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Bellota Text"/>
      <p:regular r:id="rId76"/>
      <p:bold r:id="rId77"/>
      <p:italic r:id="rId78"/>
      <p:boldItalic r:id="rId79"/>
    </p:embeddedFont>
    <p:embeddedFont>
      <p:font typeface="Montserrat"/>
      <p:regular r:id="rId80"/>
      <p:bold r:id="rId81"/>
      <p:italic r:id="rId82"/>
      <p:boldItalic r:id="rId83"/>
    </p:embeddedFont>
    <p:embeddedFont>
      <p:font typeface="Bellota Text Light"/>
      <p:regular r:id="rId84"/>
      <p:bold r:id="rId85"/>
      <p:italic r:id="rId86"/>
      <p:boldItalic r:id="rId87"/>
    </p:embeddedFont>
    <p:embeddedFont>
      <p:font typeface="Tangerine"/>
      <p:regular r:id="rId88"/>
      <p:bold r:id="rId89"/>
    </p:embeddedFont>
    <p:embeddedFont>
      <p:font typeface="Jua"/>
      <p:regular r:id="rId90"/>
    </p:embeddedFont>
    <p:embeddedFont>
      <p:font typeface="Montserrat Light"/>
      <p:regular r:id="rId91"/>
      <p:bold r:id="rId92"/>
      <p:italic r:id="rId93"/>
      <p:boldItalic r:id="rId94"/>
    </p:embeddedFont>
    <p:embeddedFont>
      <p:font typeface="Rubik SemiBold"/>
      <p:regular r:id="rId95"/>
      <p:bold r:id="rId96"/>
      <p:italic r:id="rId97"/>
      <p:boldItalic r:id="rId98"/>
    </p:embeddedFont>
    <p:embeddedFont>
      <p:font typeface="Federo"/>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BBCF6E-C819-4F65-AE6B-38AD9A733171}">
  <a:tblStyle styleId="{06BBCF6E-C819-4F65-AE6B-38AD9A7331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ubikSemiBold-regular.fntdata"/><Relationship Id="rId94" Type="http://schemas.openxmlformats.org/officeDocument/2006/relationships/font" Target="fonts/MontserratLight-boldItalic.fntdata"/><Relationship Id="rId97" Type="http://schemas.openxmlformats.org/officeDocument/2006/relationships/font" Target="fonts/RubikSemiBold-italic.fntdata"/><Relationship Id="rId96" Type="http://schemas.openxmlformats.org/officeDocument/2006/relationships/font" Target="fonts/RubikSemiBold-bold.fntdata"/><Relationship Id="rId11" Type="http://schemas.openxmlformats.org/officeDocument/2006/relationships/slide" Target="slides/slide6.xml"/><Relationship Id="rId99" Type="http://schemas.openxmlformats.org/officeDocument/2006/relationships/font" Target="fonts/Federo-regular.fntdata"/><Relationship Id="rId10" Type="http://schemas.openxmlformats.org/officeDocument/2006/relationships/slide" Target="slides/slide5.xml"/><Relationship Id="rId98" Type="http://schemas.openxmlformats.org/officeDocument/2006/relationships/font" Target="fonts/RubikSemiBold-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Light-regular.fntdata"/><Relationship Id="rId90" Type="http://schemas.openxmlformats.org/officeDocument/2006/relationships/font" Target="fonts/Jua-regular.fntdata"/><Relationship Id="rId93" Type="http://schemas.openxmlformats.org/officeDocument/2006/relationships/font" Target="fonts/MontserratLight-italic.fntdata"/><Relationship Id="rId92" Type="http://schemas.openxmlformats.org/officeDocument/2006/relationships/font" Target="fonts/MontserratLigh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BellotaTextLight-regular.fntdata"/><Relationship Id="rId83" Type="http://schemas.openxmlformats.org/officeDocument/2006/relationships/font" Target="fonts/Montserrat-boldItalic.fntdata"/><Relationship Id="rId86" Type="http://schemas.openxmlformats.org/officeDocument/2006/relationships/font" Target="fonts/BellotaTextLight-italic.fntdata"/><Relationship Id="rId85" Type="http://schemas.openxmlformats.org/officeDocument/2006/relationships/font" Target="fonts/BellotaTextLight-bold.fntdata"/><Relationship Id="rId88" Type="http://schemas.openxmlformats.org/officeDocument/2006/relationships/font" Target="fonts/Tangerine-regular.fntdata"/><Relationship Id="rId87" Type="http://schemas.openxmlformats.org/officeDocument/2006/relationships/font" Target="fonts/BellotaTextLight-boldItalic.fntdata"/><Relationship Id="rId89" Type="http://schemas.openxmlformats.org/officeDocument/2006/relationships/font" Target="fonts/Tangerine-bold.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font" Target="fonts/BellotaText-bold.fntdata"/><Relationship Id="rId76" Type="http://schemas.openxmlformats.org/officeDocument/2006/relationships/font" Target="fonts/BellotaText-regular.fntdata"/><Relationship Id="rId79" Type="http://schemas.openxmlformats.org/officeDocument/2006/relationships/font" Target="fonts/BellotaText-boldItalic.fntdata"/><Relationship Id="rId78" Type="http://schemas.openxmlformats.org/officeDocument/2006/relationships/font" Target="fonts/BellotaText-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10f7e024c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10f7e024c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cfd81dd6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cfd81dd6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1222f9a1f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1222f9a1f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e21fa79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e21fa79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cfd81dd64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cfd81dd64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1254fcae47f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1254fcae47f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222f9a1f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222f9a1f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cfd81dd6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cfd81dd6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222f9a1f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1222f9a1f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1225ce4ec4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1225ce4ec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1222f9a1fd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1222f9a1fd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ad3677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ad3677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1225ce4ec4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1225ce4ec4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3" name="Shape 3083"/>
        <p:cNvGrpSpPr/>
        <p:nvPr/>
      </p:nvGrpSpPr>
      <p:grpSpPr>
        <a:xfrm>
          <a:off x="0" y="0"/>
          <a:ext cx="0" cy="0"/>
          <a:chOff x="0" y="0"/>
          <a:chExt cx="0" cy="0"/>
        </a:xfrm>
      </p:grpSpPr>
      <p:sp>
        <p:nvSpPr>
          <p:cNvPr id="3084" name="Google Shape;3084;g1225ce4ec4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5" name="Google Shape;3085;g1225ce4ec4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cfd81dd64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cfd81dd64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g1222f9a1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1222f9a1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1222f9a1f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1222f9a1f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g1222f9a1fd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2" name="Google Shape;3162;g1222f9a1fd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cfd81dd64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cfd81dd64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g1222f9a1fd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1222f9a1fd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1225ce4ec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1225ce4ec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cfd81dd64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4" name="Google Shape;3284;gcfd81dd64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10312f743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10312f743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1222f9a1f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1222f9a1f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1222f9a1f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2" name="Google Shape;3362;g1222f9a1f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cfd81dd64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cfd81dd64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1254fcae47f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1254fcae47f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cfd81dd64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cfd81dd64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5" name="Shape 3505"/>
        <p:cNvGrpSpPr/>
        <p:nvPr/>
      </p:nvGrpSpPr>
      <p:grpSpPr>
        <a:xfrm>
          <a:off x="0" y="0"/>
          <a:ext cx="0" cy="0"/>
          <a:chOff x="0" y="0"/>
          <a:chExt cx="0" cy="0"/>
        </a:xfrm>
      </p:grpSpPr>
      <p:sp>
        <p:nvSpPr>
          <p:cNvPr id="3506" name="Google Shape;3506;g1225ce4ec4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7" name="Google Shape;3507;g1225ce4ec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cfd81dd64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cfd81dd64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cfd81dd64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cfd81dd64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2" name="Shape 3602"/>
        <p:cNvGrpSpPr/>
        <p:nvPr/>
      </p:nvGrpSpPr>
      <p:grpSpPr>
        <a:xfrm>
          <a:off x="0" y="0"/>
          <a:ext cx="0" cy="0"/>
          <a:chOff x="0" y="0"/>
          <a:chExt cx="0" cy="0"/>
        </a:xfrm>
      </p:grpSpPr>
      <p:sp>
        <p:nvSpPr>
          <p:cNvPr id="3603" name="Google Shape;3603;g1222f9a1fd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4" name="Google Shape;3604;g1222f9a1fd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5" name="Shape 3665"/>
        <p:cNvGrpSpPr/>
        <p:nvPr/>
      </p:nvGrpSpPr>
      <p:grpSpPr>
        <a:xfrm>
          <a:off x="0" y="0"/>
          <a:ext cx="0" cy="0"/>
          <a:chOff x="0" y="0"/>
          <a:chExt cx="0" cy="0"/>
        </a:xfrm>
      </p:grpSpPr>
      <p:sp>
        <p:nvSpPr>
          <p:cNvPr id="3666" name="Google Shape;3666;gcfd81dd64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7" name="Google Shape;3667;gcfd81dd64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254fcae4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1254fcae4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cfd81dd64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cfd81dd64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1225ce4ec47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1225ce4ec47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1" name="Shape 3721"/>
        <p:cNvGrpSpPr/>
        <p:nvPr/>
      </p:nvGrpSpPr>
      <p:grpSpPr>
        <a:xfrm>
          <a:off x="0" y="0"/>
          <a:ext cx="0" cy="0"/>
          <a:chOff x="0" y="0"/>
          <a:chExt cx="0" cy="0"/>
        </a:xfrm>
      </p:grpSpPr>
      <p:sp>
        <p:nvSpPr>
          <p:cNvPr id="3722" name="Google Shape;3722;g1225ce4ec4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1225ce4ec4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1222f9a1fd0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1222f9a1fd0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7" name="Shape 3757"/>
        <p:cNvGrpSpPr/>
        <p:nvPr/>
      </p:nvGrpSpPr>
      <p:grpSpPr>
        <a:xfrm>
          <a:off x="0" y="0"/>
          <a:ext cx="0" cy="0"/>
          <a:chOff x="0" y="0"/>
          <a:chExt cx="0" cy="0"/>
        </a:xfrm>
      </p:grpSpPr>
      <p:sp>
        <p:nvSpPr>
          <p:cNvPr id="3758" name="Google Shape;3758;gcfd81dd64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9" name="Google Shape;3759;gcfd81dd64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1222f9a1fd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1222f9a1fd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1225ce4ec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3" name="Google Shape;3793;g1225ce4ec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9" name="Shape 3809"/>
        <p:cNvGrpSpPr/>
        <p:nvPr/>
      </p:nvGrpSpPr>
      <p:grpSpPr>
        <a:xfrm>
          <a:off x="0" y="0"/>
          <a:ext cx="0" cy="0"/>
          <a:chOff x="0" y="0"/>
          <a:chExt cx="0" cy="0"/>
        </a:xfrm>
      </p:grpSpPr>
      <p:sp>
        <p:nvSpPr>
          <p:cNvPr id="3810" name="Google Shape;3810;g1225ce4ec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1225ce4e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1225ce4ec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2" name="Google Shape;3822;g1225ce4ec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1222f9a1fd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1222f9a1fd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1222f9a1f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1222f9a1f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g1225ce4ec47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2" name="Google Shape;3882;g1225ce4ec47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g1222f9a1fd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3" name="Google Shape;3933;g1222f9a1fd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2" name="Shape 3942"/>
        <p:cNvGrpSpPr/>
        <p:nvPr/>
      </p:nvGrpSpPr>
      <p:grpSpPr>
        <a:xfrm>
          <a:off x="0" y="0"/>
          <a:ext cx="0" cy="0"/>
          <a:chOff x="0" y="0"/>
          <a:chExt cx="0" cy="0"/>
        </a:xfrm>
      </p:grpSpPr>
      <p:sp>
        <p:nvSpPr>
          <p:cNvPr id="3943" name="Google Shape;3943;gcfd81dd64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4" name="Google Shape;3944;gcfd81dd64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2" name="Shape 4012"/>
        <p:cNvGrpSpPr/>
        <p:nvPr/>
      </p:nvGrpSpPr>
      <p:grpSpPr>
        <a:xfrm>
          <a:off x="0" y="0"/>
          <a:ext cx="0" cy="0"/>
          <a:chOff x="0" y="0"/>
          <a:chExt cx="0" cy="0"/>
        </a:xfrm>
      </p:grpSpPr>
      <p:sp>
        <p:nvSpPr>
          <p:cNvPr id="4013" name="Google Shape;4013;gcfd81dd64d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4" name="Google Shape;4014;gcfd81dd64d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1225ce4ec4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1225ce4ec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2" name="Shape 4082"/>
        <p:cNvGrpSpPr/>
        <p:nvPr/>
      </p:nvGrpSpPr>
      <p:grpSpPr>
        <a:xfrm>
          <a:off x="0" y="0"/>
          <a:ext cx="0" cy="0"/>
          <a:chOff x="0" y="0"/>
          <a:chExt cx="0" cy="0"/>
        </a:xfrm>
      </p:grpSpPr>
      <p:sp>
        <p:nvSpPr>
          <p:cNvPr id="4083" name="Google Shape;4083;g1225ce4ec47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4" name="Google Shape;4084;g1225ce4ec47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gcfd81dd64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cfd81dd64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g1222f9a1fd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1222f9a1fd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gcfd81dd64d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1" name="Google Shape;4221;gcfd81dd64d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7" name="Shape 4237"/>
        <p:cNvGrpSpPr/>
        <p:nvPr/>
      </p:nvGrpSpPr>
      <p:grpSpPr>
        <a:xfrm>
          <a:off x="0" y="0"/>
          <a:ext cx="0" cy="0"/>
          <a:chOff x="0" y="0"/>
          <a:chExt cx="0" cy="0"/>
        </a:xfrm>
      </p:grpSpPr>
      <p:sp>
        <p:nvSpPr>
          <p:cNvPr id="4238" name="Google Shape;4238;g1222f9a1fd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9" name="Google Shape;4239;g1222f9a1fd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1254fcae47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1254fcae47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gb1fa4dd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6" name="Google Shape;4266;gb1fa4dd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ge21fa792a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e21fa792a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3" name="Shape 4643"/>
        <p:cNvGrpSpPr/>
        <p:nvPr/>
      </p:nvGrpSpPr>
      <p:grpSpPr>
        <a:xfrm>
          <a:off x="0" y="0"/>
          <a:ext cx="0" cy="0"/>
          <a:chOff x="0" y="0"/>
          <a:chExt cx="0" cy="0"/>
        </a:xfrm>
      </p:grpSpPr>
      <p:sp>
        <p:nvSpPr>
          <p:cNvPr id="4644" name="Google Shape;4644;g1225ce4ec47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5" name="Google Shape;4645;g1225ce4ec47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6" name="Shape 4996"/>
        <p:cNvGrpSpPr/>
        <p:nvPr/>
      </p:nvGrpSpPr>
      <p:grpSpPr>
        <a:xfrm>
          <a:off x="0" y="0"/>
          <a:ext cx="0" cy="0"/>
          <a:chOff x="0" y="0"/>
          <a:chExt cx="0" cy="0"/>
        </a:xfrm>
      </p:grpSpPr>
      <p:sp>
        <p:nvSpPr>
          <p:cNvPr id="4997" name="Google Shape;4997;gc6f6f4c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8" name="Google Shape;4998;gc6f6f4c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2" name="Shape 5012"/>
        <p:cNvGrpSpPr/>
        <p:nvPr/>
      </p:nvGrpSpPr>
      <p:grpSpPr>
        <a:xfrm>
          <a:off x="0" y="0"/>
          <a:ext cx="0" cy="0"/>
          <a:chOff x="0" y="0"/>
          <a:chExt cx="0" cy="0"/>
        </a:xfrm>
      </p:grpSpPr>
      <p:sp>
        <p:nvSpPr>
          <p:cNvPr id="5013" name="Google Shape;5013;g1225ce4ec47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4" name="Google Shape;5014;g1225ce4ec47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g12635cf8c24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8" name="Google Shape;5038;g12635cf8c24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12635cf8c24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12635cf8c24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g12635cf8c2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2" name="Google Shape;5122;g12635cf8c2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g12635cf8c24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1" name="Google Shape;5171;g12635cf8c24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3" name="Shape 5243"/>
        <p:cNvGrpSpPr/>
        <p:nvPr/>
      </p:nvGrpSpPr>
      <p:grpSpPr>
        <a:xfrm>
          <a:off x="0" y="0"/>
          <a:ext cx="0" cy="0"/>
          <a:chOff x="0" y="0"/>
          <a:chExt cx="0" cy="0"/>
        </a:xfrm>
      </p:grpSpPr>
      <p:sp>
        <p:nvSpPr>
          <p:cNvPr id="5244" name="Google Shape;5244;gb1fa4ddd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5" name="Google Shape;5245;gb1fa4ddd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10312f743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10312f743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1225ce4ec47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1225ce4ec47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225ce4ec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225ce4ec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003d90df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003d90df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 Target="/ppt/slides/slide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6247375" y="-1411550"/>
            <a:ext cx="2838974" cy="2815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7461075" y="-1504725"/>
            <a:ext cx="3427075" cy="3398749"/>
          </a:xfrm>
          <a:prstGeom prst="rect">
            <a:avLst/>
          </a:prstGeom>
          <a:noFill/>
          <a:ln>
            <a:noFill/>
          </a:ln>
        </p:spPr>
      </p:pic>
      <p:pic>
        <p:nvPicPr>
          <p:cNvPr id="11" name="Google Shape;11;p2"/>
          <p:cNvPicPr preferRelativeResize="0"/>
          <p:nvPr/>
        </p:nvPicPr>
        <p:blipFill rotWithShape="1">
          <a:blip r:embed="rId4">
            <a:alphaModFix/>
          </a:blip>
          <a:srcRect b="0" l="0" r="0" t="0"/>
          <a:stretch/>
        </p:blipFill>
        <p:spPr>
          <a:xfrm>
            <a:off x="7593779" y="3615250"/>
            <a:ext cx="1934701" cy="1918725"/>
          </a:xfrm>
          <a:prstGeom prst="rect">
            <a:avLst/>
          </a:prstGeom>
          <a:noFill/>
          <a:ln>
            <a:noFill/>
          </a:ln>
        </p:spPr>
      </p:pic>
      <p:pic>
        <p:nvPicPr>
          <p:cNvPr id="12" name="Google Shape;12;p2"/>
          <p:cNvPicPr preferRelativeResize="0"/>
          <p:nvPr/>
        </p:nvPicPr>
        <p:blipFill rotWithShape="1">
          <a:blip r:embed="rId4">
            <a:alphaModFix/>
          </a:blip>
          <a:srcRect b="0" l="0" r="0" t="0"/>
          <a:stretch/>
        </p:blipFill>
        <p:spPr>
          <a:xfrm>
            <a:off x="-1240662" y="-1372862"/>
            <a:ext cx="3161149" cy="3135035"/>
          </a:xfrm>
          <a:prstGeom prst="rect">
            <a:avLst/>
          </a:prstGeom>
          <a:noFill/>
          <a:ln>
            <a:noFill/>
          </a:ln>
        </p:spPr>
      </p:pic>
      <p:pic>
        <p:nvPicPr>
          <p:cNvPr id="13" name="Google Shape;13;p2"/>
          <p:cNvPicPr preferRelativeResize="0"/>
          <p:nvPr/>
        </p:nvPicPr>
        <p:blipFill rotWithShape="1">
          <a:blip r:embed="rId5">
            <a:alphaModFix/>
          </a:blip>
          <a:srcRect b="0" l="0" r="0" t="0"/>
          <a:stretch/>
        </p:blipFill>
        <p:spPr>
          <a:xfrm>
            <a:off x="-1033226" y="3513749"/>
            <a:ext cx="2953703" cy="2929300"/>
          </a:xfrm>
          <a:prstGeom prst="rect">
            <a:avLst/>
          </a:prstGeom>
          <a:noFill/>
          <a:ln>
            <a:noFill/>
          </a:ln>
        </p:spPr>
      </p:pic>
      <p:pic>
        <p:nvPicPr>
          <p:cNvPr id="14" name="Google Shape;14;p2"/>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5" name="Google Shape;15;p2"/>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 name="Google Shape;17;p2"/>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sp>
        <p:nvSpPr>
          <p:cNvPr id="18" name="Google Shape;18;p2"/>
          <p:cNvSpPr txBox="1"/>
          <p:nvPr>
            <p:ph idx="1" type="subTitle"/>
          </p:nvPr>
        </p:nvSpPr>
        <p:spPr>
          <a:xfrm rot="-483">
            <a:off x="2438650" y="3081026"/>
            <a:ext cx="4266300" cy="459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 name="Google Shape;19;p2"/>
          <p:cNvSpPr txBox="1"/>
          <p:nvPr>
            <p:ph type="ctrTitle"/>
          </p:nvPr>
        </p:nvSpPr>
        <p:spPr>
          <a:xfrm flipH="1">
            <a:off x="720150" y="1597013"/>
            <a:ext cx="7703700" cy="1391100"/>
          </a:xfrm>
          <a:prstGeom prst="rect">
            <a:avLst/>
          </a:prstGeom>
          <a:noFill/>
        </p:spPr>
        <p:txBody>
          <a:bodyPr anchorCtr="0" anchor="t" bIns="91425" lIns="91425" spcFirstLastPara="1" rIns="91425" wrap="square" tIns="91425">
            <a:noAutofit/>
          </a:bodyPr>
          <a:lstStyle>
            <a:lvl1pPr lvl="0" rtl="0" algn="ctr">
              <a:lnSpc>
                <a:spcPct val="80000"/>
              </a:lnSpc>
              <a:spcBef>
                <a:spcPts val="0"/>
              </a:spcBef>
              <a:spcAft>
                <a:spcPts val="0"/>
              </a:spcAft>
              <a:buClr>
                <a:srgbClr val="191919"/>
              </a:buClr>
              <a:buSzPts val="7200"/>
              <a:buNone/>
              <a:defRPr sz="7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20" name="Google Shape;20;p2"/>
          <p:cNvGrpSpPr/>
          <p:nvPr/>
        </p:nvGrpSpPr>
        <p:grpSpPr>
          <a:xfrm>
            <a:off x="260257" y="641714"/>
            <a:ext cx="8623499" cy="659766"/>
            <a:chOff x="260257" y="641714"/>
            <a:chExt cx="8623499" cy="659766"/>
          </a:xfrm>
        </p:grpSpPr>
        <p:grpSp>
          <p:nvGrpSpPr>
            <p:cNvPr id="21" name="Google Shape;21;p2"/>
            <p:cNvGrpSpPr/>
            <p:nvPr/>
          </p:nvGrpSpPr>
          <p:grpSpPr>
            <a:xfrm>
              <a:off x="4282280" y="641714"/>
              <a:ext cx="579027" cy="659766"/>
              <a:chOff x="978650" y="2290050"/>
              <a:chExt cx="1130250" cy="1287850"/>
            </a:xfrm>
          </p:grpSpPr>
          <p:sp>
            <p:nvSpPr>
              <p:cNvPr id="22" name="Google Shape;22;p2"/>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 name="Google Shape;31;p2"/>
            <p:cNvCxnSpPr/>
            <p:nvPr/>
          </p:nvCxnSpPr>
          <p:spPr>
            <a:xfrm rot="10800000">
              <a:off x="758550" y="978425"/>
              <a:ext cx="335940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2"/>
            <p:cNvCxnSpPr/>
            <p:nvPr/>
          </p:nvCxnSpPr>
          <p:spPr>
            <a:xfrm rot="10800000">
              <a:off x="5025625" y="978425"/>
              <a:ext cx="3359400" cy="0"/>
            </a:xfrm>
            <a:prstGeom prst="straightConnector1">
              <a:avLst/>
            </a:prstGeom>
            <a:noFill/>
            <a:ln cap="flat" cmpd="sng" w="9525">
              <a:solidFill>
                <a:schemeClr val="lt1"/>
              </a:solidFill>
              <a:prstDash val="solid"/>
              <a:round/>
              <a:headEnd len="med" w="med" type="none"/>
              <a:tailEnd len="med" w="med" type="none"/>
            </a:ln>
          </p:spPr>
        </p:cxnSp>
        <p:grpSp>
          <p:nvGrpSpPr>
            <p:cNvPr id="33" name="Google Shape;33;p2"/>
            <p:cNvGrpSpPr/>
            <p:nvPr/>
          </p:nvGrpSpPr>
          <p:grpSpPr>
            <a:xfrm>
              <a:off x="260257" y="763115"/>
              <a:ext cx="430974" cy="430602"/>
              <a:chOff x="950825" y="3792300"/>
              <a:chExt cx="1185950" cy="1184600"/>
            </a:xfrm>
          </p:grpSpPr>
          <p:sp>
            <p:nvSpPr>
              <p:cNvPr id="34" name="Google Shape;34;p2"/>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8452782" y="763115"/>
              <a:ext cx="430974" cy="430602"/>
              <a:chOff x="950825" y="3792300"/>
              <a:chExt cx="1185950" cy="1184600"/>
            </a:xfrm>
          </p:grpSpPr>
          <p:sp>
            <p:nvSpPr>
              <p:cNvPr id="51" name="Google Shape;51;p2"/>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 name="Google Shape;67;p2"/>
          <p:cNvGrpSpPr/>
          <p:nvPr/>
        </p:nvGrpSpPr>
        <p:grpSpPr>
          <a:xfrm>
            <a:off x="260257" y="3832839"/>
            <a:ext cx="8623499" cy="659766"/>
            <a:chOff x="260257" y="3832839"/>
            <a:chExt cx="8623499" cy="659766"/>
          </a:xfrm>
        </p:grpSpPr>
        <p:grpSp>
          <p:nvGrpSpPr>
            <p:cNvPr id="68" name="Google Shape;68;p2"/>
            <p:cNvGrpSpPr/>
            <p:nvPr/>
          </p:nvGrpSpPr>
          <p:grpSpPr>
            <a:xfrm>
              <a:off x="4282280" y="3832839"/>
              <a:ext cx="579027" cy="659766"/>
              <a:chOff x="978650" y="2290050"/>
              <a:chExt cx="1130250" cy="1287850"/>
            </a:xfrm>
          </p:grpSpPr>
          <p:sp>
            <p:nvSpPr>
              <p:cNvPr id="69" name="Google Shape;69;p2"/>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8" name="Google Shape;78;p2"/>
            <p:cNvCxnSpPr/>
            <p:nvPr/>
          </p:nvCxnSpPr>
          <p:spPr>
            <a:xfrm rot="10800000">
              <a:off x="758550" y="4162725"/>
              <a:ext cx="3359400" cy="0"/>
            </a:xfrm>
            <a:prstGeom prst="straightConnector1">
              <a:avLst/>
            </a:prstGeom>
            <a:noFill/>
            <a:ln cap="flat" cmpd="sng" w="9525">
              <a:solidFill>
                <a:schemeClr val="lt1"/>
              </a:solidFill>
              <a:prstDash val="solid"/>
              <a:round/>
              <a:headEnd len="med" w="med" type="none"/>
              <a:tailEnd len="med" w="med" type="none"/>
            </a:ln>
          </p:spPr>
        </p:cxnSp>
        <p:cxnSp>
          <p:nvCxnSpPr>
            <p:cNvPr id="79" name="Google Shape;79;p2"/>
            <p:cNvCxnSpPr/>
            <p:nvPr/>
          </p:nvCxnSpPr>
          <p:spPr>
            <a:xfrm rot="10800000">
              <a:off x="5025625" y="4162725"/>
              <a:ext cx="3359400" cy="0"/>
            </a:xfrm>
            <a:prstGeom prst="straightConnector1">
              <a:avLst/>
            </a:prstGeom>
            <a:noFill/>
            <a:ln cap="flat" cmpd="sng" w="9525">
              <a:solidFill>
                <a:schemeClr val="lt1"/>
              </a:solidFill>
              <a:prstDash val="solid"/>
              <a:round/>
              <a:headEnd len="med" w="med" type="none"/>
              <a:tailEnd len="med" w="med" type="none"/>
            </a:ln>
          </p:spPr>
        </p:cxnSp>
        <p:grpSp>
          <p:nvGrpSpPr>
            <p:cNvPr id="80" name="Google Shape;80;p2"/>
            <p:cNvGrpSpPr/>
            <p:nvPr/>
          </p:nvGrpSpPr>
          <p:grpSpPr>
            <a:xfrm>
              <a:off x="260257" y="3947415"/>
              <a:ext cx="430974" cy="430602"/>
              <a:chOff x="950825" y="3792300"/>
              <a:chExt cx="1185950" cy="1184600"/>
            </a:xfrm>
          </p:grpSpPr>
          <p:sp>
            <p:nvSpPr>
              <p:cNvPr id="81" name="Google Shape;81;p2"/>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2"/>
            <p:cNvGrpSpPr/>
            <p:nvPr/>
          </p:nvGrpSpPr>
          <p:grpSpPr>
            <a:xfrm>
              <a:off x="8452782" y="3947415"/>
              <a:ext cx="430974" cy="430602"/>
              <a:chOff x="950825" y="3792300"/>
              <a:chExt cx="1185950" cy="1184600"/>
            </a:xfrm>
          </p:grpSpPr>
          <p:sp>
            <p:nvSpPr>
              <p:cNvPr id="98" name="Google Shape;98;p2"/>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8" name="Shape 708"/>
        <p:cNvGrpSpPr/>
        <p:nvPr/>
      </p:nvGrpSpPr>
      <p:grpSpPr>
        <a:xfrm>
          <a:off x="0" y="0"/>
          <a:ext cx="0" cy="0"/>
          <a:chOff x="0" y="0"/>
          <a:chExt cx="0" cy="0"/>
        </a:xfrm>
      </p:grpSpPr>
      <p:sp>
        <p:nvSpPr>
          <p:cNvPr id="709" name="Google Shape;709;p11"/>
          <p:cNvSpPr txBox="1"/>
          <p:nvPr>
            <p:ph hasCustomPrompt="1" type="title"/>
          </p:nvPr>
        </p:nvSpPr>
        <p:spPr>
          <a:xfrm rot="134">
            <a:off x="720000" y="1640088"/>
            <a:ext cx="7704000" cy="1304700"/>
          </a:xfrm>
          <a:prstGeom prst="rect">
            <a:avLst/>
          </a:prstGeom>
          <a:noFill/>
          <a:ln>
            <a:noFill/>
          </a:ln>
        </p:spPr>
        <p:txBody>
          <a:bodyPr anchorCtr="0" anchor="t" bIns="91425" lIns="91425" spcFirstLastPara="1" rIns="91425" wrap="square" tIns="91425">
            <a:noAutofit/>
          </a:bodyPr>
          <a:lstStyle>
            <a:lvl1pPr lvl="0" algn="ctr">
              <a:lnSpc>
                <a:spcPct val="70000"/>
              </a:lnSpc>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10" name="Google Shape;710;p11"/>
          <p:cNvSpPr txBox="1"/>
          <p:nvPr>
            <p:ph idx="1" type="subTitle"/>
          </p:nvPr>
        </p:nvSpPr>
        <p:spPr>
          <a:xfrm>
            <a:off x="2458275" y="3018611"/>
            <a:ext cx="4227300" cy="459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11" name="Google Shape;711;p11"/>
          <p:cNvPicPr preferRelativeResize="0"/>
          <p:nvPr/>
        </p:nvPicPr>
        <p:blipFill rotWithShape="1">
          <a:blip r:embed="rId2">
            <a:alphaModFix amt="90000"/>
          </a:blip>
          <a:srcRect b="0" l="0" r="0" t="0"/>
          <a:stretch/>
        </p:blipFill>
        <p:spPr>
          <a:xfrm flipH="1" rot="10800000">
            <a:off x="7335612" y="1049250"/>
            <a:ext cx="2838974" cy="2815501"/>
          </a:xfrm>
          <a:prstGeom prst="rect">
            <a:avLst/>
          </a:prstGeom>
          <a:noFill/>
          <a:ln>
            <a:noFill/>
          </a:ln>
        </p:spPr>
      </p:pic>
      <p:pic>
        <p:nvPicPr>
          <p:cNvPr id="712" name="Google Shape;712;p11"/>
          <p:cNvPicPr preferRelativeResize="0"/>
          <p:nvPr/>
        </p:nvPicPr>
        <p:blipFill rotWithShape="1">
          <a:blip r:embed="rId3">
            <a:alphaModFix/>
          </a:blip>
          <a:srcRect b="0" l="0" r="0" t="0"/>
          <a:stretch/>
        </p:blipFill>
        <p:spPr>
          <a:xfrm flipH="1" rot="10800000">
            <a:off x="7041538" y="-1159374"/>
            <a:ext cx="3427075" cy="3398749"/>
          </a:xfrm>
          <a:prstGeom prst="rect">
            <a:avLst/>
          </a:prstGeom>
          <a:noFill/>
          <a:ln>
            <a:noFill/>
          </a:ln>
        </p:spPr>
      </p:pic>
      <p:pic>
        <p:nvPicPr>
          <p:cNvPr id="713" name="Google Shape;713;p11"/>
          <p:cNvPicPr preferRelativeResize="0"/>
          <p:nvPr/>
        </p:nvPicPr>
        <p:blipFill rotWithShape="1">
          <a:blip r:embed="rId2">
            <a:alphaModFix amt="90000"/>
          </a:blip>
          <a:srcRect b="0" l="0" r="0" t="0"/>
          <a:stretch/>
        </p:blipFill>
        <p:spPr>
          <a:xfrm flipH="1" rot="10800000">
            <a:off x="4078416" y="-1362200"/>
            <a:ext cx="1934701" cy="1918725"/>
          </a:xfrm>
          <a:prstGeom prst="rect">
            <a:avLst/>
          </a:prstGeom>
          <a:noFill/>
          <a:ln>
            <a:noFill/>
          </a:ln>
        </p:spPr>
      </p:pic>
      <p:pic>
        <p:nvPicPr>
          <p:cNvPr id="714" name="Google Shape;714;p11"/>
          <p:cNvPicPr preferRelativeResize="0"/>
          <p:nvPr/>
        </p:nvPicPr>
        <p:blipFill rotWithShape="1">
          <a:blip r:embed="rId4">
            <a:alphaModFix amt="90000"/>
          </a:blip>
          <a:srcRect b="0" l="0" r="0" t="0"/>
          <a:stretch/>
        </p:blipFill>
        <p:spPr>
          <a:xfrm flipH="1" rot="10800000">
            <a:off x="-1446514" y="22276"/>
            <a:ext cx="2953703" cy="2929300"/>
          </a:xfrm>
          <a:prstGeom prst="rect">
            <a:avLst/>
          </a:prstGeom>
          <a:noFill/>
          <a:ln>
            <a:noFill/>
          </a:ln>
        </p:spPr>
      </p:pic>
      <p:pic>
        <p:nvPicPr>
          <p:cNvPr id="715" name="Google Shape;715;p11"/>
          <p:cNvPicPr preferRelativeResize="0"/>
          <p:nvPr/>
        </p:nvPicPr>
        <p:blipFill rotWithShape="1">
          <a:blip r:embed="rId2">
            <a:alphaModFix amt="90000"/>
          </a:blip>
          <a:srcRect b="0" l="0" r="0" t="0"/>
          <a:stretch/>
        </p:blipFill>
        <p:spPr>
          <a:xfrm flipH="1" rot="10800000">
            <a:off x="440285" y="3265051"/>
            <a:ext cx="3055925" cy="3030674"/>
          </a:xfrm>
          <a:prstGeom prst="rect">
            <a:avLst/>
          </a:prstGeom>
          <a:noFill/>
          <a:ln>
            <a:noFill/>
          </a:ln>
        </p:spPr>
      </p:pic>
      <p:pic>
        <p:nvPicPr>
          <p:cNvPr id="716" name="Google Shape;716;p11"/>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717" name="Google Shape;717;p11"/>
          <p:cNvGrpSpPr/>
          <p:nvPr/>
        </p:nvGrpSpPr>
        <p:grpSpPr>
          <a:xfrm>
            <a:off x="172800" y="154950"/>
            <a:ext cx="8805900" cy="4833600"/>
            <a:chOff x="172800" y="154950"/>
            <a:chExt cx="8805900" cy="4833600"/>
          </a:xfrm>
        </p:grpSpPr>
        <p:sp>
          <p:nvSpPr>
            <p:cNvPr id="718" name="Google Shape;718;p11"/>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9" name="Google Shape;719;p11"/>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720" name="Google Shape;720;p11"/>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721" name="Google Shape;721;p11"/>
          <p:cNvGrpSpPr/>
          <p:nvPr/>
        </p:nvGrpSpPr>
        <p:grpSpPr>
          <a:xfrm>
            <a:off x="489827" y="614758"/>
            <a:ext cx="4507655" cy="849300"/>
            <a:chOff x="489827" y="614758"/>
            <a:chExt cx="4507655" cy="849300"/>
          </a:xfrm>
        </p:grpSpPr>
        <p:grpSp>
          <p:nvGrpSpPr>
            <p:cNvPr id="722" name="Google Shape;722;p11"/>
            <p:cNvGrpSpPr/>
            <p:nvPr/>
          </p:nvGrpSpPr>
          <p:grpSpPr>
            <a:xfrm>
              <a:off x="489827" y="809430"/>
              <a:ext cx="460329" cy="459957"/>
              <a:chOff x="2284250" y="553450"/>
              <a:chExt cx="1249875" cy="1248525"/>
            </a:xfrm>
          </p:grpSpPr>
          <p:sp>
            <p:nvSpPr>
              <p:cNvPr id="723" name="Google Shape;723;p11"/>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11"/>
            <p:cNvGrpSpPr/>
            <p:nvPr/>
          </p:nvGrpSpPr>
          <p:grpSpPr>
            <a:xfrm>
              <a:off x="4146525" y="614758"/>
              <a:ext cx="850956" cy="849300"/>
              <a:chOff x="2322475" y="2278575"/>
              <a:chExt cx="1258625" cy="1256175"/>
            </a:xfrm>
          </p:grpSpPr>
          <p:sp>
            <p:nvSpPr>
              <p:cNvPr id="733" name="Google Shape;733;p11"/>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9" name="Google Shape;749;p11"/>
            <p:cNvCxnSpPr/>
            <p:nvPr/>
          </p:nvCxnSpPr>
          <p:spPr>
            <a:xfrm rot="10800000">
              <a:off x="1053141" y="1039408"/>
              <a:ext cx="2990400" cy="0"/>
            </a:xfrm>
            <a:prstGeom prst="straightConnector1">
              <a:avLst/>
            </a:prstGeom>
            <a:noFill/>
            <a:ln cap="flat" cmpd="sng" w="9525">
              <a:solidFill>
                <a:schemeClr val="lt1"/>
              </a:solidFill>
              <a:prstDash val="solid"/>
              <a:round/>
              <a:headEnd len="med" w="med" type="none"/>
              <a:tailEnd len="med" w="med" type="none"/>
            </a:ln>
          </p:spPr>
        </p:cxnSp>
      </p:grpSp>
      <p:grpSp>
        <p:nvGrpSpPr>
          <p:cNvPr id="750" name="Google Shape;750;p11"/>
          <p:cNvGrpSpPr/>
          <p:nvPr/>
        </p:nvGrpSpPr>
        <p:grpSpPr>
          <a:xfrm rot="10800000">
            <a:off x="4138127" y="3635058"/>
            <a:ext cx="4507655" cy="849300"/>
            <a:chOff x="489827" y="614758"/>
            <a:chExt cx="4507655" cy="849300"/>
          </a:xfrm>
        </p:grpSpPr>
        <p:grpSp>
          <p:nvGrpSpPr>
            <p:cNvPr id="751" name="Google Shape;751;p11"/>
            <p:cNvGrpSpPr/>
            <p:nvPr/>
          </p:nvGrpSpPr>
          <p:grpSpPr>
            <a:xfrm>
              <a:off x="489827" y="809430"/>
              <a:ext cx="460329" cy="459957"/>
              <a:chOff x="2284250" y="553450"/>
              <a:chExt cx="1249875" cy="1248525"/>
            </a:xfrm>
          </p:grpSpPr>
          <p:sp>
            <p:nvSpPr>
              <p:cNvPr id="752" name="Google Shape;752;p11"/>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11"/>
            <p:cNvGrpSpPr/>
            <p:nvPr/>
          </p:nvGrpSpPr>
          <p:grpSpPr>
            <a:xfrm>
              <a:off x="4146525" y="614758"/>
              <a:ext cx="850956" cy="849300"/>
              <a:chOff x="2322475" y="2278575"/>
              <a:chExt cx="1258625" cy="1256175"/>
            </a:xfrm>
          </p:grpSpPr>
          <p:sp>
            <p:nvSpPr>
              <p:cNvPr id="762" name="Google Shape;762;p11"/>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8" name="Google Shape;778;p11"/>
            <p:cNvCxnSpPr/>
            <p:nvPr/>
          </p:nvCxnSpPr>
          <p:spPr>
            <a:xfrm rot="10800000">
              <a:off x="1053141" y="1039408"/>
              <a:ext cx="29904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9" name="Shape 7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0" name="Shape 780"/>
        <p:cNvGrpSpPr/>
        <p:nvPr/>
      </p:nvGrpSpPr>
      <p:grpSpPr>
        <a:xfrm>
          <a:off x="0" y="0"/>
          <a:ext cx="0" cy="0"/>
          <a:chOff x="0" y="0"/>
          <a:chExt cx="0" cy="0"/>
        </a:xfrm>
      </p:grpSpPr>
      <p:pic>
        <p:nvPicPr>
          <p:cNvPr id="781" name="Google Shape;781;p13"/>
          <p:cNvPicPr preferRelativeResize="0"/>
          <p:nvPr/>
        </p:nvPicPr>
        <p:blipFill rotWithShape="1">
          <a:blip r:embed="rId2">
            <a:alphaModFix/>
          </a:blip>
          <a:srcRect b="0" l="0" r="0" t="0"/>
          <a:stretch/>
        </p:blipFill>
        <p:spPr>
          <a:xfrm>
            <a:off x="7859050" y="-1851525"/>
            <a:ext cx="3427075" cy="3398749"/>
          </a:xfrm>
          <a:prstGeom prst="rect">
            <a:avLst/>
          </a:prstGeom>
          <a:noFill/>
          <a:ln>
            <a:noFill/>
          </a:ln>
        </p:spPr>
      </p:pic>
      <p:pic>
        <p:nvPicPr>
          <p:cNvPr id="782" name="Google Shape;782;p13"/>
          <p:cNvPicPr preferRelativeResize="0"/>
          <p:nvPr/>
        </p:nvPicPr>
        <p:blipFill rotWithShape="1">
          <a:blip r:embed="rId3">
            <a:alphaModFix/>
          </a:blip>
          <a:srcRect b="0" l="0" r="0" t="0"/>
          <a:stretch/>
        </p:blipFill>
        <p:spPr>
          <a:xfrm>
            <a:off x="293985" y="4426358"/>
            <a:ext cx="1449690" cy="1437718"/>
          </a:xfrm>
          <a:prstGeom prst="rect">
            <a:avLst/>
          </a:prstGeom>
          <a:noFill/>
          <a:ln>
            <a:noFill/>
          </a:ln>
        </p:spPr>
      </p:pic>
      <p:pic>
        <p:nvPicPr>
          <p:cNvPr id="783" name="Google Shape;783;p13"/>
          <p:cNvPicPr preferRelativeResize="0"/>
          <p:nvPr/>
        </p:nvPicPr>
        <p:blipFill rotWithShape="1">
          <a:blip r:embed="rId3">
            <a:alphaModFix/>
          </a:blip>
          <a:srcRect b="0" l="0" r="0" t="0"/>
          <a:stretch/>
        </p:blipFill>
        <p:spPr>
          <a:xfrm>
            <a:off x="-986102" y="-1393302"/>
            <a:ext cx="2589481" cy="2568100"/>
          </a:xfrm>
          <a:prstGeom prst="rect">
            <a:avLst/>
          </a:prstGeom>
          <a:noFill/>
          <a:ln>
            <a:noFill/>
          </a:ln>
        </p:spPr>
      </p:pic>
      <p:pic>
        <p:nvPicPr>
          <p:cNvPr id="784" name="Google Shape;784;p13"/>
          <p:cNvPicPr preferRelativeResize="0"/>
          <p:nvPr/>
        </p:nvPicPr>
        <p:blipFill rotWithShape="1">
          <a:blip r:embed="rId2">
            <a:alphaModFix/>
          </a:blip>
          <a:srcRect b="0" l="0" r="0" t="0"/>
          <a:stretch/>
        </p:blipFill>
        <p:spPr>
          <a:xfrm>
            <a:off x="-1201550" y="3729725"/>
            <a:ext cx="2213237" cy="2194949"/>
          </a:xfrm>
          <a:prstGeom prst="rect">
            <a:avLst/>
          </a:prstGeom>
          <a:noFill/>
          <a:ln>
            <a:noFill/>
          </a:ln>
        </p:spPr>
      </p:pic>
      <p:pic>
        <p:nvPicPr>
          <p:cNvPr id="785" name="Google Shape;785;p13"/>
          <p:cNvPicPr preferRelativeResize="0"/>
          <p:nvPr/>
        </p:nvPicPr>
        <p:blipFill>
          <a:blip r:embed="rId4">
            <a:alphaModFix amt="37000"/>
          </a:blip>
          <a:stretch>
            <a:fillRect/>
          </a:stretch>
        </p:blipFill>
        <p:spPr>
          <a:xfrm>
            <a:off x="0" y="0"/>
            <a:ext cx="9144000" cy="5143500"/>
          </a:xfrm>
          <a:prstGeom prst="rect">
            <a:avLst/>
          </a:prstGeom>
          <a:noFill/>
          <a:ln>
            <a:noFill/>
          </a:ln>
        </p:spPr>
      </p:pic>
      <p:sp>
        <p:nvSpPr>
          <p:cNvPr id="786" name="Google Shape;786;p13"/>
          <p:cNvSpPr txBox="1"/>
          <p:nvPr>
            <p:ph hasCustomPrompt="1" type="title"/>
          </p:nvPr>
        </p:nvSpPr>
        <p:spPr>
          <a:xfrm rot="1973">
            <a:off x="2068350" y="1140187"/>
            <a:ext cx="1045200" cy="735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Font typeface="Tangerine"/>
              <a:buNone/>
              <a:defRPr sz="4300"/>
            </a:lvl1pPr>
            <a:lvl2pPr lvl="1" rtl="0" algn="ctr">
              <a:spcBef>
                <a:spcPts val="0"/>
              </a:spcBef>
              <a:spcAft>
                <a:spcPts val="0"/>
              </a:spcAft>
              <a:buSzPts val="6000"/>
              <a:buFont typeface="Tangerine"/>
              <a:buNone/>
              <a:defRPr sz="6000">
                <a:latin typeface="Tangerine"/>
                <a:ea typeface="Tangerine"/>
                <a:cs typeface="Tangerine"/>
                <a:sym typeface="Tangerine"/>
              </a:defRPr>
            </a:lvl2pPr>
            <a:lvl3pPr lvl="2" rtl="0" algn="ctr">
              <a:spcBef>
                <a:spcPts val="0"/>
              </a:spcBef>
              <a:spcAft>
                <a:spcPts val="0"/>
              </a:spcAft>
              <a:buSzPts val="6000"/>
              <a:buFont typeface="Tangerine"/>
              <a:buNone/>
              <a:defRPr sz="6000">
                <a:latin typeface="Tangerine"/>
                <a:ea typeface="Tangerine"/>
                <a:cs typeface="Tangerine"/>
                <a:sym typeface="Tangerine"/>
              </a:defRPr>
            </a:lvl3pPr>
            <a:lvl4pPr lvl="3" rtl="0" algn="ctr">
              <a:spcBef>
                <a:spcPts val="0"/>
              </a:spcBef>
              <a:spcAft>
                <a:spcPts val="0"/>
              </a:spcAft>
              <a:buSzPts val="6000"/>
              <a:buFont typeface="Tangerine"/>
              <a:buNone/>
              <a:defRPr sz="6000">
                <a:latin typeface="Tangerine"/>
                <a:ea typeface="Tangerine"/>
                <a:cs typeface="Tangerine"/>
                <a:sym typeface="Tangerine"/>
              </a:defRPr>
            </a:lvl4pPr>
            <a:lvl5pPr lvl="4" rtl="0" algn="ctr">
              <a:spcBef>
                <a:spcPts val="0"/>
              </a:spcBef>
              <a:spcAft>
                <a:spcPts val="0"/>
              </a:spcAft>
              <a:buSzPts val="6000"/>
              <a:buFont typeface="Tangerine"/>
              <a:buNone/>
              <a:defRPr sz="6000">
                <a:latin typeface="Tangerine"/>
                <a:ea typeface="Tangerine"/>
                <a:cs typeface="Tangerine"/>
                <a:sym typeface="Tangerine"/>
              </a:defRPr>
            </a:lvl5pPr>
            <a:lvl6pPr lvl="5" rtl="0" algn="ctr">
              <a:spcBef>
                <a:spcPts val="0"/>
              </a:spcBef>
              <a:spcAft>
                <a:spcPts val="0"/>
              </a:spcAft>
              <a:buSzPts val="6000"/>
              <a:buFont typeface="Tangerine"/>
              <a:buNone/>
              <a:defRPr sz="6000">
                <a:latin typeface="Tangerine"/>
                <a:ea typeface="Tangerine"/>
                <a:cs typeface="Tangerine"/>
                <a:sym typeface="Tangerine"/>
              </a:defRPr>
            </a:lvl6pPr>
            <a:lvl7pPr lvl="6" rtl="0" algn="ctr">
              <a:spcBef>
                <a:spcPts val="0"/>
              </a:spcBef>
              <a:spcAft>
                <a:spcPts val="0"/>
              </a:spcAft>
              <a:buSzPts val="6000"/>
              <a:buFont typeface="Tangerine"/>
              <a:buNone/>
              <a:defRPr sz="6000">
                <a:latin typeface="Tangerine"/>
                <a:ea typeface="Tangerine"/>
                <a:cs typeface="Tangerine"/>
                <a:sym typeface="Tangerine"/>
              </a:defRPr>
            </a:lvl7pPr>
            <a:lvl8pPr lvl="7" rtl="0" algn="ctr">
              <a:spcBef>
                <a:spcPts val="0"/>
              </a:spcBef>
              <a:spcAft>
                <a:spcPts val="0"/>
              </a:spcAft>
              <a:buSzPts val="6000"/>
              <a:buFont typeface="Tangerine"/>
              <a:buNone/>
              <a:defRPr sz="6000">
                <a:latin typeface="Tangerine"/>
                <a:ea typeface="Tangerine"/>
                <a:cs typeface="Tangerine"/>
                <a:sym typeface="Tangerine"/>
              </a:defRPr>
            </a:lvl8pPr>
            <a:lvl9pPr lvl="8" rtl="0" algn="ctr">
              <a:spcBef>
                <a:spcPts val="0"/>
              </a:spcBef>
              <a:spcAft>
                <a:spcPts val="0"/>
              </a:spcAft>
              <a:buSzPts val="6000"/>
              <a:buFont typeface="Tangerine"/>
              <a:buNone/>
              <a:defRPr sz="6000">
                <a:latin typeface="Tangerine"/>
                <a:ea typeface="Tangerine"/>
                <a:cs typeface="Tangerine"/>
                <a:sym typeface="Tangerine"/>
              </a:defRPr>
            </a:lvl9pPr>
          </a:lstStyle>
          <a:p>
            <a:r>
              <a:t>xx%</a:t>
            </a:r>
          </a:p>
        </p:txBody>
      </p:sp>
      <p:sp>
        <p:nvSpPr>
          <p:cNvPr id="787" name="Google Shape;787;p13"/>
          <p:cNvSpPr txBox="1"/>
          <p:nvPr>
            <p:ph idx="2" type="title"/>
          </p:nvPr>
        </p:nvSpPr>
        <p:spPr>
          <a:xfrm>
            <a:off x="1136850" y="1876024"/>
            <a:ext cx="2908200" cy="4902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8" name="Google Shape;788;p13"/>
          <p:cNvSpPr txBox="1"/>
          <p:nvPr>
            <p:ph idx="1" type="subTitle"/>
          </p:nvPr>
        </p:nvSpPr>
        <p:spPr>
          <a:xfrm>
            <a:off x="1136838" y="2345627"/>
            <a:ext cx="29082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9" name="Google Shape;789;p13"/>
          <p:cNvSpPr txBox="1"/>
          <p:nvPr>
            <p:ph hasCustomPrompt="1" idx="3" type="title"/>
          </p:nvPr>
        </p:nvSpPr>
        <p:spPr>
          <a:xfrm rot="1973">
            <a:off x="2068350" y="2795363"/>
            <a:ext cx="1045200" cy="735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Font typeface="Tangerine"/>
              <a:buNone/>
              <a:defRPr sz="4300"/>
            </a:lvl1pPr>
            <a:lvl2pPr lvl="1" rtl="0" algn="ctr">
              <a:spcBef>
                <a:spcPts val="0"/>
              </a:spcBef>
              <a:spcAft>
                <a:spcPts val="0"/>
              </a:spcAft>
              <a:buSzPts val="6000"/>
              <a:buFont typeface="Tangerine"/>
              <a:buNone/>
              <a:defRPr sz="6000">
                <a:latin typeface="Tangerine"/>
                <a:ea typeface="Tangerine"/>
                <a:cs typeface="Tangerine"/>
                <a:sym typeface="Tangerine"/>
              </a:defRPr>
            </a:lvl2pPr>
            <a:lvl3pPr lvl="2" rtl="0" algn="ctr">
              <a:spcBef>
                <a:spcPts val="0"/>
              </a:spcBef>
              <a:spcAft>
                <a:spcPts val="0"/>
              </a:spcAft>
              <a:buSzPts val="6000"/>
              <a:buFont typeface="Tangerine"/>
              <a:buNone/>
              <a:defRPr sz="6000">
                <a:latin typeface="Tangerine"/>
                <a:ea typeface="Tangerine"/>
                <a:cs typeface="Tangerine"/>
                <a:sym typeface="Tangerine"/>
              </a:defRPr>
            </a:lvl3pPr>
            <a:lvl4pPr lvl="3" rtl="0" algn="ctr">
              <a:spcBef>
                <a:spcPts val="0"/>
              </a:spcBef>
              <a:spcAft>
                <a:spcPts val="0"/>
              </a:spcAft>
              <a:buSzPts val="6000"/>
              <a:buFont typeface="Tangerine"/>
              <a:buNone/>
              <a:defRPr sz="6000">
                <a:latin typeface="Tangerine"/>
                <a:ea typeface="Tangerine"/>
                <a:cs typeface="Tangerine"/>
                <a:sym typeface="Tangerine"/>
              </a:defRPr>
            </a:lvl4pPr>
            <a:lvl5pPr lvl="4" rtl="0" algn="ctr">
              <a:spcBef>
                <a:spcPts val="0"/>
              </a:spcBef>
              <a:spcAft>
                <a:spcPts val="0"/>
              </a:spcAft>
              <a:buSzPts val="6000"/>
              <a:buFont typeface="Tangerine"/>
              <a:buNone/>
              <a:defRPr sz="6000">
                <a:latin typeface="Tangerine"/>
                <a:ea typeface="Tangerine"/>
                <a:cs typeface="Tangerine"/>
                <a:sym typeface="Tangerine"/>
              </a:defRPr>
            </a:lvl5pPr>
            <a:lvl6pPr lvl="5" rtl="0" algn="ctr">
              <a:spcBef>
                <a:spcPts val="0"/>
              </a:spcBef>
              <a:spcAft>
                <a:spcPts val="0"/>
              </a:spcAft>
              <a:buSzPts val="6000"/>
              <a:buFont typeface="Tangerine"/>
              <a:buNone/>
              <a:defRPr sz="6000">
                <a:latin typeface="Tangerine"/>
                <a:ea typeface="Tangerine"/>
                <a:cs typeface="Tangerine"/>
                <a:sym typeface="Tangerine"/>
              </a:defRPr>
            </a:lvl6pPr>
            <a:lvl7pPr lvl="6" rtl="0" algn="ctr">
              <a:spcBef>
                <a:spcPts val="0"/>
              </a:spcBef>
              <a:spcAft>
                <a:spcPts val="0"/>
              </a:spcAft>
              <a:buSzPts val="6000"/>
              <a:buFont typeface="Tangerine"/>
              <a:buNone/>
              <a:defRPr sz="6000">
                <a:latin typeface="Tangerine"/>
                <a:ea typeface="Tangerine"/>
                <a:cs typeface="Tangerine"/>
                <a:sym typeface="Tangerine"/>
              </a:defRPr>
            </a:lvl7pPr>
            <a:lvl8pPr lvl="7" rtl="0" algn="ctr">
              <a:spcBef>
                <a:spcPts val="0"/>
              </a:spcBef>
              <a:spcAft>
                <a:spcPts val="0"/>
              </a:spcAft>
              <a:buSzPts val="6000"/>
              <a:buFont typeface="Tangerine"/>
              <a:buNone/>
              <a:defRPr sz="6000">
                <a:latin typeface="Tangerine"/>
                <a:ea typeface="Tangerine"/>
                <a:cs typeface="Tangerine"/>
                <a:sym typeface="Tangerine"/>
              </a:defRPr>
            </a:lvl8pPr>
            <a:lvl9pPr lvl="8" rtl="0" algn="ctr">
              <a:spcBef>
                <a:spcPts val="0"/>
              </a:spcBef>
              <a:spcAft>
                <a:spcPts val="0"/>
              </a:spcAft>
              <a:buSzPts val="6000"/>
              <a:buFont typeface="Tangerine"/>
              <a:buNone/>
              <a:defRPr sz="6000">
                <a:latin typeface="Tangerine"/>
                <a:ea typeface="Tangerine"/>
                <a:cs typeface="Tangerine"/>
                <a:sym typeface="Tangerine"/>
              </a:defRPr>
            </a:lvl9pPr>
          </a:lstStyle>
          <a:p>
            <a:r>
              <a:t>xx%</a:t>
            </a:r>
          </a:p>
        </p:txBody>
      </p:sp>
      <p:sp>
        <p:nvSpPr>
          <p:cNvPr id="790" name="Google Shape;790;p13"/>
          <p:cNvSpPr txBox="1"/>
          <p:nvPr>
            <p:ph idx="4" type="title"/>
          </p:nvPr>
        </p:nvSpPr>
        <p:spPr>
          <a:xfrm>
            <a:off x="1136850" y="3531275"/>
            <a:ext cx="2908200" cy="4902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1" name="Google Shape;791;p13"/>
          <p:cNvSpPr txBox="1"/>
          <p:nvPr>
            <p:ph idx="5" type="subTitle"/>
          </p:nvPr>
        </p:nvSpPr>
        <p:spPr>
          <a:xfrm>
            <a:off x="1136838" y="4000808"/>
            <a:ext cx="29082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2" name="Google Shape;792;p13"/>
          <p:cNvSpPr txBox="1"/>
          <p:nvPr>
            <p:ph hasCustomPrompt="1" idx="6" type="title"/>
          </p:nvPr>
        </p:nvSpPr>
        <p:spPr>
          <a:xfrm rot="1973">
            <a:off x="6030475" y="1140187"/>
            <a:ext cx="1045200" cy="735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Font typeface="Tangerine"/>
              <a:buNone/>
              <a:defRPr sz="4300"/>
            </a:lvl1pPr>
            <a:lvl2pPr lvl="1" rtl="0" algn="ctr">
              <a:spcBef>
                <a:spcPts val="0"/>
              </a:spcBef>
              <a:spcAft>
                <a:spcPts val="0"/>
              </a:spcAft>
              <a:buSzPts val="6000"/>
              <a:buFont typeface="Tangerine"/>
              <a:buNone/>
              <a:defRPr sz="6000">
                <a:latin typeface="Tangerine"/>
                <a:ea typeface="Tangerine"/>
                <a:cs typeface="Tangerine"/>
                <a:sym typeface="Tangerine"/>
              </a:defRPr>
            </a:lvl2pPr>
            <a:lvl3pPr lvl="2" rtl="0" algn="ctr">
              <a:spcBef>
                <a:spcPts val="0"/>
              </a:spcBef>
              <a:spcAft>
                <a:spcPts val="0"/>
              </a:spcAft>
              <a:buSzPts val="6000"/>
              <a:buFont typeface="Tangerine"/>
              <a:buNone/>
              <a:defRPr sz="6000">
                <a:latin typeface="Tangerine"/>
                <a:ea typeface="Tangerine"/>
                <a:cs typeface="Tangerine"/>
                <a:sym typeface="Tangerine"/>
              </a:defRPr>
            </a:lvl3pPr>
            <a:lvl4pPr lvl="3" rtl="0" algn="ctr">
              <a:spcBef>
                <a:spcPts val="0"/>
              </a:spcBef>
              <a:spcAft>
                <a:spcPts val="0"/>
              </a:spcAft>
              <a:buSzPts val="6000"/>
              <a:buFont typeface="Tangerine"/>
              <a:buNone/>
              <a:defRPr sz="6000">
                <a:latin typeface="Tangerine"/>
                <a:ea typeface="Tangerine"/>
                <a:cs typeface="Tangerine"/>
                <a:sym typeface="Tangerine"/>
              </a:defRPr>
            </a:lvl4pPr>
            <a:lvl5pPr lvl="4" rtl="0" algn="ctr">
              <a:spcBef>
                <a:spcPts val="0"/>
              </a:spcBef>
              <a:spcAft>
                <a:spcPts val="0"/>
              </a:spcAft>
              <a:buSzPts val="6000"/>
              <a:buFont typeface="Tangerine"/>
              <a:buNone/>
              <a:defRPr sz="6000">
                <a:latin typeface="Tangerine"/>
                <a:ea typeface="Tangerine"/>
                <a:cs typeface="Tangerine"/>
                <a:sym typeface="Tangerine"/>
              </a:defRPr>
            </a:lvl5pPr>
            <a:lvl6pPr lvl="5" rtl="0" algn="ctr">
              <a:spcBef>
                <a:spcPts val="0"/>
              </a:spcBef>
              <a:spcAft>
                <a:spcPts val="0"/>
              </a:spcAft>
              <a:buSzPts val="6000"/>
              <a:buFont typeface="Tangerine"/>
              <a:buNone/>
              <a:defRPr sz="6000">
                <a:latin typeface="Tangerine"/>
                <a:ea typeface="Tangerine"/>
                <a:cs typeface="Tangerine"/>
                <a:sym typeface="Tangerine"/>
              </a:defRPr>
            </a:lvl6pPr>
            <a:lvl7pPr lvl="6" rtl="0" algn="ctr">
              <a:spcBef>
                <a:spcPts val="0"/>
              </a:spcBef>
              <a:spcAft>
                <a:spcPts val="0"/>
              </a:spcAft>
              <a:buSzPts val="6000"/>
              <a:buFont typeface="Tangerine"/>
              <a:buNone/>
              <a:defRPr sz="6000">
                <a:latin typeface="Tangerine"/>
                <a:ea typeface="Tangerine"/>
                <a:cs typeface="Tangerine"/>
                <a:sym typeface="Tangerine"/>
              </a:defRPr>
            </a:lvl7pPr>
            <a:lvl8pPr lvl="7" rtl="0" algn="ctr">
              <a:spcBef>
                <a:spcPts val="0"/>
              </a:spcBef>
              <a:spcAft>
                <a:spcPts val="0"/>
              </a:spcAft>
              <a:buSzPts val="6000"/>
              <a:buFont typeface="Tangerine"/>
              <a:buNone/>
              <a:defRPr sz="6000">
                <a:latin typeface="Tangerine"/>
                <a:ea typeface="Tangerine"/>
                <a:cs typeface="Tangerine"/>
                <a:sym typeface="Tangerine"/>
              </a:defRPr>
            </a:lvl8pPr>
            <a:lvl9pPr lvl="8" rtl="0" algn="ctr">
              <a:spcBef>
                <a:spcPts val="0"/>
              </a:spcBef>
              <a:spcAft>
                <a:spcPts val="0"/>
              </a:spcAft>
              <a:buSzPts val="6000"/>
              <a:buFont typeface="Tangerine"/>
              <a:buNone/>
              <a:defRPr sz="6000">
                <a:latin typeface="Tangerine"/>
                <a:ea typeface="Tangerine"/>
                <a:cs typeface="Tangerine"/>
                <a:sym typeface="Tangerine"/>
              </a:defRPr>
            </a:lvl9pPr>
          </a:lstStyle>
          <a:p>
            <a:r>
              <a:t>xx%</a:t>
            </a:r>
          </a:p>
        </p:txBody>
      </p:sp>
      <p:sp>
        <p:nvSpPr>
          <p:cNvPr id="793" name="Google Shape;793;p13"/>
          <p:cNvSpPr txBox="1"/>
          <p:nvPr>
            <p:ph idx="7" type="title"/>
          </p:nvPr>
        </p:nvSpPr>
        <p:spPr>
          <a:xfrm>
            <a:off x="5098975" y="1876024"/>
            <a:ext cx="2908200" cy="4902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4" name="Google Shape;794;p13"/>
          <p:cNvSpPr txBox="1"/>
          <p:nvPr>
            <p:ph idx="8" type="subTitle"/>
          </p:nvPr>
        </p:nvSpPr>
        <p:spPr>
          <a:xfrm>
            <a:off x="5098963" y="2345627"/>
            <a:ext cx="29082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5" name="Google Shape;795;p13"/>
          <p:cNvSpPr txBox="1"/>
          <p:nvPr>
            <p:ph hasCustomPrompt="1" idx="9" type="title"/>
          </p:nvPr>
        </p:nvSpPr>
        <p:spPr>
          <a:xfrm rot="1973">
            <a:off x="6030475" y="2795363"/>
            <a:ext cx="1045200" cy="735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Font typeface="Tangerine"/>
              <a:buNone/>
              <a:defRPr sz="4300"/>
            </a:lvl1pPr>
            <a:lvl2pPr lvl="1" rtl="0" algn="ctr">
              <a:spcBef>
                <a:spcPts val="0"/>
              </a:spcBef>
              <a:spcAft>
                <a:spcPts val="0"/>
              </a:spcAft>
              <a:buSzPts val="6000"/>
              <a:buFont typeface="Tangerine"/>
              <a:buNone/>
              <a:defRPr sz="6000">
                <a:latin typeface="Tangerine"/>
                <a:ea typeface="Tangerine"/>
                <a:cs typeface="Tangerine"/>
                <a:sym typeface="Tangerine"/>
              </a:defRPr>
            </a:lvl2pPr>
            <a:lvl3pPr lvl="2" rtl="0" algn="ctr">
              <a:spcBef>
                <a:spcPts val="0"/>
              </a:spcBef>
              <a:spcAft>
                <a:spcPts val="0"/>
              </a:spcAft>
              <a:buSzPts val="6000"/>
              <a:buFont typeface="Tangerine"/>
              <a:buNone/>
              <a:defRPr sz="6000">
                <a:latin typeface="Tangerine"/>
                <a:ea typeface="Tangerine"/>
                <a:cs typeface="Tangerine"/>
                <a:sym typeface="Tangerine"/>
              </a:defRPr>
            </a:lvl3pPr>
            <a:lvl4pPr lvl="3" rtl="0" algn="ctr">
              <a:spcBef>
                <a:spcPts val="0"/>
              </a:spcBef>
              <a:spcAft>
                <a:spcPts val="0"/>
              </a:spcAft>
              <a:buSzPts val="6000"/>
              <a:buFont typeface="Tangerine"/>
              <a:buNone/>
              <a:defRPr sz="6000">
                <a:latin typeface="Tangerine"/>
                <a:ea typeface="Tangerine"/>
                <a:cs typeface="Tangerine"/>
                <a:sym typeface="Tangerine"/>
              </a:defRPr>
            </a:lvl4pPr>
            <a:lvl5pPr lvl="4" rtl="0" algn="ctr">
              <a:spcBef>
                <a:spcPts val="0"/>
              </a:spcBef>
              <a:spcAft>
                <a:spcPts val="0"/>
              </a:spcAft>
              <a:buSzPts val="6000"/>
              <a:buFont typeface="Tangerine"/>
              <a:buNone/>
              <a:defRPr sz="6000">
                <a:latin typeface="Tangerine"/>
                <a:ea typeface="Tangerine"/>
                <a:cs typeface="Tangerine"/>
                <a:sym typeface="Tangerine"/>
              </a:defRPr>
            </a:lvl5pPr>
            <a:lvl6pPr lvl="5" rtl="0" algn="ctr">
              <a:spcBef>
                <a:spcPts val="0"/>
              </a:spcBef>
              <a:spcAft>
                <a:spcPts val="0"/>
              </a:spcAft>
              <a:buSzPts val="6000"/>
              <a:buFont typeface="Tangerine"/>
              <a:buNone/>
              <a:defRPr sz="6000">
                <a:latin typeface="Tangerine"/>
                <a:ea typeface="Tangerine"/>
                <a:cs typeface="Tangerine"/>
                <a:sym typeface="Tangerine"/>
              </a:defRPr>
            </a:lvl6pPr>
            <a:lvl7pPr lvl="6" rtl="0" algn="ctr">
              <a:spcBef>
                <a:spcPts val="0"/>
              </a:spcBef>
              <a:spcAft>
                <a:spcPts val="0"/>
              </a:spcAft>
              <a:buSzPts val="6000"/>
              <a:buFont typeface="Tangerine"/>
              <a:buNone/>
              <a:defRPr sz="6000">
                <a:latin typeface="Tangerine"/>
                <a:ea typeface="Tangerine"/>
                <a:cs typeface="Tangerine"/>
                <a:sym typeface="Tangerine"/>
              </a:defRPr>
            </a:lvl7pPr>
            <a:lvl8pPr lvl="7" rtl="0" algn="ctr">
              <a:spcBef>
                <a:spcPts val="0"/>
              </a:spcBef>
              <a:spcAft>
                <a:spcPts val="0"/>
              </a:spcAft>
              <a:buSzPts val="6000"/>
              <a:buFont typeface="Tangerine"/>
              <a:buNone/>
              <a:defRPr sz="6000">
                <a:latin typeface="Tangerine"/>
                <a:ea typeface="Tangerine"/>
                <a:cs typeface="Tangerine"/>
                <a:sym typeface="Tangerine"/>
              </a:defRPr>
            </a:lvl8pPr>
            <a:lvl9pPr lvl="8" rtl="0" algn="ctr">
              <a:spcBef>
                <a:spcPts val="0"/>
              </a:spcBef>
              <a:spcAft>
                <a:spcPts val="0"/>
              </a:spcAft>
              <a:buSzPts val="6000"/>
              <a:buFont typeface="Tangerine"/>
              <a:buNone/>
              <a:defRPr sz="6000">
                <a:latin typeface="Tangerine"/>
                <a:ea typeface="Tangerine"/>
                <a:cs typeface="Tangerine"/>
                <a:sym typeface="Tangerine"/>
              </a:defRPr>
            </a:lvl9pPr>
          </a:lstStyle>
          <a:p>
            <a:r>
              <a:t>xx%</a:t>
            </a:r>
          </a:p>
        </p:txBody>
      </p:sp>
      <p:sp>
        <p:nvSpPr>
          <p:cNvPr id="796" name="Google Shape;796;p13"/>
          <p:cNvSpPr txBox="1"/>
          <p:nvPr>
            <p:ph idx="13" type="title"/>
          </p:nvPr>
        </p:nvSpPr>
        <p:spPr>
          <a:xfrm>
            <a:off x="5098975" y="3531275"/>
            <a:ext cx="2908200" cy="4902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97" name="Google Shape;797;p13"/>
          <p:cNvSpPr txBox="1"/>
          <p:nvPr>
            <p:ph idx="14" type="subTitle"/>
          </p:nvPr>
        </p:nvSpPr>
        <p:spPr>
          <a:xfrm>
            <a:off x="5098963" y="4000808"/>
            <a:ext cx="29082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8" name="Google Shape;798;p13"/>
          <p:cNvSpPr txBox="1"/>
          <p:nvPr>
            <p:ph idx="15"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799" name="Google Shape;799;p13"/>
          <p:cNvGrpSpPr/>
          <p:nvPr/>
        </p:nvGrpSpPr>
        <p:grpSpPr>
          <a:xfrm>
            <a:off x="172800" y="154950"/>
            <a:ext cx="8805900" cy="4833600"/>
            <a:chOff x="172800" y="154950"/>
            <a:chExt cx="8805900" cy="4833600"/>
          </a:xfrm>
        </p:grpSpPr>
        <p:sp>
          <p:nvSpPr>
            <p:cNvPr id="800" name="Google Shape;800;p13"/>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13"/>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802" name="Google Shape;802;p13"/>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803" name="Google Shape;803;p13"/>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804" name="Google Shape;804;p13"/>
          <p:cNvGrpSpPr/>
          <p:nvPr/>
        </p:nvGrpSpPr>
        <p:grpSpPr>
          <a:xfrm>
            <a:off x="260257" y="1221113"/>
            <a:ext cx="8623499" cy="3305030"/>
            <a:chOff x="260257" y="1221113"/>
            <a:chExt cx="8623499" cy="3305030"/>
          </a:xfrm>
        </p:grpSpPr>
        <p:grpSp>
          <p:nvGrpSpPr>
            <p:cNvPr id="805" name="Google Shape;805;p13"/>
            <p:cNvGrpSpPr/>
            <p:nvPr/>
          </p:nvGrpSpPr>
          <p:grpSpPr>
            <a:xfrm flipH="1">
              <a:off x="8452787" y="4001538"/>
              <a:ext cx="430964" cy="491057"/>
              <a:chOff x="978650" y="2290050"/>
              <a:chExt cx="1130250" cy="1287850"/>
            </a:xfrm>
          </p:grpSpPr>
          <p:sp>
            <p:nvSpPr>
              <p:cNvPr id="806" name="Google Shape;806;p1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13"/>
            <p:cNvGrpSpPr/>
            <p:nvPr/>
          </p:nvGrpSpPr>
          <p:grpSpPr>
            <a:xfrm flipH="1">
              <a:off x="8452782" y="1251340"/>
              <a:ext cx="430974" cy="430602"/>
              <a:chOff x="950825" y="3792300"/>
              <a:chExt cx="1185950" cy="1184600"/>
            </a:xfrm>
          </p:grpSpPr>
          <p:sp>
            <p:nvSpPr>
              <p:cNvPr id="816" name="Google Shape;816;p13"/>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3"/>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13"/>
            <p:cNvGrpSpPr/>
            <p:nvPr/>
          </p:nvGrpSpPr>
          <p:grpSpPr>
            <a:xfrm flipH="1">
              <a:off x="260257" y="4095540"/>
              <a:ext cx="430974" cy="430602"/>
              <a:chOff x="950825" y="3792300"/>
              <a:chExt cx="1185950" cy="1184600"/>
            </a:xfrm>
          </p:grpSpPr>
          <p:sp>
            <p:nvSpPr>
              <p:cNvPr id="833" name="Google Shape;833;p13"/>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13"/>
            <p:cNvGrpSpPr/>
            <p:nvPr/>
          </p:nvGrpSpPr>
          <p:grpSpPr>
            <a:xfrm flipH="1">
              <a:off x="260262" y="1221113"/>
              <a:ext cx="430964" cy="491057"/>
              <a:chOff x="978650" y="2290050"/>
              <a:chExt cx="1130250" cy="1287850"/>
            </a:xfrm>
          </p:grpSpPr>
          <p:sp>
            <p:nvSpPr>
              <p:cNvPr id="850" name="Google Shape;850;p1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9" name="Google Shape;859;p13"/>
            <p:cNvCxnSpPr/>
            <p:nvPr/>
          </p:nvCxnSpPr>
          <p:spPr>
            <a:xfrm>
              <a:off x="8661538" y="1784104"/>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860" name="Google Shape;860;p13"/>
            <p:cNvCxnSpPr/>
            <p:nvPr/>
          </p:nvCxnSpPr>
          <p:spPr>
            <a:xfrm>
              <a:off x="475738" y="1781312"/>
              <a:ext cx="0" cy="2146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spTree>
      <p:nvGrpSpPr>
        <p:cNvPr id="861" name="Shape 861"/>
        <p:cNvGrpSpPr/>
        <p:nvPr/>
      </p:nvGrpSpPr>
      <p:grpSpPr>
        <a:xfrm>
          <a:off x="0" y="0"/>
          <a:ext cx="0" cy="0"/>
          <a:chOff x="0" y="0"/>
          <a:chExt cx="0" cy="0"/>
        </a:xfrm>
      </p:grpSpPr>
      <p:pic>
        <p:nvPicPr>
          <p:cNvPr id="862" name="Google Shape;862;p14"/>
          <p:cNvPicPr preferRelativeResize="0"/>
          <p:nvPr/>
        </p:nvPicPr>
        <p:blipFill rotWithShape="1">
          <a:blip r:embed="rId2">
            <a:alphaModFix/>
          </a:blip>
          <a:srcRect b="0" l="0" r="0" t="0"/>
          <a:stretch/>
        </p:blipFill>
        <p:spPr>
          <a:xfrm>
            <a:off x="-150515" y="4341833"/>
            <a:ext cx="1449690" cy="1437718"/>
          </a:xfrm>
          <a:prstGeom prst="rect">
            <a:avLst/>
          </a:prstGeom>
          <a:noFill/>
          <a:ln>
            <a:noFill/>
          </a:ln>
        </p:spPr>
      </p:pic>
      <p:pic>
        <p:nvPicPr>
          <p:cNvPr id="863" name="Google Shape;863;p14"/>
          <p:cNvPicPr preferRelativeResize="0"/>
          <p:nvPr/>
        </p:nvPicPr>
        <p:blipFill rotWithShape="1">
          <a:blip r:embed="rId3">
            <a:alphaModFix/>
          </a:blip>
          <a:srcRect b="0" l="0" r="0" t="0"/>
          <a:stretch/>
        </p:blipFill>
        <p:spPr>
          <a:xfrm flipH="1">
            <a:off x="447662" y="4294925"/>
            <a:ext cx="2213237" cy="2194949"/>
          </a:xfrm>
          <a:prstGeom prst="rect">
            <a:avLst/>
          </a:prstGeom>
          <a:noFill/>
          <a:ln>
            <a:noFill/>
          </a:ln>
        </p:spPr>
      </p:pic>
      <p:pic>
        <p:nvPicPr>
          <p:cNvPr id="864" name="Google Shape;864;p14"/>
          <p:cNvPicPr preferRelativeResize="0"/>
          <p:nvPr/>
        </p:nvPicPr>
        <p:blipFill rotWithShape="1">
          <a:blip r:embed="rId2">
            <a:alphaModFix/>
          </a:blip>
          <a:srcRect b="0" l="0" r="0" t="0"/>
          <a:stretch/>
        </p:blipFill>
        <p:spPr>
          <a:xfrm flipH="1" rot="10800000">
            <a:off x="7045335" y="-1393300"/>
            <a:ext cx="2589481" cy="2568100"/>
          </a:xfrm>
          <a:prstGeom prst="rect">
            <a:avLst/>
          </a:prstGeom>
          <a:noFill/>
          <a:ln>
            <a:noFill/>
          </a:ln>
        </p:spPr>
      </p:pic>
      <p:pic>
        <p:nvPicPr>
          <p:cNvPr id="865" name="Google Shape;865;p14"/>
          <p:cNvPicPr preferRelativeResize="0"/>
          <p:nvPr/>
        </p:nvPicPr>
        <p:blipFill rotWithShape="1">
          <a:blip r:embed="rId3">
            <a:alphaModFix/>
          </a:blip>
          <a:srcRect b="0" l="0" r="0" t="0"/>
          <a:stretch/>
        </p:blipFill>
        <p:spPr>
          <a:xfrm flipH="1" rot="10800000">
            <a:off x="7251475" y="3288498"/>
            <a:ext cx="3427075" cy="3398749"/>
          </a:xfrm>
          <a:prstGeom prst="rect">
            <a:avLst/>
          </a:prstGeom>
          <a:noFill/>
          <a:ln>
            <a:noFill/>
          </a:ln>
        </p:spPr>
      </p:pic>
      <p:pic>
        <p:nvPicPr>
          <p:cNvPr id="866" name="Google Shape;866;p14"/>
          <p:cNvPicPr preferRelativeResize="0"/>
          <p:nvPr/>
        </p:nvPicPr>
        <p:blipFill rotWithShape="1">
          <a:blip r:embed="rId2">
            <a:alphaModFix/>
          </a:blip>
          <a:srcRect b="0" l="0" r="0" t="0"/>
          <a:stretch/>
        </p:blipFill>
        <p:spPr>
          <a:xfrm flipH="1">
            <a:off x="-1201550" y="-1556072"/>
            <a:ext cx="2908199" cy="2884194"/>
          </a:xfrm>
          <a:prstGeom prst="rect">
            <a:avLst/>
          </a:prstGeom>
          <a:noFill/>
          <a:ln>
            <a:noFill/>
          </a:ln>
        </p:spPr>
      </p:pic>
      <p:pic>
        <p:nvPicPr>
          <p:cNvPr id="867" name="Google Shape;867;p14"/>
          <p:cNvPicPr preferRelativeResize="0"/>
          <p:nvPr/>
        </p:nvPicPr>
        <p:blipFill>
          <a:blip r:embed="rId4">
            <a:alphaModFix amt="37000"/>
          </a:blip>
          <a:stretch>
            <a:fillRect/>
          </a:stretch>
        </p:blipFill>
        <p:spPr>
          <a:xfrm>
            <a:off x="0" y="0"/>
            <a:ext cx="9144000" cy="5143500"/>
          </a:xfrm>
          <a:prstGeom prst="rect">
            <a:avLst/>
          </a:prstGeom>
          <a:noFill/>
          <a:ln>
            <a:noFill/>
          </a:ln>
        </p:spPr>
      </p:pic>
      <p:sp>
        <p:nvSpPr>
          <p:cNvPr id="868" name="Google Shape;868;p14">
            <a:hlinkClick action="ppaction://hlinksldjump" r:id="rId5"/>
          </p:cNvPr>
          <p:cNvSpPr txBox="1"/>
          <p:nvPr>
            <p:ph hasCustomPrompt="1" type="title"/>
          </p:nvPr>
        </p:nvSpPr>
        <p:spPr>
          <a:xfrm rot="1973">
            <a:off x="1077129" y="1073979"/>
            <a:ext cx="1045200" cy="73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4900"/>
              <a:buFont typeface="Tangerine"/>
              <a:buNone/>
              <a:defRPr sz="4900">
                <a:solidFill>
                  <a:schemeClr val="hlink"/>
                </a:solidFill>
              </a:defRPr>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69" name="Google Shape;869;p14"/>
          <p:cNvSpPr txBox="1"/>
          <p:nvPr>
            <p:ph idx="2" type="title"/>
          </p:nvPr>
        </p:nvSpPr>
        <p:spPr>
          <a:xfrm>
            <a:off x="2121040" y="1329893"/>
            <a:ext cx="23883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870" name="Google Shape;870;p14"/>
          <p:cNvSpPr txBox="1"/>
          <p:nvPr>
            <p:ph hasCustomPrompt="1" idx="3" type="title"/>
          </p:nvPr>
        </p:nvSpPr>
        <p:spPr>
          <a:xfrm rot="1973">
            <a:off x="1077129" y="2133032"/>
            <a:ext cx="1045200" cy="73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4900"/>
              <a:buFont typeface="Tangerine"/>
              <a:buNone/>
              <a:defRPr sz="4900">
                <a:solidFill>
                  <a:schemeClr val="hlink"/>
                </a:solidFill>
              </a:defRPr>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71" name="Google Shape;871;p14"/>
          <p:cNvSpPr txBox="1"/>
          <p:nvPr>
            <p:ph idx="4" type="title"/>
          </p:nvPr>
        </p:nvSpPr>
        <p:spPr>
          <a:xfrm>
            <a:off x="2121040" y="2408107"/>
            <a:ext cx="23883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872" name="Google Shape;872;p14"/>
          <p:cNvSpPr txBox="1"/>
          <p:nvPr>
            <p:ph idx="1" type="subTitle"/>
          </p:nvPr>
        </p:nvSpPr>
        <p:spPr>
          <a:xfrm>
            <a:off x="2121040" y="3998820"/>
            <a:ext cx="23925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3" name="Google Shape;873;p14"/>
          <p:cNvSpPr txBox="1"/>
          <p:nvPr>
            <p:ph hasCustomPrompt="1" idx="5" type="title"/>
          </p:nvPr>
        </p:nvSpPr>
        <p:spPr>
          <a:xfrm rot="1973">
            <a:off x="1077129" y="3242473"/>
            <a:ext cx="1045200" cy="73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4900"/>
              <a:buFont typeface="Tangerine"/>
              <a:buNone/>
              <a:defRPr sz="4900">
                <a:solidFill>
                  <a:schemeClr val="hlink"/>
                </a:solidFill>
              </a:defRPr>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74" name="Google Shape;874;p14"/>
          <p:cNvSpPr txBox="1"/>
          <p:nvPr>
            <p:ph idx="6" type="title"/>
          </p:nvPr>
        </p:nvSpPr>
        <p:spPr>
          <a:xfrm>
            <a:off x="2121040" y="3496526"/>
            <a:ext cx="23865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875" name="Google Shape;875;p14"/>
          <p:cNvSpPr txBox="1"/>
          <p:nvPr>
            <p:ph idx="7"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76" name="Google Shape;876;p14"/>
          <p:cNvSpPr txBox="1"/>
          <p:nvPr>
            <p:ph idx="8" type="subTitle"/>
          </p:nvPr>
        </p:nvSpPr>
        <p:spPr>
          <a:xfrm>
            <a:off x="2121040" y="2892093"/>
            <a:ext cx="23925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7" name="Google Shape;877;p14"/>
          <p:cNvSpPr txBox="1"/>
          <p:nvPr>
            <p:ph idx="9" type="subTitle"/>
          </p:nvPr>
        </p:nvSpPr>
        <p:spPr>
          <a:xfrm>
            <a:off x="2121040" y="1818548"/>
            <a:ext cx="23925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8" name="Google Shape;878;p14"/>
          <p:cNvSpPr txBox="1"/>
          <p:nvPr>
            <p:ph hasCustomPrompt="1" idx="13" type="title"/>
          </p:nvPr>
        </p:nvSpPr>
        <p:spPr>
          <a:xfrm rot="1973">
            <a:off x="4529268" y="1073979"/>
            <a:ext cx="1045200" cy="735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900"/>
              <a:buFont typeface="Tangerine"/>
              <a:buNone/>
              <a:defRPr sz="4900">
                <a:solidFill>
                  <a:schemeClr val="hlink"/>
                </a:solidFill>
              </a:defRPr>
            </a:lvl1pPr>
            <a:lvl2pPr lvl="1" rtl="0" algn="r">
              <a:spcBef>
                <a:spcPts val="0"/>
              </a:spcBef>
              <a:spcAft>
                <a:spcPts val="0"/>
              </a:spcAft>
              <a:buSzPts val="4900"/>
              <a:buFont typeface="Tangerine"/>
              <a:buNone/>
              <a:defRPr sz="4900">
                <a:latin typeface="Tangerine"/>
                <a:ea typeface="Tangerine"/>
                <a:cs typeface="Tangerine"/>
                <a:sym typeface="Tangerine"/>
              </a:defRPr>
            </a:lvl2pPr>
            <a:lvl3pPr lvl="2" rtl="0" algn="r">
              <a:spcBef>
                <a:spcPts val="0"/>
              </a:spcBef>
              <a:spcAft>
                <a:spcPts val="0"/>
              </a:spcAft>
              <a:buSzPts val="4900"/>
              <a:buFont typeface="Tangerine"/>
              <a:buNone/>
              <a:defRPr sz="4900">
                <a:latin typeface="Tangerine"/>
                <a:ea typeface="Tangerine"/>
                <a:cs typeface="Tangerine"/>
                <a:sym typeface="Tangerine"/>
              </a:defRPr>
            </a:lvl3pPr>
            <a:lvl4pPr lvl="3" rtl="0" algn="r">
              <a:spcBef>
                <a:spcPts val="0"/>
              </a:spcBef>
              <a:spcAft>
                <a:spcPts val="0"/>
              </a:spcAft>
              <a:buSzPts val="4900"/>
              <a:buFont typeface="Tangerine"/>
              <a:buNone/>
              <a:defRPr sz="4900">
                <a:latin typeface="Tangerine"/>
                <a:ea typeface="Tangerine"/>
                <a:cs typeface="Tangerine"/>
                <a:sym typeface="Tangerine"/>
              </a:defRPr>
            </a:lvl4pPr>
            <a:lvl5pPr lvl="4" rtl="0" algn="r">
              <a:spcBef>
                <a:spcPts val="0"/>
              </a:spcBef>
              <a:spcAft>
                <a:spcPts val="0"/>
              </a:spcAft>
              <a:buSzPts val="4900"/>
              <a:buFont typeface="Tangerine"/>
              <a:buNone/>
              <a:defRPr sz="4900">
                <a:latin typeface="Tangerine"/>
                <a:ea typeface="Tangerine"/>
                <a:cs typeface="Tangerine"/>
                <a:sym typeface="Tangerine"/>
              </a:defRPr>
            </a:lvl5pPr>
            <a:lvl6pPr lvl="5" rtl="0" algn="r">
              <a:spcBef>
                <a:spcPts val="0"/>
              </a:spcBef>
              <a:spcAft>
                <a:spcPts val="0"/>
              </a:spcAft>
              <a:buSzPts val="4900"/>
              <a:buFont typeface="Tangerine"/>
              <a:buNone/>
              <a:defRPr sz="4900">
                <a:latin typeface="Tangerine"/>
                <a:ea typeface="Tangerine"/>
                <a:cs typeface="Tangerine"/>
                <a:sym typeface="Tangerine"/>
              </a:defRPr>
            </a:lvl6pPr>
            <a:lvl7pPr lvl="6" rtl="0" algn="r">
              <a:spcBef>
                <a:spcPts val="0"/>
              </a:spcBef>
              <a:spcAft>
                <a:spcPts val="0"/>
              </a:spcAft>
              <a:buSzPts val="4900"/>
              <a:buFont typeface="Tangerine"/>
              <a:buNone/>
              <a:defRPr sz="4900">
                <a:latin typeface="Tangerine"/>
                <a:ea typeface="Tangerine"/>
                <a:cs typeface="Tangerine"/>
                <a:sym typeface="Tangerine"/>
              </a:defRPr>
            </a:lvl7pPr>
            <a:lvl8pPr lvl="7" rtl="0" algn="r">
              <a:spcBef>
                <a:spcPts val="0"/>
              </a:spcBef>
              <a:spcAft>
                <a:spcPts val="0"/>
              </a:spcAft>
              <a:buSzPts val="4900"/>
              <a:buFont typeface="Tangerine"/>
              <a:buNone/>
              <a:defRPr sz="4900">
                <a:latin typeface="Tangerine"/>
                <a:ea typeface="Tangerine"/>
                <a:cs typeface="Tangerine"/>
                <a:sym typeface="Tangerine"/>
              </a:defRPr>
            </a:lvl8pPr>
            <a:lvl9pPr lvl="8" rtl="0" algn="r">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79" name="Google Shape;879;p14"/>
          <p:cNvSpPr txBox="1"/>
          <p:nvPr>
            <p:ph idx="14" type="title"/>
          </p:nvPr>
        </p:nvSpPr>
        <p:spPr>
          <a:xfrm>
            <a:off x="5671071" y="1329893"/>
            <a:ext cx="23883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80" name="Google Shape;880;p14"/>
          <p:cNvSpPr txBox="1"/>
          <p:nvPr>
            <p:ph hasCustomPrompt="1" idx="15" type="title"/>
          </p:nvPr>
        </p:nvSpPr>
        <p:spPr>
          <a:xfrm rot="1973">
            <a:off x="4529268" y="2133032"/>
            <a:ext cx="1045200" cy="735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900"/>
              <a:buFont typeface="Tangerine"/>
              <a:buNone/>
              <a:defRPr sz="4900">
                <a:solidFill>
                  <a:schemeClr val="hlink"/>
                </a:solidFill>
              </a:defRPr>
            </a:lvl1pPr>
            <a:lvl2pPr lvl="1" rtl="0" algn="r">
              <a:spcBef>
                <a:spcPts val="0"/>
              </a:spcBef>
              <a:spcAft>
                <a:spcPts val="0"/>
              </a:spcAft>
              <a:buSzPts val="4900"/>
              <a:buFont typeface="Tangerine"/>
              <a:buNone/>
              <a:defRPr sz="4900">
                <a:latin typeface="Tangerine"/>
                <a:ea typeface="Tangerine"/>
                <a:cs typeface="Tangerine"/>
                <a:sym typeface="Tangerine"/>
              </a:defRPr>
            </a:lvl2pPr>
            <a:lvl3pPr lvl="2" rtl="0" algn="r">
              <a:spcBef>
                <a:spcPts val="0"/>
              </a:spcBef>
              <a:spcAft>
                <a:spcPts val="0"/>
              </a:spcAft>
              <a:buSzPts val="4900"/>
              <a:buFont typeface="Tangerine"/>
              <a:buNone/>
              <a:defRPr sz="4900">
                <a:latin typeface="Tangerine"/>
                <a:ea typeface="Tangerine"/>
                <a:cs typeface="Tangerine"/>
                <a:sym typeface="Tangerine"/>
              </a:defRPr>
            </a:lvl3pPr>
            <a:lvl4pPr lvl="3" rtl="0" algn="r">
              <a:spcBef>
                <a:spcPts val="0"/>
              </a:spcBef>
              <a:spcAft>
                <a:spcPts val="0"/>
              </a:spcAft>
              <a:buSzPts val="4900"/>
              <a:buFont typeface="Tangerine"/>
              <a:buNone/>
              <a:defRPr sz="4900">
                <a:latin typeface="Tangerine"/>
                <a:ea typeface="Tangerine"/>
                <a:cs typeface="Tangerine"/>
                <a:sym typeface="Tangerine"/>
              </a:defRPr>
            </a:lvl4pPr>
            <a:lvl5pPr lvl="4" rtl="0" algn="r">
              <a:spcBef>
                <a:spcPts val="0"/>
              </a:spcBef>
              <a:spcAft>
                <a:spcPts val="0"/>
              </a:spcAft>
              <a:buSzPts val="4900"/>
              <a:buFont typeface="Tangerine"/>
              <a:buNone/>
              <a:defRPr sz="4900">
                <a:latin typeface="Tangerine"/>
                <a:ea typeface="Tangerine"/>
                <a:cs typeface="Tangerine"/>
                <a:sym typeface="Tangerine"/>
              </a:defRPr>
            </a:lvl5pPr>
            <a:lvl6pPr lvl="5" rtl="0" algn="r">
              <a:spcBef>
                <a:spcPts val="0"/>
              </a:spcBef>
              <a:spcAft>
                <a:spcPts val="0"/>
              </a:spcAft>
              <a:buSzPts val="4900"/>
              <a:buFont typeface="Tangerine"/>
              <a:buNone/>
              <a:defRPr sz="4900">
                <a:latin typeface="Tangerine"/>
                <a:ea typeface="Tangerine"/>
                <a:cs typeface="Tangerine"/>
                <a:sym typeface="Tangerine"/>
              </a:defRPr>
            </a:lvl6pPr>
            <a:lvl7pPr lvl="6" rtl="0" algn="r">
              <a:spcBef>
                <a:spcPts val="0"/>
              </a:spcBef>
              <a:spcAft>
                <a:spcPts val="0"/>
              </a:spcAft>
              <a:buSzPts val="4900"/>
              <a:buFont typeface="Tangerine"/>
              <a:buNone/>
              <a:defRPr sz="4900">
                <a:latin typeface="Tangerine"/>
                <a:ea typeface="Tangerine"/>
                <a:cs typeface="Tangerine"/>
                <a:sym typeface="Tangerine"/>
              </a:defRPr>
            </a:lvl7pPr>
            <a:lvl8pPr lvl="7" rtl="0" algn="r">
              <a:spcBef>
                <a:spcPts val="0"/>
              </a:spcBef>
              <a:spcAft>
                <a:spcPts val="0"/>
              </a:spcAft>
              <a:buSzPts val="4900"/>
              <a:buFont typeface="Tangerine"/>
              <a:buNone/>
              <a:defRPr sz="4900">
                <a:latin typeface="Tangerine"/>
                <a:ea typeface="Tangerine"/>
                <a:cs typeface="Tangerine"/>
                <a:sym typeface="Tangerine"/>
              </a:defRPr>
            </a:lvl8pPr>
            <a:lvl9pPr lvl="8" rtl="0" algn="r">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81" name="Google Shape;881;p14"/>
          <p:cNvSpPr txBox="1"/>
          <p:nvPr>
            <p:ph idx="16" type="title"/>
          </p:nvPr>
        </p:nvSpPr>
        <p:spPr>
          <a:xfrm>
            <a:off x="5671071" y="2408107"/>
            <a:ext cx="23883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82" name="Google Shape;882;p14"/>
          <p:cNvSpPr txBox="1"/>
          <p:nvPr>
            <p:ph idx="17" type="subTitle"/>
          </p:nvPr>
        </p:nvSpPr>
        <p:spPr>
          <a:xfrm>
            <a:off x="5671071" y="3998820"/>
            <a:ext cx="23925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83" name="Google Shape;883;p14"/>
          <p:cNvSpPr txBox="1"/>
          <p:nvPr>
            <p:ph hasCustomPrompt="1" idx="18" type="title"/>
          </p:nvPr>
        </p:nvSpPr>
        <p:spPr>
          <a:xfrm rot="1973">
            <a:off x="4529268" y="3242473"/>
            <a:ext cx="1045200" cy="7308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900"/>
              <a:buFont typeface="Tangerine"/>
              <a:buNone/>
              <a:defRPr sz="4900">
                <a:solidFill>
                  <a:schemeClr val="hlink"/>
                </a:solidFill>
              </a:defRPr>
            </a:lvl1pPr>
            <a:lvl2pPr lvl="1" rtl="0" algn="r">
              <a:spcBef>
                <a:spcPts val="0"/>
              </a:spcBef>
              <a:spcAft>
                <a:spcPts val="0"/>
              </a:spcAft>
              <a:buSzPts val="4900"/>
              <a:buFont typeface="Tangerine"/>
              <a:buNone/>
              <a:defRPr sz="4900">
                <a:latin typeface="Tangerine"/>
                <a:ea typeface="Tangerine"/>
                <a:cs typeface="Tangerine"/>
                <a:sym typeface="Tangerine"/>
              </a:defRPr>
            </a:lvl2pPr>
            <a:lvl3pPr lvl="2" rtl="0" algn="r">
              <a:spcBef>
                <a:spcPts val="0"/>
              </a:spcBef>
              <a:spcAft>
                <a:spcPts val="0"/>
              </a:spcAft>
              <a:buSzPts val="4900"/>
              <a:buFont typeface="Tangerine"/>
              <a:buNone/>
              <a:defRPr sz="4900">
                <a:latin typeface="Tangerine"/>
                <a:ea typeface="Tangerine"/>
                <a:cs typeface="Tangerine"/>
                <a:sym typeface="Tangerine"/>
              </a:defRPr>
            </a:lvl3pPr>
            <a:lvl4pPr lvl="3" rtl="0" algn="r">
              <a:spcBef>
                <a:spcPts val="0"/>
              </a:spcBef>
              <a:spcAft>
                <a:spcPts val="0"/>
              </a:spcAft>
              <a:buSzPts val="4900"/>
              <a:buFont typeface="Tangerine"/>
              <a:buNone/>
              <a:defRPr sz="4900">
                <a:latin typeface="Tangerine"/>
                <a:ea typeface="Tangerine"/>
                <a:cs typeface="Tangerine"/>
                <a:sym typeface="Tangerine"/>
              </a:defRPr>
            </a:lvl4pPr>
            <a:lvl5pPr lvl="4" rtl="0" algn="r">
              <a:spcBef>
                <a:spcPts val="0"/>
              </a:spcBef>
              <a:spcAft>
                <a:spcPts val="0"/>
              </a:spcAft>
              <a:buSzPts val="4900"/>
              <a:buFont typeface="Tangerine"/>
              <a:buNone/>
              <a:defRPr sz="4900">
                <a:latin typeface="Tangerine"/>
                <a:ea typeface="Tangerine"/>
                <a:cs typeface="Tangerine"/>
                <a:sym typeface="Tangerine"/>
              </a:defRPr>
            </a:lvl5pPr>
            <a:lvl6pPr lvl="5" rtl="0" algn="r">
              <a:spcBef>
                <a:spcPts val="0"/>
              </a:spcBef>
              <a:spcAft>
                <a:spcPts val="0"/>
              </a:spcAft>
              <a:buSzPts val="4900"/>
              <a:buFont typeface="Tangerine"/>
              <a:buNone/>
              <a:defRPr sz="4900">
                <a:latin typeface="Tangerine"/>
                <a:ea typeface="Tangerine"/>
                <a:cs typeface="Tangerine"/>
                <a:sym typeface="Tangerine"/>
              </a:defRPr>
            </a:lvl6pPr>
            <a:lvl7pPr lvl="6" rtl="0" algn="r">
              <a:spcBef>
                <a:spcPts val="0"/>
              </a:spcBef>
              <a:spcAft>
                <a:spcPts val="0"/>
              </a:spcAft>
              <a:buSzPts val="4900"/>
              <a:buFont typeface="Tangerine"/>
              <a:buNone/>
              <a:defRPr sz="4900">
                <a:latin typeface="Tangerine"/>
                <a:ea typeface="Tangerine"/>
                <a:cs typeface="Tangerine"/>
                <a:sym typeface="Tangerine"/>
              </a:defRPr>
            </a:lvl7pPr>
            <a:lvl8pPr lvl="7" rtl="0" algn="r">
              <a:spcBef>
                <a:spcPts val="0"/>
              </a:spcBef>
              <a:spcAft>
                <a:spcPts val="0"/>
              </a:spcAft>
              <a:buSzPts val="4900"/>
              <a:buFont typeface="Tangerine"/>
              <a:buNone/>
              <a:defRPr sz="4900">
                <a:latin typeface="Tangerine"/>
                <a:ea typeface="Tangerine"/>
                <a:cs typeface="Tangerine"/>
                <a:sym typeface="Tangerine"/>
              </a:defRPr>
            </a:lvl8pPr>
            <a:lvl9pPr lvl="8" rtl="0" algn="r">
              <a:spcBef>
                <a:spcPts val="0"/>
              </a:spcBef>
              <a:spcAft>
                <a:spcPts val="0"/>
              </a:spcAft>
              <a:buSzPts val="4900"/>
              <a:buFont typeface="Tangerine"/>
              <a:buNone/>
              <a:defRPr sz="4900">
                <a:latin typeface="Tangerine"/>
                <a:ea typeface="Tangerine"/>
                <a:cs typeface="Tangerine"/>
                <a:sym typeface="Tangerine"/>
              </a:defRPr>
            </a:lvl9pPr>
          </a:lstStyle>
          <a:p>
            <a:r>
              <a:t>xx%</a:t>
            </a:r>
          </a:p>
        </p:txBody>
      </p:sp>
      <p:sp>
        <p:nvSpPr>
          <p:cNvPr id="884" name="Google Shape;884;p14"/>
          <p:cNvSpPr txBox="1"/>
          <p:nvPr>
            <p:ph idx="19" type="title"/>
          </p:nvPr>
        </p:nvSpPr>
        <p:spPr>
          <a:xfrm>
            <a:off x="5671071" y="3496526"/>
            <a:ext cx="2386500" cy="4902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solidFill>
                  <a:schemeClr val="hlink"/>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85" name="Google Shape;885;p14"/>
          <p:cNvSpPr txBox="1"/>
          <p:nvPr>
            <p:ph idx="20" type="subTitle"/>
          </p:nvPr>
        </p:nvSpPr>
        <p:spPr>
          <a:xfrm>
            <a:off x="5671071" y="2892093"/>
            <a:ext cx="23958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86" name="Google Shape;886;p14"/>
          <p:cNvSpPr txBox="1"/>
          <p:nvPr>
            <p:ph idx="21" type="subTitle"/>
          </p:nvPr>
        </p:nvSpPr>
        <p:spPr>
          <a:xfrm>
            <a:off x="5671071" y="1818548"/>
            <a:ext cx="23958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hlink"/>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887" name="Google Shape;887;p14"/>
          <p:cNvGrpSpPr/>
          <p:nvPr/>
        </p:nvGrpSpPr>
        <p:grpSpPr>
          <a:xfrm>
            <a:off x="223680" y="1311522"/>
            <a:ext cx="553380" cy="3179011"/>
            <a:chOff x="218575" y="371971"/>
            <a:chExt cx="1027442" cy="5902359"/>
          </a:xfrm>
        </p:grpSpPr>
        <p:sp>
          <p:nvSpPr>
            <p:cNvPr id="888" name="Google Shape;888;p14"/>
            <p:cNvSpPr/>
            <p:nvPr/>
          </p:nvSpPr>
          <p:spPr>
            <a:xfrm>
              <a:off x="218575" y="371971"/>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218575" y="5246888"/>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0" name="Google Shape;890;p14"/>
            <p:cNvCxnSpPr/>
            <p:nvPr/>
          </p:nvCxnSpPr>
          <p:spPr>
            <a:xfrm>
              <a:off x="732300" y="1476234"/>
              <a:ext cx="0" cy="3784200"/>
            </a:xfrm>
            <a:prstGeom prst="straightConnector1">
              <a:avLst/>
            </a:prstGeom>
            <a:noFill/>
            <a:ln cap="flat" cmpd="sng" w="9525">
              <a:solidFill>
                <a:schemeClr val="lt1"/>
              </a:solidFill>
              <a:prstDash val="solid"/>
              <a:round/>
              <a:headEnd len="med" w="med" type="none"/>
              <a:tailEnd len="med" w="med" type="none"/>
            </a:ln>
          </p:spPr>
        </p:cxnSp>
      </p:grpSp>
      <p:grpSp>
        <p:nvGrpSpPr>
          <p:cNvPr id="891" name="Google Shape;891;p14"/>
          <p:cNvGrpSpPr/>
          <p:nvPr/>
        </p:nvGrpSpPr>
        <p:grpSpPr>
          <a:xfrm>
            <a:off x="8345255" y="1311522"/>
            <a:ext cx="553380" cy="3179011"/>
            <a:chOff x="218575" y="371971"/>
            <a:chExt cx="1027442" cy="5902359"/>
          </a:xfrm>
        </p:grpSpPr>
        <p:sp>
          <p:nvSpPr>
            <p:cNvPr id="892" name="Google Shape;892;p14"/>
            <p:cNvSpPr/>
            <p:nvPr/>
          </p:nvSpPr>
          <p:spPr>
            <a:xfrm>
              <a:off x="218575" y="371971"/>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218575" y="5246888"/>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14"/>
            <p:cNvCxnSpPr/>
            <p:nvPr/>
          </p:nvCxnSpPr>
          <p:spPr>
            <a:xfrm>
              <a:off x="732300" y="1476234"/>
              <a:ext cx="0" cy="3784200"/>
            </a:xfrm>
            <a:prstGeom prst="straightConnector1">
              <a:avLst/>
            </a:prstGeom>
            <a:noFill/>
            <a:ln cap="flat" cmpd="sng" w="9525">
              <a:solidFill>
                <a:schemeClr val="lt1"/>
              </a:solidFill>
              <a:prstDash val="solid"/>
              <a:round/>
              <a:headEnd len="med" w="med" type="none"/>
              <a:tailEnd len="med" w="med" type="none"/>
            </a:ln>
          </p:spPr>
        </p:cxnSp>
      </p:grpSp>
      <p:sp>
        <p:nvSpPr>
          <p:cNvPr id="895" name="Google Shape;895;p14"/>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14"/>
          <p:cNvGrpSpPr/>
          <p:nvPr/>
        </p:nvGrpSpPr>
        <p:grpSpPr>
          <a:xfrm>
            <a:off x="172800" y="154950"/>
            <a:ext cx="8805900" cy="4833600"/>
            <a:chOff x="172800" y="154950"/>
            <a:chExt cx="8805900" cy="4833600"/>
          </a:xfrm>
        </p:grpSpPr>
        <p:sp>
          <p:nvSpPr>
            <p:cNvPr id="899" name="Google Shape;899;p14"/>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0" name="Google Shape;900;p14"/>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01" name="Google Shape;901;p14"/>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902" name="Google Shape;902;p14"/>
          <p:cNvGrpSpPr/>
          <p:nvPr/>
        </p:nvGrpSpPr>
        <p:grpSpPr>
          <a:xfrm>
            <a:off x="830450" y="1138525"/>
            <a:ext cx="7393800" cy="3475800"/>
            <a:chOff x="830450" y="1138525"/>
            <a:chExt cx="7393800" cy="3475800"/>
          </a:xfrm>
        </p:grpSpPr>
        <p:cxnSp>
          <p:nvCxnSpPr>
            <p:cNvPr id="903" name="Google Shape;903;p14"/>
            <p:cNvCxnSpPr/>
            <p:nvPr/>
          </p:nvCxnSpPr>
          <p:spPr>
            <a:xfrm>
              <a:off x="830450" y="1138525"/>
              <a:ext cx="0" cy="3475800"/>
            </a:xfrm>
            <a:prstGeom prst="straightConnector1">
              <a:avLst/>
            </a:prstGeom>
            <a:noFill/>
            <a:ln cap="flat" cmpd="sng" w="9525">
              <a:solidFill>
                <a:schemeClr val="lt1"/>
              </a:solidFill>
              <a:prstDash val="solid"/>
              <a:round/>
              <a:headEnd len="med" w="med" type="none"/>
              <a:tailEnd len="med" w="med" type="none"/>
            </a:ln>
          </p:spPr>
        </p:cxnSp>
        <p:cxnSp>
          <p:nvCxnSpPr>
            <p:cNvPr id="904" name="Google Shape;904;p14"/>
            <p:cNvCxnSpPr/>
            <p:nvPr/>
          </p:nvCxnSpPr>
          <p:spPr>
            <a:xfrm>
              <a:off x="8224250" y="1138525"/>
              <a:ext cx="0" cy="3475800"/>
            </a:xfrm>
            <a:prstGeom prst="straightConnector1">
              <a:avLst/>
            </a:prstGeom>
            <a:noFill/>
            <a:ln cap="flat" cmpd="sng" w="9525">
              <a:solidFill>
                <a:schemeClr val="lt1"/>
              </a:solidFill>
              <a:prstDash val="solid"/>
              <a:round/>
              <a:headEnd len="med" w="med" type="none"/>
              <a:tailEnd len="med" w="med" type="none"/>
            </a:ln>
          </p:spPr>
        </p:cxnSp>
      </p:grpSp>
      <p:cxnSp>
        <p:nvCxnSpPr>
          <p:cNvPr id="905" name="Google Shape;905;p14"/>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906" name="Shape 906"/>
        <p:cNvGrpSpPr/>
        <p:nvPr/>
      </p:nvGrpSpPr>
      <p:grpSpPr>
        <a:xfrm>
          <a:off x="0" y="0"/>
          <a:ext cx="0" cy="0"/>
          <a:chOff x="0" y="0"/>
          <a:chExt cx="0" cy="0"/>
        </a:xfrm>
      </p:grpSpPr>
      <p:pic>
        <p:nvPicPr>
          <p:cNvPr id="907" name="Google Shape;907;p15"/>
          <p:cNvPicPr preferRelativeResize="0"/>
          <p:nvPr/>
        </p:nvPicPr>
        <p:blipFill>
          <a:blip r:embed="rId2">
            <a:alphaModFix amt="37000"/>
          </a:blip>
          <a:stretch>
            <a:fillRect/>
          </a:stretch>
        </p:blipFill>
        <p:spPr>
          <a:xfrm>
            <a:off x="0" y="0"/>
            <a:ext cx="9144000" cy="5143500"/>
          </a:xfrm>
          <a:prstGeom prst="rect">
            <a:avLst/>
          </a:prstGeom>
          <a:noFill/>
          <a:ln>
            <a:noFill/>
          </a:ln>
        </p:spPr>
      </p:pic>
      <p:sp>
        <p:nvSpPr>
          <p:cNvPr id="908" name="Google Shape;908;p15"/>
          <p:cNvSpPr txBox="1"/>
          <p:nvPr>
            <p:ph hasCustomPrompt="1" type="title"/>
          </p:nvPr>
        </p:nvSpPr>
        <p:spPr>
          <a:xfrm rot="301">
            <a:off x="2858525" y="1233254"/>
            <a:ext cx="3427200" cy="1824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9600"/>
              <a:buNone/>
              <a:defRPr sz="12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09" name="Google Shape;909;p15"/>
          <p:cNvSpPr txBox="1"/>
          <p:nvPr>
            <p:ph idx="1" type="subTitle"/>
          </p:nvPr>
        </p:nvSpPr>
        <p:spPr>
          <a:xfrm>
            <a:off x="3174375" y="3221296"/>
            <a:ext cx="2795400" cy="6891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910" name="Google Shape;910;p15"/>
          <p:cNvPicPr preferRelativeResize="0"/>
          <p:nvPr/>
        </p:nvPicPr>
        <p:blipFill rotWithShape="1">
          <a:blip r:embed="rId3">
            <a:alphaModFix amt="90000"/>
          </a:blip>
          <a:srcRect b="0" l="0" r="0" t="0"/>
          <a:stretch/>
        </p:blipFill>
        <p:spPr>
          <a:xfrm flipH="1" rot="10800000">
            <a:off x="6622015" y="1981201"/>
            <a:ext cx="3686224" cy="3655749"/>
          </a:xfrm>
          <a:prstGeom prst="rect">
            <a:avLst/>
          </a:prstGeom>
          <a:noFill/>
          <a:ln>
            <a:noFill/>
          </a:ln>
        </p:spPr>
      </p:pic>
      <p:pic>
        <p:nvPicPr>
          <p:cNvPr id="911" name="Google Shape;911;p15"/>
          <p:cNvPicPr preferRelativeResize="0"/>
          <p:nvPr/>
        </p:nvPicPr>
        <p:blipFill rotWithShape="1">
          <a:blip r:embed="rId4">
            <a:alphaModFix/>
          </a:blip>
          <a:srcRect b="0" l="0" r="0" t="0"/>
          <a:stretch/>
        </p:blipFill>
        <p:spPr>
          <a:xfrm flipH="1" rot="10800000">
            <a:off x="7288938" y="-1959474"/>
            <a:ext cx="3427075" cy="3398749"/>
          </a:xfrm>
          <a:prstGeom prst="rect">
            <a:avLst/>
          </a:prstGeom>
          <a:noFill/>
          <a:ln>
            <a:noFill/>
          </a:ln>
        </p:spPr>
      </p:pic>
      <p:pic>
        <p:nvPicPr>
          <p:cNvPr id="912" name="Google Shape;912;p15"/>
          <p:cNvPicPr preferRelativeResize="0"/>
          <p:nvPr/>
        </p:nvPicPr>
        <p:blipFill rotWithShape="1">
          <a:blip r:embed="rId5">
            <a:alphaModFix amt="90000"/>
          </a:blip>
          <a:srcRect b="0" l="0" r="0" t="0"/>
          <a:stretch/>
        </p:blipFill>
        <p:spPr>
          <a:xfrm flipH="1" rot="10800000">
            <a:off x="5975191" y="-1379225"/>
            <a:ext cx="1934701" cy="1918725"/>
          </a:xfrm>
          <a:prstGeom prst="rect">
            <a:avLst/>
          </a:prstGeom>
          <a:noFill/>
          <a:ln>
            <a:noFill/>
          </a:ln>
        </p:spPr>
      </p:pic>
      <p:pic>
        <p:nvPicPr>
          <p:cNvPr id="913" name="Google Shape;913;p15"/>
          <p:cNvPicPr preferRelativeResize="0"/>
          <p:nvPr/>
        </p:nvPicPr>
        <p:blipFill rotWithShape="1">
          <a:blip r:embed="rId3">
            <a:alphaModFix amt="90000"/>
          </a:blip>
          <a:srcRect b="0" l="0" r="0" t="0"/>
          <a:stretch/>
        </p:blipFill>
        <p:spPr>
          <a:xfrm flipH="1" rot="10800000">
            <a:off x="-883622" y="-895349"/>
            <a:ext cx="3686224" cy="3655749"/>
          </a:xfrm>
          <a:prstGeom prst="rect">
            <a:avLst/>
          </a:prstGeom>
          <a:noFill/>
          <a:ln>
            <a:noFill/>
          </a:ln>
        </p:spPr>
      </p:pic>
      <p:pic>
        <p:nvPicPr>
          <p:cNvPr id="914" name="Google Shape;914;p15"/>
          <p:cNvPicPr preferRelativeResize="0"/>
          <p:nvPr/>
        </p:nvPicPr>
        <p:blipFill rotWithShape="1">
          <a:blip r:embed="rId5">
            <a:alphaModFix amt="90000"/>
          </a:blip>
          <a:srcRect b="0" l="0" r="0" t="0"/>
          <a:stretch/>
        </p:blipFill>
        <p:spPr>
          <a:xfrm flipH="1" rot="10800000">
            <a:off x="-127640" y="3284101"/>
            <a:ext cx="3055925" cy="3030674"/>
          </a:xfrm>
          <a:prstGeom prst="rect">
            <a:avLst/>
          </a:prstGeom>
          <a:noFill/>
          <a:ln>
            <a:noFill/>
          </a:ln>
        </p:spPr>
      </p:pic>
      <p:grpSp>
        <p:nvGrpSpPr>
          <p:cNvPr id="915" name="Google Shape;915;p15"/>
          <p:cNvGrpSpPr/>
          <p:nvPr/>
        </p:nvGrpSpPr>
        <p:grpSpPr>
          <a:xfrm>
            <a:off x="172800" y="154950"/>
            <a:ext cx="8805900" cy="4833600"/>
            <a:chOff x="172800" y="154950"/>
            <a:chExt cx="8805900" cy="4833600"/>
          </a:xfrm>
        </p:grpSpPr>
        <p:sp>
          <p:nvSpPr>
            <p:cNvPr id="916" name="Google Shape;916;p15"/>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15"/>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18" name="Google Shape;918;p15"/>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919" name="Google Shape;919;p15"/>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922" name="Shape 922"/>
        <p:cNvGrpSpPr/>
        <p:nvPr/>
      </p:nvGrpSpPr>
      <p:grpSpPr>
        <a:xfrm>
          <a:off x="0" y="0"/>
          <a:ext cx="0" cy="0"/>
          <a:chOff x="0" y="0"/>
          <a:chExt cx="0" cy="0"/>
        </a:xfrm>
      </p:grpSpPr>
      <p:pic>
        <p:nvPicPr>
          <p:cNvPr id="923" name="Google Shape;923;p16"/>
          <p:cNvPicPr preferRelativeResize="0"/>
          <p:nvPr/>
        </p:nvPicPr>
        <p:blipFill rotWithShape="1">
          <a:blip r:embed="rId2">
            <a:alphaModFix amt="90000"/>
          </a:blip>
          <a:srcRect b="0" l="0" r="0" t="0"/>
          <a:stretch/>
        </p:blipFill>
        <p:spPr>
          <a:xfrm rot="10800000">
            <a:off x="-1181112" y="3200825"/>
            <a:ext cx="2838974" cy="2815501"/>
          </a:xfrm>
          <a:prstGeom prst="rect">
            <a:avLst/>
          </a:prstGeom>
          <a:noFill/>
          <a:ln>
            <a:noFill/>
          </a:ln>
        </p:spPr>
      </p:pic>
      <p:pic>
        <p:nvPicPr>
          <p:cNvPr id="924" name="Google Shape;924;p16"/>
          <p:cNvPicPr preferRelativeResize="0"/>
          <p:nvPr/>
        </p:nvPicPr>
        <p:blipFill rotWithShape="1">
          <a:blip r:embed="rId3">
            <a:alphaModFix amt="90000"/>
          </a:blip>
          <a:srcRect b="0" l="0" r="0" t="0"/>
          <a:stretch/>
        </p:blipFill>
        <p:spPr>
          <a:xfrm rot="10800000">
            <a:off x="-1181101" y="-1668225"/>
            <a:ext cx="3066126" cy="3040775"/>
          </a:xfrm>
          <a:prstGeom prst="rect">
            <a:avLst/>
          </a:prstGeom>
          <a:noFill/>
          <a:ln>
            <a:noFill/>
          </a:ln>
        </p:spPr>
      </p:pic>
      <p:pic>
        <p:nvPicPr>
          <p:cNvPr id="925" name="Google Shape;925;p16"/>
          <p:cNvPicPr preferRelativeResize="0"/>
          <p:nvPr/>
        </p:nvPicPr>
        <p:blipFill rotWithShape="1">
          <a:blip r:embed="rId2">
            <a:alphaModFix amt="90000"/>
          </a:blip>
          <a:srcRect b="0" l="0" r="0" t="0"/>
          <a:stretch/>
        </p:blipFill>
        <p:spPr>
          <a:xfrm rot="10800000">
            <a:off x="3008981" y="-1362200"/>
            <a:ext cx="1934701" cy="1918725"/>
          </a:xfrm>
          <a:prstGeom prst="rect">
            <a:avLst/>
          </a:prstGeom>
          <a:noFill/>
          <a:ln>
            <a:noFill/>
          </a:ln>
        </p:spPr>
      </p:pic>
      <p:pic>
        <p:nvPicPr>
          <p:cNvPr id="926" name="Google Shape;926;p16"/>
          <p:cNvPicPr preferRelativeResize="0"/>
          <p:nvPr/>
        </p:nvPicPr>
        <p:blipFill rotWithShape="1">
          <a:blip r:embed="rId4">
            <a:alphaModFix amt="90000"/>
          </a:blip>
          <a:srcRect b="0" l="0" r="0" t="0"/>
          <a:stretch/>
        </p:blipFill>
        <p:spPr>
          <a:xfrm rot="10800000">
            <a:off x="6530937" y="-2321038"/>
            <a:ext cx="3868376" cy="3836400"/>
          </a:xfrm>
          <a:prstGeom prst="rect">
            <a:avLst/>
          </a:prstGeom>
          <a:noFill/>
          <a:ln>
            <a:noFill/>
          </a:ln>
        </p:spPr>
      </p:pic>
      <p:pic>
        <p:nvPicPr>
          <p:cNvPr id="927" name="Google Shape;927;p16"/>
          <p:cNvPicPr preferRelativeResize="0"/>
          <p:nvPr/>
        </p:nvPicPr>
        <p:blipFill rotWithShape="1">
          <a:blip r:embed="rId3">
            <a:alphaModFix amt="90000"/>
          </a:blip>
          <a:srcRect b="0" l="0" r="0" t="0"/>
          <a:stretch/>
        </p:blipFill>
        <p:spPr>
          <a:xfrm flipH="1" rot="10800000">
            <a:off x="-589562" y="4608576"/>
            <a:ext cx="3427075" cy="3398749"/>
          </a:xfrm>
          <a:prstGeom prst="rect">
            <a:avLst/>
          </a:prstGeom>
          <a:noFill/>
          <a:ln>
            <a:noFill/>
          </a:ln>
        </p:spPr>
      </p:pic>
      <p:pic>
        <p:nvPicPr>
          <p:cNvPr id="928" name="Google Shape;928;p16"/>
          <p:cNvPicPr preferRelativeResize="0"/>
          <p:nvPr/>
        </p:nvPicPr>
        <p:blipFill rotWithShape="1">
          <a:blip r:embed="rId4">
            <a:alphaModFix amt="70000"/>
          </a:blip>
          <a:srcRect b="0" l="0" r="0" t="0"/>
          <a:stretch/>
        </p:blipFill>
        <p:spPr>
          <a:xfrm rot="10800000">
            <a:off x="6496587" y="2065624"/>
            <a:ext cx="3868376" cy="3836400"/>
          </a:xfrm>
          <a:prstGeom prst="rect">
            <a:avLst/>
          </a:prstGeom>
          <a:noFill/>
          <a:ln>
            <a:noFill/>
          </a:ln>
        </p:spPr>
      </p:pic>
      <p:pic>
        <p:nvPicPr>
          <p:cNvPr id="929" name="Google Shape;929;p16"/>
          <p:cNvPicPr preferRelativeResize="0"/>
          <p:nvPr/>
        </p:nvPicPr>
        <p:blipFill rotWithShape="1">
          <a:blip r:embed="rId3">
            <a:alphaModFix amt="90000"/>
          </a:blip>
          <a:srcRect b="0" l="0" r="0" t="0"/>
          <a:stretch/>
        </p:blipFill>
        <p:spPr>
          <a:xfrm flipH="1" rot="10800000">
            <a:off x="6104063" y="4086451"/>
            <a:ext cx="3427075" cy="3398749"/>
          </a:xfrm>
          <a:prstGeom prst="rect">
            <a:avLst/>
          </a:prstGeom>
          <a:noFill/>
          <a:ln>
            <a:noFill/>
          </a:ln>
        </p:spPr>
      </p:pic>
      <p:pic>
        <p:nvPicPr>
          <p:cNvPr id="930" name="Google Shape;930;p16"/>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931" name="Google Shape;931;p16"/>
          <p:cNvSpPr txBox="1"/>
          <p:nvPr>
            <p:ph type="title"/>
          </p:nvPr>
        </p:nvSpPr>
        <p:spPr>
          <a:xfrm>
            <a:off x="1141662" y="1057050"/>
            <a:ext cx="4922700" cy="3029400"/>
          </a:xfrm>
          <a:prstGeom prst="rect">
            <a:avLst/>
          </a:prstGeom>
        </p:spPr>
        <p:txBody>
          <a:bodyPr anchorCtr="0" anchor="ctr" bIns="91425" lIns="91425" spcFirstLastPara="1" rIns="91425" wrap="square" tIns="91425">
            <a:noAutofit/>
          </a:bodyPr>
          <a:lstStyle>
            <a:lvl1pPr lvl="0" rtl="0" algn="r">
              <a:lnSpc>
                <a:spcPct val="70000"/>
              </a:lnSpc>
              <a:spcBef>
                <a:spcPts val="0"/>
              </a:spcBef>
              <a:spcAft>
                <a:spcPts val="0"/>
              </a:spcAft>
              <a:buSzPts val="4800"/>
              <a:buNone/>
              <a:defRPr sz="75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932" name="Google Shape;932;p16"/>
          <p:cNvGrpSpPr/>
          <p:nvPr/>
        </p:nvGrpSpPr>
        <p:grpSpPr>
          <a:xfrm>
            <a:off x="172800" y="154950"/>
            <a:ext cx="8805900" cy="4833600"/>
            <a:chOff x="172800" y="154950"/>
            <a:chExt cx="8805900" cy="4833600"/>
          </a:xfrm>
        </p:grpSpPr>
        <p:sp>
          <p:nvSpPr>
            <p:cNvPr id="933" name="Google Shape;933;p16"/>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16"/>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35" name="Google Shape;935;p16"/>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936" name="Google Shape;936;p16"/>
          <p:cNvGrpSpPr/>
          <p:nvPr/>
        </p:nvGrpSpPr>
        <p:grpSpPr>
          <a:xfrm>
            <a:off x="310631" y="672425"/>
            <a:ext cx="539483" cy="3746879"/>
            <a:chOff x="310631" y="672425"/>
            <a:chExt cx="539483" cy="3746879"/>
          </a:xfrm>
        </p:grpSpPr>
        <p:sp>
          <p:nvSpPr>
            <p:cNvPr id="937" name="Google Shape;937;p16"/>
            <p:cNvSpPr/>
            <p:nvPr/>
          </p:nvSpPr>
          <p:spPr>
            <a:xfrm>
              <a:off x="351773" y="672425"/>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16"/>
            <p:cNvGrpSpPr/>
            <p:nvPr/>
          </p:nvGrpSpPr>
          <p:grpSpPr>
            <a:xfrm>
              <a:off x="310631" y="2276106"/>
              <a:ext cx="539483" cy="539518"/>
              <a:chOff x="1265925" y="4668275"/>
              <a:chExt cx="720175" cy="720125"/>
            </a:xfrm>
          </p:grpSpPr>
          <p:sp>
            <p:nvSpPr>
              <p:cNvPr id="939" name="Google Shape;939;p16"/>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6"/>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2" name="Google Shape;942;p16"/>
            <p:cNvCxnSpPr/>
            <p:nvPr/>
          </p:nvCxnSpPr>
          <p:spPr>
            <a:xfrm>
              <a:off x="580375" y="1364761"/>
              <a:ext cx="0" cy="752400"/>
            </a:xfrm>
            <a:prstGeom prst="straightConnector1">
              <a:avLst/>
            </a:prstGeom>
            <a:noFill/>
            <a:ln cap="flat" cmpd="sng" w="9525">
              <a:solidFill>
                <a:schemeClr val="lt1"/>
              </a:solidFill>
              <a:prstDash val="solid"/>
              <a:round/>
              <a:headEnd len="med" w="med" type="none"/>
              <a:tailEnd len="med" w="med" type="none"/>
            </a:ln>
          </p:spPr>
        </p:cxnSp>
        <p:sp>
          <p:nvSpPr>
            <p:cNvPr id="943" name="Google Shape;943;p16"/>
            <p:cNvSpPr/>
            <p:nvPr/>
          </p:nvSpPr>
          <p:spPr>
            <a:xfrm flipH="1" rot="10800000">
              <a:off x="351773" y="3885913"/>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 name="Google Shape;944;p16"/>
            <p:cNvCxnSpPr/>
            <p:nvPr/>
          </p:nvCxnSpPr>
          <p:spPr>
            <a:xfrm>
              <a:off x="580375" y="2974568"/>
              <a:ext cx="0" cy="752400"/>
            </a:xfrm>
            <a:prstGeom prst="straightConnector1">
              <a:avLst/>
            </a:prstGeom>
            <a:noFill/>
            <a:ln cap="flat" cmpd="sng" w="9525">
              <a:solidFill>
                <a:schemeClr val="lt1"/>
              </a:solidFill>
              <a:prstDash val="solid"/>
              <a:round/>
              <a:headEnd len="med" w="med" type="none"/>
              <a:tailEnd len="med" w="med" type="none"/>
            </a:ln>
          </p:spPr>
        </p:cxnSp>
      </p:grpSp>
      <p:sp>
        <p:nvSpPr>
          <p:cNvPr id="945" name="Google Shape;945;p16"/>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6"/>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6"/>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49" name="Shape 949"/>
        <p:cNvGrpSpPr/>
        <p:nvPr/>
      </p:nvGrpSpPr>
      <p:grpSpPr>
        <a:xfrm>
          <a:off x="0" y="0"/>
          <a:ext cx="0" cy="0"/>
          <a:chOff x="0" y="0"/>
          <a:chExt cx="0" cy="0"/>
        </a:xfrm>
      </p:grpSpPr>
      <p:pic>
        <p:nvPicPr>
          <p:cNvPr id="950" name="Google Shape;950;p17"/>
          <p:cNvPicPr preferRelativeResize="0"/>
          <p:nvPr/>
        </p:nvPicPr>
        <p:blipFill rotWithShape="1">
          <a:blip r:embed="rId2">
            <a:alphaModFix/>
          </a:blip>
          <a:srcRect b="0" l="0" r="0" t="0"/>
          <a:stretch/>
        </p:blipFill>
        <p:spPr>
          <a:xfrm flipH="1">
            <a:off x="-224608" y="-1159973"/>
            <a:ext cx="3195200" cy="3168801"/>
          </a:xfrm>
          <a:prstGeom prst="rect">
            <a:avLst/>
          </a:prstGeom>
          <a:noFill/>
          <a:ln>
            <a:noFill/>
          </a:ln>
        </p:spPr>
      </p:pic>
      <p:pic>
        <p:nvPicPr>
          <p:cNvPr id="951" name="Google Shape;951;p17"/>
          <p:cNvPicPr preferRelativeResize="0"/>
          <p:nvPr/>
        </p:nvPicPr>
        <p:blipFill rotWithShape="1">
          <a:blip r:embed="rId3">
            <a:alphaModFix/>
          </a:blip>
          <a:srcRect b="0" l="0" r="0" t="0"/>
          <a:stretch/>
        </p:blipFill>
        <p:spPr>
          <a:xfrm flipH="1">
            <a:off x="-2308535" y="2571744"/>
            <a:ext cx="5069575" cy="5027675"/>
          </a:xfrm>
          <a:prstGeom prst="rect">
            <a:avLst/>
          </a:prstGeom>
          <a:noFill/>
          <a:ln>
            <a:noFill/>
          </a:ln>
        </p:spPr>
      </p:pic>
      <p:pic>
        <p:nvPicPr>
          <p:cNvPr id="952" name="Google Shape;952;p17"/>
          <p:cNvPicPr preferRelativeResize="0"/>
          <p:nvPr/>
        </p:nvPicPr>
        <p:blipFill rotWithShape="1">
          <a:blip r:embed="rId4">
            <a:alphaModFix/>
          </a:blip>
          <a:srcRect b="0" l="0" r="0" t="0"/>
          <a:stretch/>
        </p:blipFill>
        <p:spPr>
          <a:xfrm flipH="1" rot="4462949">
            <a:off x="8991360" y="-1126151"/>
            <a:ext cx="1934702" cy="1918724"/>
          </a:xfrm>
          <a:prstGeom prst="rect">
            <a:avLst/>
          </a:prstGeom>
          <a:noFill/>
          <a:ln>
            <a:noFill/>
          </a:ln>
        </p:spPr>
      </p:pic>
      <p:pic>
        <p:nvPicPr>
          <p:cNvPr id="953" name="Google Shape;953;p17"/>
          <p:cNvPicPr preferRelativeResize="0"/>
          <p:nvPr/>
        </p:nvPicPr>
        <p:blipFill rotWithShape="1">
          <a:blip r:embed="rId5">
            <a:alphaModFix/>
          </a:blip>
          <a:srcRect b="0" l="0" r="0" t="0"/>
          <a:stretch/>
        </p:blipFill>
        <p:spPr>
          <a:xfrm flipH="1">
            <a:off x="7381214" y="3090238"/>
            <a:ext cx="3370126" cy="3342300"/>
          </a:xfrm>
          <a:prstGeom prst="rect">
            <a:avLst/>
          </a:prstGeom>
          <a:noFill/>
          <a:ln>
            <a:noFill/>
          </a:ln>
        </p:spPr>
      </p:pic>
      <p:pic>
        <p:nvPicPr>
          <p:cNvPr id="954" name="Google Shape;954;p17"/>
          <p:cNvPicPr preferRelativeResize="0"/>
          <p:nvPr/>
        </p:nvPicPr>
        <p:blipFill rotWithShape="1">
          <a:blip r:embed="rId3">
            <a:alphaModFix/>
          </a:blip>
          <a:srcRect b="0" l="0" r="0" t="0"/>
          <a:stretch/>
        </p:blipFill>
        <p:spPr>
          <a:xfrm flipH="1" rot="-8877592">
            <a:off x="8792264" y="2942874"/>
            <a:ext cx="2953703" cy="2929300"/>
          </a:xfrm>
          <a:prstGeom prst="rect">
            <a:avLst/>
          </a:prstGeom>
          <a:noFill/>
          <a:ln>
            <a:noFill/>
          </a:ln>
        </p:spPr>
      </p:pic>
      <p:pic>
        <p:nvPicPr>
          <p:cNvPr id="955" name="Google Shape;955;p17"/>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956" name="Google Shape;956;p17"/>
          <p:cNvSpPr txBox="1"/>
          <p:nvPr>
            <p:ph type="title"/>
          </p:nvPr>
        </p:nvSpPr>
        <p:spPr>
          <a:xfrm>
            <a:off x="1351500" y="1834650"/>
            <a:ext cx="6441000" cy="110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7" name="Google Shape;957;p17"/>
          <p:cNvSpPr txBox="1"/>
          <p:nvPr>
            <p:ph idx="1" type="subTitle"/>
          </p:nvPr>
        </p:nvSpPr>
        <p:spPr>
          <a:xfrm>
            <a:off x="1553550" y="3351425"/>
            <a:ext cx="6004800" cy="971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58" name="Google Shape;958;p17"/>
          <p:cNvGrpSpPr/>
          <p:nvPr/>
        </p:nvGrpSpPr>
        <p:grpSpPr>
          <a:xfrm>
            <a:off x="169050" y="154950"/>
            <a:ext cx="8805900" cy="4833600"/>
            <a:chOff x="172800" y="154950"/>
            <a:chExt cx="8805900" cy="4833600"/>
          </a:xfrm>
        </p:grpSpPr>
        <p:sp>
          <p:nvSpPr>
            <p:cNvPr id="959" name="Google Shape;959;p17"/>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 name="Google Shape;960;p17"/>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61" name="Google Shape;961;p17"/>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962" name="Google Shape;962;p17"/>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17"/>
          <p:cNvGrpSpPr/>
          <p:nvPr/>
        </p:nvGrpSpPr>
        <p:grpSpPr>
          <a:xfrm>
            <a:off x="277110" y="765616"/>
            <a:ext cx="872298" cy="3569726"/>
            <a:chOff x="218575" y="371971"/>
            <a:chExt cx="1027442" cy="4204624"/>
          </a:xfrm>
        </p:grpSpPr>
        <p:sp>
          <p:nvSpPr>
            <p:cNvPr id="965" name="Google Shape;965;p17"/>
            <p:cNvSpPr/>
            <p:nvPr/>
          </p:nvSpPr>
          <p:spPr>
            <a:xfrm>
              <a:off x="218575" y="371971"/>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218575" y="3549154"/>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17"/>
            <p:cNvCxnSpPr/>
            <p:nvPr/>
          </p:nvCxnSpPr>
          <p:spPr>
            <a:xfrm>
              <a:off x="732300" y="1476234"/>
              <a:ext cx="0" cy="1992000"/>
            </a:xfrm>
            <a:prstGeom prst="straightConnector1">
              <a:avLst/>
            </a:prstGeom>
            <a:noFill/>
            <a:ln cap="flat" cmpd="sng" w="9525">
              <a:solidFill>
                <a:schemeClr val="lt1"/>
              </a:solidFill>
              <a:prstDash val="solid"/>
              <a:round/>
              <a:headEnd len="med" w="med" type="none"/>
              <a:tailEnd len="med" w="med" type="none"/>
            </a:ln>
          </p:spPr>
        </p:cxnSp>
      </p:grpSp>
      <p:grpSp>
        <p:nvGrpSpPr>
          <p:cNvPr id="968" name="Google Shape;968;p17"/>
          <p:cNvGrpSpPr/>
          <p:nvPr/>
        </p:nvGrpSpPr>
        <p:grpSpPr>
          <a:xfrm>
            <a:off x="7973310" y="765616"/>
            <a:ext cx="872298" cy="3569726"/>
            <a:chOff x="218575" y="371971"/>
            <a:chExt cx="1027442" cy="4204624"/>
          </a:xfrm>
        </p:grpSpPr>
        <p:sp>
          <p:nvSpPr>
            <p:cNvPr id="969" name="Google Shape;969;p17"/>
            <p:cNvSpPr/>
            <p:nvPr/>
          </p:nvSpPr>
          <p:spPr>
            <a:xfrm>
              <a:off x="218575" y="371971"/>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218575" y="3549154"/>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1" name="Google Shape;971;p17"/>
            <p:cNvCxnSpPr/>
            <p:nvPr/>
          </p:nvCxnSpPr>
          <p:spPr>
            <a:xfrm>
              <a:off x="732300" y="1476234"/>
              <a:ext cx="0" cy="1992000"/>
            </a:xfrm>
            <a:prstGeom prst="straightConnector1">
              <a:avLst/>
            </a:prstGeom>
            <a:noFill/>
            <a:ln cap="flat" cmpd="sng" w="9525">
              <a:solidFill>
                <a:schemeClr val="lt1"/>
              </a:solidFill>
              <a:prstDash val="solid"/>
              <a:round/>
              <a:headEnd len="med" w="med" type="none"/>
              <a:tailEnd len="med" w="med" type="none"/>
            </a:ln>
          </p:spPr>
        </p:cxnSp>
      </p:grpSp>
      <p:sp>
        <p:nvSpPr>
          <p:cNvPr id="972" name="Google Shape;972;p17"/>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73" name="Shape 973"/>
        <p:cNvGrpSpPr/>
        <p:nvPr/>
      </p:nvGrpSpPr>
      <p:grpSpPr>
        <a:xfrm>
          <a:off x="0" y="0"/>
          <a:ext cx="0" cy="0"/>
          <a:chOff x="0" y="0"/>
          <a:chExt cx="0" cy="0"/>
        </a:xfrm>
      </p:grpSpPr>
      <p:pic>
        <p:nvPicPr>
          <p:cNvPr id="974" name="Google Shape;974;p18"/>
          <p:cNvPicPr preferRelativeResize="0"/>
          <p:nvPr/>
        </p:nvPicPr>
        <p:blipFill rotWithShape="1">
          <a:blip r:embed="rId2">
            <a:alphaModFix amt="90000"/>
          </a:blip>
          <a:srcRect b="0" l="0" r="0" t="0"/>
          <a:stretch/>
        </p:blipFill>
        <p:spPr>
          <a:xfrm flipH="1">
            <a:off x="-1439225" y="-1648650"/>
            <a:ext cx="4265000" cy="4229726"/>
          </a:xfrm>
          <a:prstGeom prst="rect">
            <a:avLst/>
          </a:prstGeom>
          <a:noFill/>
          <a:ln>
            <a:noFill/>
          </a:ln>
        </p:spPr>
      </p:pic>
      <p:pic>
        <p:nvPicPr>
          <p:cNvPr id="975" name="Google Shape;975;p18"/>
          <p:cNvPicPr preferRelativeResize="0"/>
          <p:nvPr/>
        </p:nvPicPr>
        <p:blipFill rotWithShape="1">
          <a:blip r:embed="rId3">
            <a:alphaModFix/>
          </a:blip>
          <a:srcRect b="0" l="0" r="0" t="0"/>
          <a:stretch/>
        </p:blipFill>
        <p:spPr>
          <a:xfrm>
            <a:off x="6863950" y="3149325"/>
            <a:ext cx="3427075" cy="3398749"/>
          </a:xfrm>
          <a:prstGeom prst="rect">
            <a:avLst/>
          </a:prstGeom>
          <a:noFill/>
          <a:ln>
            <a:noFill/>
          </a:ln>
        </p:spPr>
      </p:pic>
      <p:pic>
        <p:nvPicPr>
          <p:cNvPr id="976" name="Google Shape;976;p18"/>
          <p:cNvPicPr preferRelativeResize="0"/>
          <p:nvPr/>
        </p:nvPicPr>
        <p:blipFill rotWithShape="1">
          <a:blip r:embed="rId4">
            <a:alphaModFix amt="50000"/>
          </a:blip>
          <a:srcRect b="0" l="0" r="0" t="0"/>
          <a:stretch/>
        </p:blipFill>
        <p:spPr>
          <a:xfrm flipH="1">
            <a:off x="6995827" y="1646612"/>
            <a:ext cx="3759149" cy="3728076"/>
          </a:xfrm>
          <a:prstGeom prst="rect">
            <a:avLst/>
          </a:prstGeom>
          <a:noFill/>
          <a:ln>
            <a:noFill/>
          </a:ln>
        </p:spPr>
      </p:pic>
      <p:pic>
        <p:nvPicPr>
          <p:cNvPr id="977" name="Google Shape;977;p18"/>
          <p:cNvPicPr preferRelativeResize="0"/>
          <p:nvPr/>
        </p:nvPicPr>
        <p:blipFill rotWithShape="1">
          <a:blip r:embed="rId3">
            <a:alphaModFix amt="78000"/>
          </a:blip>
          <a:srcRect b="0" l="0" r="0" t="0"/>
          <a:stretch/>
        </p:blipFill>
        <p:spPr>
          <a:xfrm flipH="1">
            <a:off x="1173075" y="-1065100"/>
            <a:ext cx="2223501" cy="2205125"/>
          </a:xfrm>
          <a:prstGeom prst="rect">
            <a:avLst/>
          </a:prstGeom>
          <a:noFill/>
          <a:ln>
            <a:noFill/>
          </a:ln>
        </p:spPr>
      </p:pic>
      <p:pic>
        <p:nvPicPr>
          <p:cNvPr id="978" name="Google Shape;978;p18"/>
          <p:cNvPicPr preferRelativeResize="0"/>
          <p:nvPr/>
        </p:nvPicPr>
        <p:blipFill rotWithShape="1">
          <a:blip r:embed="rId4">
            <a:alphaModFix amt="50000"/>
          </a:blip>
          <a:srcRect b="0" l="0" r="0" t="0"/>
          <a:stretch/>
        </p:blipFill>
        <p:spPr>
          <a:xfrm flipH="1">
            <a:off x="-753973" y="3821670"/>
            <a:ext cx="2254924" cy="2236299"/>
          </a:xfrm>
          <a:prstGeom prst="rect">
            <a:avLst/>
          </a:prstGeom>
          <a:noFill/>
          <a:ln>
            <a:noFill/>
          </a:ln>
        </p:spPr>
      </p:pic>
      <p:pic>
        <p:nvPicPr>
          <p:cNvPr id="979" name="Google Shape;979;p18"/>
          <p:cNvPicPr preferRelativeResize="0"/>
          <p:nvPr/>
        </p:nvPicPr>
        <p:blipFill rotWithShape="1">
          <a:blip r:embed="rId4">
            <a:alphaModFix amt="50000"/>
          </a:blip>
          <a:srcRect b="0" l="0" r="0" t="0"/>
          <a:stretch/>
        </p:blipFill>
        <p:spPr>
          <a:xfrm flipH="1">
            <a:off x="7812252" y="-1080692"/>
            <a:ext cx="2254924" cy="2236299"/>
          </a:xfrm>
          <a:prstGeom prst="rect">
            <a:avLst/>
          </a:prstGeom>
          <a:noFill/>
          <a:ln>
            <a:noFill/>
          </a:ln>
        </p:spPr>
      </p:pic>
      <p:pic>
        <p:nvPicPr>
          <p:cNvPr id="980" name="Google Shape;980;p18"/>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981" name="Google Shape;981;p18"/>
          <p:cNvSpPr txBox="1"/>
          <p:nvPr>
            <p:ph type="title"/>
          </p:nvPr>
        </p:nvSpPr>
        <p:spPr>
          <a:xfrm>
            <a:off x="720000" y="1683853"/>
            <a:ext cx="7704000" cy="101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2" name="Google Shape;982;p18"/>
          <p:cNvSpPr txBox="1"/>
          <p:nvPr>
            <p:ph idx="1" type="subTitle"/>
          </p:nvPr>
        </p:nvSpPr>
        <p:spPr>
          <a:xfrm rot="508">
            <a:off x="2542700" y="2758001"/>
            <a:ext cx="4058700" cy="4593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83" name="Google Shape;983;p18"/>
          <p:cNvGrpSpPr/>
          <p:nvPr/>
        </p:nvGrpSpPr>
        <p:grpSpPr>
          <a:xfrm flipH="1">
            <a:off x="169051" y="154950"/>
            <a:ext cx="8805900" cy="4833600"/>
            <a:chOff x="172800" y="154950"/>
            <a:chExt cx="8805900" cy="4833600"/>
          </a:xfrm>
        </p:grpSpPr>
        <p:sp>
          <p:nvSpPr>
            <p:cNvPr id="984" name="Google Shape;984;p18"/>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18"/>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86" name="Google Shape;986;p18"/>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987" name="Google Shape;987;p18"/>
          <p:cNvCxnSpPr/>
          <p:nvPr/>
        </p:nvCxnSpPr>
        <p:spPr>
          <a:xfrm>
            <a:off x="172800" y="1572000"/>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988" name="Google Shape;988;p18"/>
          <p:cNvCxnSpPr/>
          <p:nvPr/>
        </p:nvCxnSpPr>
        <p:spPr>
          <a:xfrm>
            <a:off x="172800" y="3571500"/>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989" name="Google Shape;989;p18"/>
          <p:cNvGrpSpPr/>
          <p:nvPr/>
        </p:nvGrpSpPr>
        <p:grpSpPr>
          <a:xfrm>
            <a:off x="1678048" y="772696"/>
            <a:ext cx="5787874" cy="560128"/>
            <a:chOff x="1678048" y="2684671"/>
            <a:chExt cx="5787874" cy="560128"/>
          </a:xfrm>
        </p:grpSpPr>
        <p:grpSp>
          <p:nvGrpSpPr>
            <p:cNvPr id="990" name="Google Shape;990;p18"/>
            <p:cNvGrpSpPr/>
            <p:nvPr/>
          </p:nvGrpSpPr>
          <p:grpSpPr>
            <a:xfrm>
              <a:off x="4291430" y="2684671"/>
              <a:ext cx="561221" cy="560128"/>
              <a:chOff x="2322475" y="2278575"/>
              <a:chExt cx="1258625" cy="1256175"/>
            </a:xfrm>
          </p:grpSpPr>
          <p:sp>
            <p:nvSpPr>
              <p:cNvPr id="991" name="Google Shape;991;p18"/>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18"/>
            <p:cNvGrpSpPr/>
            <p:nvPr/>
          </p:nvGrpSpPr>
          <p:grpSpPr>
            <a:xfrm>
              <a:off x="1678048" y="2742794"/>
              <a:ext cx="389258" cy="443536"/>
              <a:chOff x="978650" y="2290050"/>
              <a:chExt cx="1130250" cy="1287850"/>
            </a:xfrm>
          </p:grpSpPr>
          <p:sp>
            <p:nvSpPr>
              <p:cNvPr id="1008" name="Google Shape;1008;p1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18"/>
            <p:cNvGrpSpPr/>
            <p:nvPr/>
          </p:nvGrpSpPr>
          <p:grpSpPr>
            <a:xfrm>
              <a:off x="7076664" y="2742794"/>
              <a:ext cx="389258" cy="443536"/>
              <a:chOff x="978650" y="2290050"/>
              <a:chExt cx="1130250" cy="1287850"/>
            </a:xfrm>
          </p:grpSpPr>
          <p:sp>
            <p:nvSpPr>
              <p:cNvPr id="1018" name="Google Shape;1018;p1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7" name="Google Shape;1027;p18"/>
            <p:cNvCxnSpPr/>
            <p:nvPr/>
          </p:nvCxnSpPr>
          <p:spPr>
            <a:xfrm>
              <a:off x="4926887" y="2964700"/>
              <a:ext cx="2097600" cy="0"/>
            </a:xfrm>
            <a:prstGeom prst="straightConnector1">
              <a:avLst/>
            </a:prstGeom>
            <a:noFill/>
            <a:ln cap="flat" cmpd="sng" w="9525">
              <a:solidFill>
                <a:schemeClr val="lt1"/>
              </a:solidFill>
              <a:prstDash val="solid"/>
              <a:round/>
              <a:headEnd len="med" w="med" type="none"/>
              <a:tailEnd len="med" w="med" type="none"/>
            </a:ln>
          </p:spPr>
        </p:cxnSp>
        <p:cxnSp>
          <p:nvCxnSpPr>
            <p:cNvPr id="1028" name="Google Shape;1028;p18"/>
            <p:cNvCxnSpPr/>
            <p:nvPr/>
          </p:nvCxnSpPr>
          <p:spPr>
            <a:xfrm>
              <a:off x="2130562" y="2964700"/>
              <a:ext cx="2097600" cy="0"/>
            </a:xfrm>
            <a:prstGeom prst="straightConnector1">
              <a:avLst/>
            </a:prstGeom>
            <a:noFill/>
            <a:ln cap="flat" cmpd="sng" w="9525">
              <a:solidFill>
                <a:schemeClr val="lt1"/>
              </a:solidFill>
              <a:prstDash val="solid"/>
              <a:round/>
              <a:headEnd len="med" w="med" type="none"/>
              <a:tailEnd len="med" w="med" type="none"/>
            </a:ln>
          </p:spPr>
        </p:cxnSp>
      </p:grpSp>
      <p:grpSp>
        <p:nvGrpSpPr>
          <p:cNvPr id="1029" name="Google Shape;1029;p18"/>
          <p:cNvGrpSpPr/>
          <p:nvPr/>
        </p:nvGrpSpPr>
        <p:grpSpPr>
          <a:xfrm>
            <a:off x="1678048" y="3815696"/>
            <a:ext cx="5787874" cy="560128"/>
            <a:chOff x="1678048" y="2684671"/>
            <a:chExt cx="5787874" cy="560128"/>
          </a:xfrm>
        </p:grpSpPr>
        <p:grpSp>
          <p:nvGrpSpPr>
            <p:cNvPr id="1030" name="Google Shape;1030;p18"/>
            <p:cNvGrpSpPr/>
            <p:nvPr/>
          </p:nvGrpSpPr>
          <p:grpSpPr>
            <a:xfrm>
              <a:off x="4291430" y="2684671"/>
              <a:ext cx="561221" cy="560128"/>
              <a:chOff x="2322475" y="2278575"/>
              <a:chExt cx="1258625" cy="1256175"/>
            </a:xfrm>
          </p:grpSpPr>
          <p:sp>
            <p:nvSpPr>
              <p:cNvPr id="1031" name="Google Shape;1031;p18"/>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18"/>
            <p:cNvGrpSpPr/>
            <p:nvPr/>
          </p:nvGrpSpPr>
          <p:grpSpPr>
            <a:xfrm>
              <a:off x="1678048" y="2742794"/>
              <a:ext cx="389258" cy="443536"/>
              <a:chOff x="978650" y="2290050"/>
              <a:chExt cx="1130250" cy="1287850"/>
            </a:xfrm>
          </p:grpSpPr>
          <p:sp>
            <p:nvSpPr>
              <p:cNvPr id="1048" name="Google Shape;1048;p1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18"/>
            <p:cNvGrpSpPr/>
            <p:nvPr/>
          </p:nvGrpSpPr>
          <p:grpSpPr>
            <a:xfrm>
              <a:off x="7076664" y="2742794"/>
              <a:ext cx="389258" cy="443536"/>
              <a:chOff x="978650" y="2290050"/>
              <a:chExt cx="1130250" cy="1287850"/>
            </a:xfrm>
          </p:grpSpPr>
          <p:sp>
            <p:nvSpPr>
              <p:cNvPr id="1058" name="Google Shape;1058;p1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7" name="Google Shape;1067;p18"/>
            <p:cNvCxnSpPr/>
            <p:nvPr/>
          </p:nvCxnSpPr>
          <p:spPr>
            <a:xfrm>
              <a:off x="4926887" y="2964700"/>
              <a:ext cx="2097600" cy="0"/>
            </a:xfrm>
            <a:prstGeom prst="straightConnector1">
              <a:avLst/>
            </a:prstGeom>
            <a:noFill/>
            <a:ln cap="flat" cmpd="sng" w="9525">
              <a:solidFill>
                <a:schemeClr val="lt1"/>
              </a:solidFill>
              <a:prstDash val="solid"/>
              <a:round/>
              <a:headEnd len="med" w="med" type="none"/>
              <a:tailEnd len="med" w="med" type="none"/>
            </a:ln>
          </p:spPr>
        </p:cxnSp>
        <p:cxnSp>
          <p:nvCxnSpPr>
            <p:cNvPr id="1068" name="Google Shape;1068;p18"/>
            <p:cNvCxnSpPr/>
            <p:nvPr/>
          </p:nvCxnSpPr>
          <p:spPr>
            <a:xfrm>
              <a:off x="2130562" y="2964700"/>
              <a:ext cx="20976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TITLE_AND_DESCRIPTION_1_1">
    <p:spTree>
      <p:nvGrpSpPr>
        <p:cNvPr id="1069" name="Shape 1069"/>
        <p:cNvGrpSpPr/>
        <p:nvPr/>
      </p:nvGrpSpPr>
      <p:grpSpPr>
        <a:xfrm>
          <a:off x="0" y="0"/>
          <a:ext cx="0" cy="0"/>
          <a:chOff x="0" y="0"/>
          <a:chExt cx="0" cy="0"/>
        </a:xfrm>
      </p:grpSpPr>
      <p:pic>
        <p:nvPicPr>
          <p:cNvPr id="1070" name="Google Shape;1070;p19"/>
          <p:cNvPicPr preferRelativeResize="0"/>
          <p:nvPr/>
        </p:nvPicPr>
        <p:blipFill rotWithShape="1">
          <a:blip r:embed="rId2">
            <a:alphaModFix/>
          </a:blip>
          <a:srcRect b="0" l="0" r="0" t="0"/>
          <a:stretch/>
        </p:blipFill>
        <p:spPr>
          <a:xfrm>
            <a:off x="1103224" y="-2155048"/>
            <a:ext cx="3195200" cy="3168801"/>
          </a:xfrm>
          <a:prstGeom prst="rect">
            <a:avLst/>
          </a:prstGeom>
          <a:noFill/>
          <a:ln>
            <a:noFill/>
          </a:ln>
        </p:spPr>
      </p:pic>
      <p:pic>
        <p:nvPicPr>
          <p:cNvPr id="1071" name="Google Shape;1071;p19"/>
          <p:cNvPicPr preferRelativeResize="0"/>
          <p:nvPr/>
        </p:nvPicPr>
        <p:blipFill rotWithShape="1">
          <a:blip r:embed="rId3">
            <a:alphaModFix/>
          </a:blip>
          <a:srcRect b="0" l="0" r="0" t="0"/>
          <a:stretch/>
        </p:blipFill>
        <p:spPr>
          <a:xfrm>
            <a:off x="6862875" y="1899194"/>
            <a:ext cx="5069575" cy="5027675"/>
          </a:xfrm>
          <a:prstGeom prst="rect">
            <a:avLst/>
          </a:prstGeom>
          <a:noFill/>
          <a:ln>
            <a:noFill/>
          </a:ln>
        </p:spPr>
      </p:pic>
      <p:pic>
        <p:nvPicPr>
          <p:cNvPr id="1072" name="Google Shape;1072;p19"/>
          <p:cNvPicPr preferRelativeResize="0"/>
          <p:nvPr/>
        </p:nvPicPr>
        <p:blipFill rotWithShape="1">
          <a:blip r:embed="rId4">
            <a:alphaModFix/>
          </a:blip>
          <a:srcRect b="0" l="0" r="0" t="0"/>
          <a:stretch/>
        </p:blipFill>
        <p:spPr>
          <a:xfrm rot="-4462949">
            <a:off x="8112103" y="-1530013"/>
            <a:ext cx="1934702" cy="1918724"/>
          </a:xfrm>
          <a:prstGeom prst="rect">
            <a:avLst/>
          </a:prstGeom>
          <a:noFill/>
          <a:ln>
            <a:noFill/>
          </a:ln>
        </p:spPr>
      </p:pic>
      <p:pic>
        <p:nvPicPr>
          <p:cNvPr id="1073" name="Google Shape;1073;p19"/>
          <p:cNvPicPr preferRelativeResize="0"/>
          <p:nvPr/>
        </p:nvPicPr>
        <p:blipFill rotWithShape="1">
          <a:blip r:embed="rId5">
            <a:alphaModFix/>
          </a:blip>
          <a:srcRect b="0" l="0" r="0" t="0"/>
          <a:stretch/>
        </p:blipFill>
        <p:spPr>
          <a:xfrm rot="928649">
            <a:off x="-2134690" y="3195511"/>
            <a:ext cx="3370126" cy="3342301"/>
          </a:xfrm>
          <a:prstGeom prst="rect">
            <a:avLst/>
          </a:prstGeom>
          <a:noFill/>
          <a:ln>
            <a:noFill/>
          </a:ln>
        </p:spPr>
      </p:pic>
      <p:pic>
        <p:nvPicPr>
          <p:cNvPr id="1074" name="Google Shape;1074;p19"/>
          <p:cNvPicPr preferRelativeResize="0"/>
          <p:nvPr/>
        </p:nvPicPr>
        <p:blipFill rotWithShape="1">
          <a:blip r:embed="rId3">
            <a:alphaModFix/>
          </a:blip>
          <a:srcRect b="0" l="0" r="0" t="0"/>
          <a:stretch/>
        </p:blipFill>
        <p:spPr>
          <a:xfrm rot="9806241">
            <a:off x="-2090069" y="1481689"/>
            <a:ext cx="2953703" cy="2929299"/>
          </a:xfrm>
          <a:prstGeom prst="rect">
            <a:avLst/>
          </a:prstGeom>
          <a:noFill/>
          <a:ln>
            <a:noFill/>
          </a:ln>
        </p:spPr>
      </p:pic>
      <p:pic>
        <p:nvPicPr>
          <p:cNvPr id="1075" name="Google Shape;1075;p19"/>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076" name="Google Shape;1076;p19"/>
          <p:cNvSpPr txBox="1"/>
          <p:nvPr>
            <p:ph type="title"/>
          </p:nvPr>
        </p:nvSpPr>
        <p:spPr>
          <a:xfrm>
            <a:off x="2200050" y="2376610"/>
            <a:ext cx="4743900" cy="107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7" name="Google Shape;1077;p19"/>
          <p:cNvSpPr txBox="1"/>
          <p:nvPr>
            <p:ph idx="1" type="subTitle"/>
          </p:nvPr>
        </p:nvSpPr>
        <p:spPr>
          <a:xfrm>
            <a:off x="2200050" y="3811485"/>
            <a:ext cx="4743900" cy="4587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8" name="Google Shape;1078;p19"/>
          <p:cNvSpPr txBox="1"/>
          <p:nvPr>
            <p:ph hasCustomPrompt="1" idx="2" type="title"/>
          </p:nvPr>
        </p:nvSpPr>
        <p:spPr>
          <a:xfrm rot="2188">
            <a:off x="3629250" y="873915"/>
            <a:ext cx="1885500" cy="132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079" name="Google Shape;1079;p19"/>
          <p:cNvGrpSpPr/>
          <p:nvPr/>
        </p:nvGrpSpPr>
        <p:grpSpPr>
          <a:xfrm>
            <a:off x="172800" y="154950"/>
            <a:ext cx="8805900" cy="4833600"/>
            <a:chOff x="172800" y="154950"/>
            <a:chExt cx="8805900" cy="4833600"/>
          </a:xfrm>
        </p:grpSpPr>
        <p:sp>
          <p:nvSpPr>
            <p:cNvPr id="1080" name="Google Shape;1080;p19"/>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1" name="Google Shape;1081;p19"/>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082" name="Google Shape;1082;p19"/>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083" name="Google Shape;1083;p19"/>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TITLE_AND_DESCRIPTION_1_1_1">
    <p:spTree>
      <p:nvGrpSpPr>
        <p:cNvPr id="1086" name="Shape 1086"/>
        <p:cNvGrpSpPr/>
        <p:nvPr/>
      </p:nvGrpSpPr>
      <p:grpSpPr>
        <a:xfrm>
          <a:off x="0" y="0"/>
          <a:ext cx="0" cy="0"/>
          <a:chOff x="0" y="0"/>
          <a:chExt cx="0" cy="0"/>
        </a:xfrm>
      </p:grpSpPr>
      <p:pic>
        <p:nvPicPr>
          <p:cNvPr id="1087" name="Google Shape;1087;p20"/>
          <p:cNvPicPr preferRelativeResize="0"/>
          <p:nvPr/>
        </p:nvPicPr>
        <p:blipFill rotWithShape="1">
          <a:blip r:embed="rId2">
            <a:alphaModFix/>
          </a:blip>
          <a:srcRect b="0" l="0" r="0" t="0"/>
          <a:stretch/>
        </p:blipFill>
        <p:spPr>
          <a:xfrm>
            <a:off x="6695049" y="-550373"/>
            <a:ext cx="3195200" cy="3168801"/>
          </a:xfrm>
          <a:prstGeom prst="rect">
            <a:avLst/>
          </a:prstGeom>
          <a:noFill/>
          <a:ln>
            <a:noFill/>
          </a:ln>
        </p:spPr>
      </p:pic>
      <p:pic>
        <p:nvPicPr>
          <p:cNvPr id="1088" name="Google Shape;1088;p20"/>
          <p:cNvPicPr preferRelativeResize="0"/>
          <p:nvPr/>
        </p:nvPicPr>
        <p:blipFill rotWithShape="1">
          <a:blip r:embed="rId3">
            <a:alphaModFix/>
          </a:blip>
          <a:srcRect b="0" l="0" r="0" t="0"/>
          <a:stretch/>
        </p:blipFill>
        <p:spPr>
          <a:xfrm>
            <a:off x="5884350" y="2790644"/>
            <a:ext cx="5069575" cy="5027675"/>
          </a:xfrm>
          <a:prstGeom prst="rect">
            <a:avLst/>
          </a:prstGeom>
          <a:noFill/>
          <a:ln>
            <a:noFill/>
          </a:ln>
        </p:spPr>
      </p:pic>
      <p:pic>
        <p:nvPicPr>
          <p:cNvPr id="1089" name="Google Shape;1089;p20"/>
          <p:cNvPicPr preferRelativeResize="0"/>
          <p:nvPr/>
        </p:nvPicPr>
        <p:blipFill rotWithShape="1">
          <a:blip r:embed="rId4">
            <a:alphaModFix/>
          </a:blip>
          <a:srcRect b="0" l="0" r="0" t="0"/>
          <a:stretch/>
        </p:blipFill>
        <p:spPr>
          <a:xfrm rot="-4462949">
            <a:off x="1119603" y="-948526"/>
            <a:ext cx="1934702" cy="1918724"/>
          </a:xfrm>
          <a:prstGeom prst="rect">
            <a:avLst/>
          </a:prstGeom>
          <a:noFill/>
          <a:ln>
            <a:noFill/>
          </a:ln>
        </p:spPr>
      </p:pic>
      <p:pic>
        <p:nvPicPr>
          <p:cNvPr id="1090" name="Google Shape;1090;p20"/>
          <p:cNvPicPr preferRelativeResize="0"/>
          <p:nvPr/>
        </p:nvPicPr>
        <p:blipFill rotWithShape="1">
          <a:blip r:embed="rId5">
            <a:alphaModFix/>
          </a:blip>
          <a:srcRect b="0" l="0" r="0" t="0"/>
          <a:stretch/>
        </p:blipFill>
        <p:spPr>
          <a:xfrm>
            <a:off x="-1065974" y="3099400"/>
            <a:ext cx="3370126" cy="3342300"/>
          </a:xfrm>
          <a:prstGeom prst="rect">
            <a:avLst/>
          </a:prstGeom>
          <a:noFill/>
          <a:ln>
            <a:noFill/>
          </a:ln>
        </p:spPr>
      </p:pic>
      <p:pic>
        <p:nvPicPr>
          <p:cNvPr id="1091" name="Google Shape;1091;p20"/>
          <p:cNvPicPr preferRelativeResize="0"/>
          <p:nvPr/>
        </p:nvPicPr>
        <p:blipFill rotWithShape="1">
          <a:blip r:embed="rId3">
            <a:alphaModFix/>
          </a:blip>
          <a:srcRect b="0" l="0" r="0" t="0"/>
          <a:stretch/>
        </p:blipFill>
        <p:spPr>
          <a:xfrm rot="8877592">
            <a:off x="-1527877" y="1498874"/>
            <a:ext cx="2953703" cy="2929300"/>
          </a:xfrm>
          <a:prstGeom prst="rect">
            <a:avLst/>
          </a:prstGeom>
          <a:noFill/>
          <a:ln>
            <a:noFill/>
          </a:ln>
        </p:spPr>
      </p:pic>
      <p:pic>
        <p:nvPicPr>
          <p:cNvPr id="1092" name="Google Shape;1092;p20"/>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093" name="Google Shape;1093;p20"/>
          <p:cNvSpPr txBox="1"/>
          <p:nvPr>
            <p:ph type="title"/>
          </p:nvPr>
        </p:nvSpPr>
        <p:spPr>
          <a:xfrm>
            <a:off x="3177513" y="756380"/>
            <a:ext cx="5395500" cy="1331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4" name="Google Shape;1094;p20"/>
          <p:cNvSpPr txBox="1"/>
          <p:nvPr>
            <p:ph idx="1" type="subTitle"/>
          </p:nvPr>
        </p:nvSpPr>
        <p:spPr>
          <a:xfrm>
            <a:off x="2200050" y="2560103"/>
            <a:ext cx="4743900" cy="4587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5" name="Google Shape;1095;p20"/>
          <p:cNvSpPr txBox="1"/>
          <p:nvPr>
            <p:ph hasCustomPrompt="1" idx="2" type="title"/>
          </p:nvPr>
        </p:nvSpPr>
        <p:spPr>
          <a:xfrm rot="2188">
            <a:off x="570987" y="758480"/>
            <a:ext cx="1885500" cy="132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096" name="Google Shape;1096;p20"/>
          <p:cNvGrpSpPr/>
          <p:nvPr/>
        </p:nvGrpSpPr>
        <p:grpSpPr>
          <a:xfrm>
            <a:off x="172800" y="154950"/>
            <a:ext cx="8805900" cy="4833600"/>
            <a:chOff x="172800" y="154950"/>
            <a:chExt cx="8805900" cy="4833600"/>
          </a:xfrm>
        </p:grpSpPr>
        <p:sp>
          <p:nvSpPr>
            <p:cNvPr id="1097" name="Google Shape;1097;p20"/>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8" name="Google Shape;1098;p20"/>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099" name="Google Shape;1099;p20"/>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100" name="Google Shape;1100;p20"/>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0"/>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0"/>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pic>
        <p:nvPicPr>
          <p:cNvPr id="115" name="Google Shape;115;p3"/>
          <p:cNvPicPr preferRelativeResize="0"/>
          <p:nvPr/>
        </p:nvPicPr>
        <p:blipFill rotWithShape="1">
          <a:blip r:embed="rId2">
            <a:alphaModFix amt="90000"/>
          </a:blip>
          <a:srcRect b="0" l="0" r="0" t="0"/>
          <a:stretch/>
        </p:blipFill>
        <p:spPr>
          <a:xfrm>
            <a:off x="6115201" y="-1648650"/>
            <a:ext cx="4265000" cy="4229726"/>
          </a:xfrm>
          <a:prstGeom prst="rect">
            <a:avLst/>
          </a:prstGeom>
          <a:noFill/>
          <a:ln>
            <a:noFill/>
          </a:ln>
        </p:spPr>
      </p:pic>
      <p:pic>
        <p:nvPicPr>
          <p:cNvPr id="116" name="Google Shape;116;p3"/>
          <p:cNvPicPr preferRelativeResize="0"/>
          <p:nvPr/>
        </p:nvPicPr>
        <p:blipFill rotWithShape="1">
          <a:blip r:embed="rId3">
            <a:alphaModFix/>
          </a:blip>
          <a:srcRect b="0" l="0" r="0" t="0"/>
          <a:stretch/>
        </p:blipFill>
        <p:spPr>
          <a:xfrm>
            <a:off x="6863950" y="3149325"/>
            <a:ext cx="3427075" cy="3398749"/>
          </a:xfrm>
          <a:prstGeom prst="rect">
            <a:avLst/>
          </a:prstGeom>
          <a:noFill/>
          <a:ln>
            <a:noFill/>
          </a:ln>
        </p:spPr>
      </p:pic>
      <p:pic>
        <p:nvPicPr>
          <p:cNvPr id="117" name="Google Shape;117;p3"/>
          <p:cNvPicPr preferRelativeResize="0"/>
          <p:nvPr/>
        </p:nvPicPr>
        <p:blipFill rotWithShape="1">
          <a:blip r:embed="rId4">
            <a:alphaModFix/>
          </a:blip>
          <a:srcRect b="0" l="0" r="0" t="0"/>
          <a:stretch/>
        </p:blipFill>
        <p:spPr>
          <a:xfrm>
            <a:off x="-1439225" y="2230662"/>
            <a:ext cx="3759149" cy="3728076"/>
          </a:xfrm>
          <a:prstGeom prst="rect">
            <a:avLst/>
          </a:prstGeom>
          <a:noFill/>
          <a:ln>
            <a:noFill/>
          </a:ln>
        </p:spPr>
      </p:pic>
      <p:pic>
        <p:nvPicPr>
          <p:cNvPr id="118" name="Google Shape;118;p3"/>
          <p:cNvPicPr preferRelativeResize="0"/>
          <p:nvPr/>
        </p:nvPicPr>
        <p:blipFill rotWithShape="1">
          <a:blip r:embed="rId3">
            <a:alphaModFix amt="78000"/>
          </a:blip>
          <a:srcRect b="0" l="0" r="0" t="0"/>
          <a:stretch/>
        </p:blipFill>
        <p:spPr>
          <a:xfrm>
            <a:off x="5544400" y="-1065100"/>
            <a:ext cx="2223501" cy="2205125"/>
          </a:xfrm>
          <a:prstGeom prst="rect">
            <a:avLst/>
          </a:prstGeom>
          <a:noFill/>
          <a:ln>
            <a:noFill/>
          </a:ln>
        </p:spPr>
      </p:pic>
      <p:pic>
        <p:nvPicPr>
          <p:cNvPr id="119" name="Google Shape;119;p3"/>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20" name="Google Shape;120;p3"/>
          <p:cNvSpPr txBox="1"/>
          <p:nvPr>
            <p:ph type="title"/>
          </p:nvPr>
        </p:nvSpPr>
        <p:spPr>
          <a:xfrm>
            <a:off x="720000" y="1683853"/>
            <a:ext cx="7704000" cy="1015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 name="Google Shape;121;p3"/>
          <p:cNvSpPr txBox="1"/>
          <p:nvPr>
            <p:ph idx="1" type="subTitle"/>
          </p:nvPr>
        </p:nvSpPr>
        <p:spPr>
          <a:xfrm rot="508">
            <a:off x="2542700" y="2758001"/>
            <a:ext cx="4058700" cy="4593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2" name="Google Shape;122;p3"/>
          <p:cNvGrpSpPr/>
          <p:nvPr/>
        </p:nvGrpSpPr>
        <p:grpSpPr>
          <a:xfrm>
            <a:off x="172800" y="154950"/>
            <a:ext cx="8805900" cy="4833600"/>
            <a:chOff x="172800" y="154950"/>
            <a:chExt cx="8805900" cy="4833600"/>
          </a:xfrm>
        </p:grpSpPr>
        <p:sp>
          <p:nvSpPr>
            <p:cNvPr id="123" name="Google Shape;123;p3"/>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3"/>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25" name="Google Shape;125;p3"/>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26" name="Google Shape;126;p3"/>
          <p:cNvCxnSpPr/>
          <p:nvPr/>
        </p:nvCxnSpPr>
        <p:spPr>
          <a:xfrm>
            <a:off x="172800" y="1572000"/>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27" name="Google Shape;127;p3"/>
          <p:cNvCxnSpPr/>
          <p:nvPr/>
        </p:nvCxnSpPr>
        <p:spPr>
          <a:xfrm>
            <a:off x="172800" y="3571500"/>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128" name="Google Shape;128;p3"/>
          <p:cNvGrpSpPr/>
          <p:nvPr/>
        </p:nvGrpSpPr>
        <p:grpSpPr>
          <a:xfrm>
            <a:off x="1678048" y="772696"/>
            <a:ext cx="5787874" cy="560128"/>
            <a:chOff x="1678048" y="2684671"/>
            <a:chExt cx="5787874" cy="560128"/>
          </a:xfrm>
        </p:grpSpPr>
        <p:grpSp>
          <p:nvGrpSpPr>
            <p:cNvPr id="129" name="Google Shape;129;p3"/>
            <p:cNvGrpSpPr/>
            <p:nvPr/>
          </p:nvGrpSpPr>
          <p:grpSpPr>
            <a:xfrm>
              <a:off x="4291430" y="2684671"/>
              <a:ext cx="561221" cy="560128"/>
              <a:chOff x="2322475" y="2278575"/>
              <a:chExt cx="1258625" cy="1256175"/>
            </a:xfrm>
          </p:grpSpPr>
          <p:sp>
            <p:nvSpPr>
              <p:cNvPr id="130" name="Google Shape;130;p3"/>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1678048" y="2742794"/>
              <a:ext cx="389258" cy="443536"/>
              <a:chOff x="978650" y="2290050"/>
              <a:chExt cx="1130250" cy="1287850"/>
            </a:xfrm>
          </p:grpSpPr>
          <p:sp>
            <p:nvSpPr>
              <p:cNvPr id="147" name="Google Shape;147;p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3"/>
            <p:cNvGrpSpPr/>
            <p:nvPr/>
          </p:nvGrpSpPr>
          <p:grpSpPr>
            <a:xfrm>
              <a:off x="7076664" y="2742794"/>
              <a:ext cx="389258" cy="443536"/>
              <a:chOff x="978650" y="2290050"/>
              <a:chExt cx="1130250" cy="1287850"/>
            </a:xfrm>
          </p:grpSpPr>
          <p:sp>
            <p:nvSpPr>
              <p:cNvPr id="157" name="Google Shape;157;p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6" name="Google Shape;166;p3"/>
            <p:cNvCxnSpPr/>
            <p:nvPr/>
          </p:nvCxnSpPr>
          <p:spPr>
            <a:xfrm>
              <a:off x="4926887" y="2964700"/>
              <a:ext cx="2097600" cy="0"/>
            </a:xfrm>
            <a:prstGeom prst="straightConnector1">
              <a:avLst/>
            </a:prstGeom>
            <a:noFill/>
            <a:ln cap="flat" cmpd="sng" w="9525">
              <a:solidFill>
                <a:schemeClr val="lt1"/>
              </a:solidFill>
              <a:prstDash val="solid"/>
              <a:round/>
              <a:headEnd len="med" w="med" type="none"/>
              <a:tailEnd len="med" w="med" type="none"/>
            </a:ln>
          </p:spPr>
        </p:cxnSp>
        <p:cxnSp>
          <p:nvCxnSpPr>
            <p:cNvPr id="167" name="Google Shape;167;p3"/>
            <p:cNvCxnSpPr/>
            <p:nvPr/>
          </p:nvCxnSpPr>
          <p:spPr>
            <a:xfrm>
              <a:off x="2130562" y="2964700"/>
              <a:ext cx="2097600" cy="0"/>
            </a:xfrm>
            <a:prstGeom prst="straightConnector1">
              <a:avLst/>
            </a:prstGeom>
            <a:noFill/>
            <a:ln cap="flat" cmpd="sng" w="9525">
              <a:solidFill>
                <a:schemeClr val="lt1"/>
              </a:solidFill>
              <a:prstDash val="solid"/>
              <a:round/>
              <a:headEnd len="med" w="med" type="none"/>
              <a:tailEnd len="med" w="med" type="none"/>
            </a:ln>
          </p:spPr>
        </p:cxnSp>
      </p:grpSp>
      <p:grpSp>
        <p:nvGrpSpPr>
          <p:cNvPr id="168" name="Google Shape;168;p3"/>
          <p:cNvGrpSpPr/>
          <p:nvPr/>
        </p:nvGrpSpPr>
        <p:grpSpPr>
          <a:xfrm>
            <a:off x="1678048" y="3815696"/>
            <a:ext cx="5787874" cy="560128"/>
            <a:chOff x="1678048" y="2684671"/>
            <a:chExt cx="5787874" cy="560128"/>
          </a:xfrm>
        </p:grpSpPr>
        <p:grpSp>
          <p:nvGrpSpPr>
            <p:cNvPr id="169" name="Google Shape;169;p3"/>
            <p:cNvGrpSpPr/>
            <p:nvPr/>
          </p:nvGrpSpPr>
          <p:grpSpPr>
            <a:xfrm>
              <a:off x="4291430" y="2684671"/>
              <a:ext cx="561221" cy="560128"/>
              <a:chOff x="2322475" y="2278575"/>
              <a:chExt cx="1258625" cy="1256175"/>
            </a:xfrm>
          </p:grpSpPr>
          <p:sp>
            <p:nvSpPr>
              <p:cNvPr id="170" name="Google Shape;170;p3"/>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3"/>
            <p:cNvGrpSpPr/>
            <p:nvPr/>
          </p:nvGrpSpPr>
          <p:grpSpPr>
            <a:xfrm>
              <a:off x="1678048" y="2742794"/>
              <a:ext cx="389258" cy="443536"/>
              <a:chOff x="978650" y="2290050"/>
              <a:chExt cx="1130250" cy="1287850"/>
            </a:xfrm>
          </p:grpSpPr>
          <p:sp>
            <p:nvSpPr>
              <p:cNvPr id="187" name="Google Shape;187;p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3"/>
            <p:cNvGrpSpPr/>
            <p:nvPr/>
          </p:nvGrpSpPr>
          <p:grpSpPr>
            <a:xfrm>
              <a:off x="7076664" y="2742794"/>
              <a:ext cx="389258" cy="443536"/>
              <a:chOff x="978650" y="2290050"/>
              <a:chExt cx="1130250" cy="1287850"/>
            </a:xfrm>
          </p:grpSpPr>
          <p:sp>
            <p:nvSpPr>
              <p:cNvPr id="197" name="Google Shape;197;p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6" name="Google Shape;206;p3"/>
            <p:cNvCxnSpPr/>
            <p:nvPr/>
          </p:nvCxnSpPr>
          <p:spPr>
            <a:xfrm>
              <a:off x="4926887" y="2964700"/>
              <a:ext cx="2097600" cy="0"/>
            </a:xfrm>
            <a:prstGeom prst="straightConnector1">
              <a:avLst/>
            </a:prstGeom>
            <a:noFill/>
            <a:ln cap="flat" cmpd="sng" w="9525">
              <a:solidFill>
                <a:schemeClr val="lt1"/>
              </a:solidFill>
              <a:prstDash val="solid"/>
              <a:round/>
              <a:headEnd len="med" w="med" type="none"/>
              <a:tailEnd len="med" w="med" type="none"/>
            </a:ln>
          </p:spPr>
        </p:cxnSp>
        <p:cxnSp>
          <p:nvCxnSpPr>
            <p:cNvPr id="207" name="Google Shape;207;p3"/>
            <p:cNvCxnSpPr/>
            <p:nvPr/>
          </p:nvCxnSpPr>
          <p:spPr>
            <a:xfrm>
              <a:off x="2130562" y="2964700"/>
              <a:ext cx="20976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TITLE_AND_DESCRIPTION_1_1_1_1">
    <p:spTree>
      <p:nvGrpSpPr>
        <p:cNvPr id="1103" name="Shape 1103"/>
        <p:cNvGrpSpPr/>
        <p:nvPr/>
      </p:nvGrpSpPr>
      <p:grpSpPr>
        <a:xfrm>
          <a:off x="0" y="0"/>
          <a:ext cx="0" cy="0"/>
          <a:chOff x="0" y="0"/>
          <a:chExt cx="0" cy="0"/>
        </a:xfrm>
      </p:grpSpPr>
      <p:pic>
        <p:nvPicPr>
          <p:cNvPr id="1104" name="Google Shape;1104;p21"/>
          <p:cNvPicPr preferRelativeResize="0"/>
          <p:nvPr/>
        </p:nvPicPr>
        <p:blipFill rotWithShape="1">
          <a:blip r:embed="rId2">
            <a:alphaModFix/>
          </a:blip>
          <a:srcRect b="0" l="0" r="0" t="0"/>
          <a:stretch/>
        </p:blipFill>
        <p:spPr>
          <a:xfrm>
            <a:off x="6695049" y="-550373"/>
            <a:ext cx="3195200" cy="3168801"/>
          </a:xfrm>
          <a:prstGeom prst="rect">
            <a:avLst/>
          </a:prstGeom>
          <a:noFill/>
          <a:ln>
            <a:noFill/>
          </a:ln>
        </p:spPr>
      </p:pic>
      <p:pic>
        <p:nvPicPr>
          <p:cNvPr id="1105" name="Google Shape;1105;p21"/>
          <p:cNvPicPr preferRelativeResize="0"/>
          <p:nvPr/>
        </p:nvPicPr>
        <p:blipFill rotWithShape="1">
          <a:blip r:embed="rId3">
            <a:alphaModFix/>
          </a:blip>
          <a:srcRect b="0" l="0" r="0" t="0"/>
          <a:stretch/>
        </p:blipFill>
        <p:spPr>
          <a:xfrm>
            <a:off x="5884350" y="2790644"/>
            <a:ext cx="5069575" cy="5027675"/>
          </a:xfrm>
          <a:prstGeom prst="rect">
            <a:avLst/>
          </a:prstGeom>
          <a:noFill/>
          <a:ln>
            <a:noFill/>
          </a:ln>
        </p:spPr>
      </p:pic>
      <p:pic>
        <p:nvPicPr>
          <p:cNvPr id="1106" name="Google Shape;1106;p21"/>
          <p:cNvPicPr preferRelativeResize="0"/>
          <p:nvPr/>
        </p:nvPicPr>
        <p:blipFill rotWithShape="1">
          <a:blip r:embed="rId4">
            <a:alphaModFix/>
          </a:blip>
          <a:srcRect b="0" l="0" r="0" t="0"/>
          <a:stretch/>
        </p:blipFill>
        <p:spPr>
          <a:xfrm rot="-4462949">
            <a:off x="1119603" y="-948526"/>
            <a:ext cx="1934702" cy="1918724"/>
          </a:xfrm>
          <a:prstGeom prst="rect">
            <a:avLst/>
          </a:prstGeom>
          <a:noFill/>
          <a:ln>
            <a:noFill/>
          </a:ln>
        </p:spPr>
      </p:pic>
      <p:pic>
        <p:nvPicPr>
          <p:cNvPr id="1107" name="Google Shape;1107;p21"/>
          <p:cNvPicPr preferRelativeResize="0"/>
          <p:nvPr/>
        </p:nvPicPr>
        <p:blipFill rotWithShape="1">
          <a:blip r:embed="rId5">
            <a:alphaModFix/>
          </a:blip>
          <a:srcRect b="0" l="0" r="0" t="0"/>
          <a:stretch/>
        </p:blipFill>
        <p:spPr>
          <a:xfrm>
            <a:off x="-1065974" y="3099400"/>
            <a:ext cx="3370126" cy="3342300"/>
          </a:xfrm>
          <a:prstGeom prst="rect">
            <a:avLst/>
          </a:prstGeom>
          <a:noFill/>
          <a:ln>
            <a:noFill/>
          </a:ln>
        </p:spPr>
      </p:pic>
      <p:pic>
        <p:nvPicPr>
          <p:cNvPr id="1108" name="Google Shape;1108;p21"/>
          <p:cNvPicPr preferRelativeResize="0"/>
          <p:nvPr/>
        </p:nvPicPr>
        <p:blipFill rotWithShape="1">
          <a:blip r:embed="rId3">
            <a:alphaModFix/>
          </a:blip>
          <a:srcRect b="0" l="0" r="0" t="0"/>
          <a:stretch/>
        </p:blipFill>
        <p:spPr>
          <a:xfrm rot="8877592">
            <a:off x="-1527877" y="1498874"/>
            <a:ext cx="2953703" cy="2929300"/>
          </a:xfrm>
          <a:prstGeom prst="rect">
            <a:avLst/>
          </a:prstGeom>
          <a:noFill/>
          <a:ln>
            <a:noFill/>
          </a:ln>
        </p:spPr>
      </p:pic>
      <p:pic>
        <p:nvPicPr>
          <p:cNvPr id="1109" name="Google Shape;1109;p21"/>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110" name="Google Shape;1110;p21"/>
          <p:cNvSpPr txBox="1"/>
          <p:nvPr>
            <p:ph type="title"/>
          </p:nvPr>
        </p:nvSpPr>
        <p:spPr>
          <a:xfrm>
            <a:off x="1085175" y="2424520"/>
            <a:ext cx="6973800" cy="107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1" name="Google Shape;1111;p21"/>
          <p:cNvSpPr txBox="1"/>
          <p:nvPr>
            <p:ph idx="1" type="subTitle"/>
          </p:nvPr>
        </p:nvSpPr>
        <p:spPr>
          <a:xfrm>
            <a:off x="2253900" y="3803363"/>
            <a:ext cx="4636200" cy="465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2" name="Google Shape;1112;p21"/>
          <p:cNvSpPr txBox="1"/>
          <p:nvPr>
            <p:ph hasCustomPrompt="1" idx="2" type="title"/>
          </p:nvPr>
        </p:nvSpPr>
        <p:spPr>
          <a:xfrm rot="2188">
            <a:off x="6612074" y="794855"/>
            <a:ext cx="1885500" cy="132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113" name="Google Shape;1113;p21"/>
          <p:cNvGrpSpPr/>
          <p:nvPr/>
        </p:nvGrpSpPr>
        <p:grpSpPr>
          <a:xfrm>
            <a:off x="169050" y="154950"/>
            <a:ext cx="8805900" cy="4833600"/>
            <a:chOff x="172800" y="154950"/>
            <a:chExt cx="8805900" cy="4833600"/>
          </a:xfrm>
        </p:grpSpPr>
        <p:sp>
          <p:nvSpPr>
            <p:cNvPr id="1114" name="Google Shape;1114;p21"/>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 name="Google Shape;1115;p21"/>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116" name="Google Shape;1116;p21"/>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117" name="Google Shape;1117;p21"/>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1"/>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1"/>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1"/>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1"/>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TITLE_AND_DESCRIPTION_1_1_1_1_1">
    <p:spTree>
      <p:nvGrpSpPr>
        <p:cNvPr id="1122" name="Shape 1122"/>
        <p:cNvGrpSpPr/>
        <p:nvPr/>
      </p:nvGrpSpPr>
      <p:grpSpPr>
        <a:xfrm>
          <a:off x="0" y="0"/>
          <a:ext cx="0" cy="0"/>
          <a:chOff x="0" y="0"/>
          <a:chExt cx="0" cy="0"/>
        </a:xfrm>
      </p:grpSpPr>
      <p:pic>
        <p:nvPicPr>
          <p:cNvPr id="1123" name="Google Shape;1123;p22"/>
          <p:cNvPicPr preferRelativeResize="0"/>
          <p:nvPr/>
        </p:nvPicPr>
        <p:blipFill rotWithShape="1">
          <a:blip r:embed="rId2">
            <a:alphaModFix/>
          </a:blip>
          <a:srcRect b="0" l="0" r="0" t="0"/>
          <a:stretch/>
        </p:blipFill>
        <p:spPr>
          <a:xfrm flipH="1">
            <a:off x="-1016258" y="-550373"/>
            <a:ext cx="3195200" cy="3168801"/>
          </a:xfrm>
          <a:prstGeom prst="rect">
            <a:avLst/>
          </a:prstGeom>
          <a:noFill/>
          <a:ln>
            <a:noFill/>
          </a:ln>
        </p:spPr>
      </p:pic>
      <p:pic>
        <p:nvPicPr>
          <p:cNvPr id="1124" name="Google Shape;1124;p22"/>
          <p:cNvPicPr preferRelativeResize="0"/>
          <p:nvPr/>
        </p:nvPicPr>
        <p:blipFill rotWithShape="1">
          <a:blip r:embed="rId3">
            <a:alphaModFix/>
          </a:blip>
          <a:srcRect b="0" l="0" r="0" t="0"/>
          <a:stretch/>
        </p:blipFill>
        <p:spPr>
          <a:xfrm flipH="1">
            <a:off x="-3154135" y="1864032"/>
            <a:ext cx="5069575" cy="5027675"/>
          </a:xfrm>
          <a:prstGeom prst="rect">
            <a:avLst/>
          </a:prstGeom>
          <a:noFill/>
          <a:ln>
            <a:noFill/>
          </a:ln>
        </p:spPr>
      </p:pic>
      <p:pic>
        <p:nvPicPr>
          <p:cNvPr id="1125" name="Google Shape;1125;p22"/>
          <p:cNvPicPr preferRelativeResize="0"/>
          <p:nvPr/>
        </p:nvPicPr>
        <p:blipFill rotWithShape="1">
          <a:blip r:embed="rId4">
            <a:alphaModFix/>
          </a:blip>
          <a:srcRect b="0" l="0" r="0" t="0"/>
          <a:stretch/>
        </p:blipFill>
        <p:spPr>
          <a:xfrm flipH="1" rot="4462949">
            <a:off x="6010185" y="-1355651"/>
            <a:ext cx="1934702" cy="1918724"/>
          </a:xfrm>
          <a:prstGeom prst="rect">
            <a:avLst/>
          </a:prstGeom>
          <a:noFill/>
          <a:ln>
            <a:noFill/>
          </a:ln>
        </p:spPr>
      </p:pic>
      <p:pic>
        <p:nvPicPr>
          <p:cNvPr id="1126" name="Google Shape;1126;p22"/>
          <p:cNvPicPr preferRelativeResize="0"/>
          <p:nvPr/>
        </p:nvPicPr>
        <p:blipFill rotWithShape="1">
          <a:blip r:embed="rId3">
            <a:alphaModFix/>
          </a:blip>
          <a:srcRect b="0" l="0" r="0" t="0"/>
          <a:stretch/>
        </p:blipFill>
        <p:spPr>
          <a:xfrm flipH="1" rot="-8877592">
            <a:off x="8191114" y="1270274"/>
            <a:ext cx="2953703" cy="2929300"/>
          </a:xfrm>
          <a:prstGeom prst="rect">
            <a:avLst/>
          </a:prstGeom>
          <a:noFill/>
          <a:ln>
            <a:noFill/>
          </a:ln>
        </p:spPr>
      </p:pic>
      <p:pic>
        <p:nvPicPr>
          <p:cNvPr id="1127" name="Google Shape;1127;p22"/>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128" name="Google Shape;1128;p22"/>
          <p:cNvSpPr txBox="1"/>
          <p:nvPr>
            <p:ph type="title"/>
          </p:nvPr>
        </p:nvSpPr>
        <p:spPr>
          <a:xfrm>
            <a:off x="2200050" y="2292435"/>
            <a:ext cx="4743900" cy="107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29" name="Google Shape;1129;p22"/>
          <p:cNvSpPr txBox="1"/>
          <p:nvPr>
            <p:ph idx="1" type="subTitle"/>
          </p:nvPr>
        </p:nvSpPr>
        <p:spPr>
          <a:xfrm>
            <a:off x="2182938" y="997913"/>
            <a:ext cx="2372100" cy="73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0" name="Google Shape;1130;p22"/>
          <p:cNvSpPr txBox="1"/>
          <p:nvPr>
            <p:ph hasCustomPrompt="1" idx="2" type="title"/>
          </p:nvPr>
        </p:nvSpPr>
        <p:spPr>
          <a:xfrm rot="2188">
            <a:off x="5186812" y="699713"/>
            <a:ext cx="1885500" cy="132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131" name="Google Shape;1131;p22"/>
          <p:cNvGrpSpPr/>
          <p:nvPr/>
        </p:nvGrpSpPr>
        <p:grpSpPr>
          <a:xfrm>
            <a:off x="172800" y="154950"/>
            <a:ext cx="8805900" cy="4833600"/>
            <a:chOff x="172800" y="154950"/>
            <a:chExt cx="8805900" cy="4833600"/>
          </a:xfrm>
        </p:grpSpPr>
        <p:sp>
          <p:nvSpPr>
            <p:cNvPr id="1132" name="Google Shape;1132;p22"/>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22"/>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134" name="Google Shape;1134;p22"/>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135" name="Google Shape;1135;p22"/>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TITLE_AND_DESCRIPTION_1_1_1_1_1_1">
    <p:spTree>
      <p:nvGrpSpPr>
        <p:cNvPr id="1138" name="Shape 1138"/>
        <p:cNvGrpSpPr/>
        <p:nvPr/>
      </p:nvGrpSpPr>
      <p:grpSpPr>
        <a:xfrm>
          <a:off x="0" y="0"/>
          <a:ext cx="0" cy="0"/>
          <a:chOff x="0" y="0"/>
          <a:chExt cx="0" cy="0"/>
        </a:xfrm>
      </p:grpSpPr>
      <p:pic>
        <p:nvPicPr>
          <p:cNvPr id="1139" name="Google Shape;1139;p23"/>
          <p:cNvPicPr preferRelativeResize="0"/>
          <p:nvPr/>
        </p:nvPicPr>
        <p:blipFill rotWithShape="1">
          <a:blip r:embed="rId2">
            <a:alphaModFix/>
          </a:blip>
          <a:srcRect b="0" l="0" r="0" t="0"/>
          <a:stretch/>
        </p:blipFill>
        <p:spPr>
          <a:xfrm>
            <a:off x="6695049" y="-550373"/>
            <a:ext cx="3195200" cy="3168801"/>
          </a:xfrm>
          <a:prstGeom prst="rect">
            <a:avLst/>
          </a:prstGeom>
          <a:noFill/>
          <a:ln>
            <a:noFill/>
          </a:ln>
        </p:spPr>
      </p:pic>
      <p:pic>
        <p:nvPicPr>
          <p:cNvPr id="1140" name="Google Shape;1140;p23"/>
          <p:cNvPicPr preferRelativeResize="0"/>
          <p:nvPr/>
        </p:nvPicPr>
        <p:blipFill rotWithShape="1">
          <a:blip r:embed="rId3">
            <a:alphaModFix/>
          </a:blip>
          <a:srcRect b="0" l="0" r="0" t="0"/>
          <a:stretch/>
        </p:blipFill>
        <p:spPr>
          <a:xfrm>
            <a:off x="5884350" y="2790644"/>
            <a:ext cx="5069575" cy="5027675"/>
          </a:xfrm>
          <a:prstGeom prst="rect">
            <a:avLst/>
          </a:prstGeom>
          <a:noFill/>
          <a:ln>
            <a:noFill/>
          </a:ln>
        </p:spPr>
      </p:pic>
      <p:pic>
        <p:nvPicPr>
          <p:cNvPr id="1141" name="Google Shape;1141;p23"/>
          <p:cNvPicPr preferRelativeResize="0"/>
          <p:nvPr/>
        </p:nvPicPr>
        <p:blipFill rotWithShape="1">
          <a:blip r:embed="rId4">
            <a:alphaModFix/>
          </a:blip>
          <a:srcRect b="0" l="0" r="0" t="0"/>
          <a:stretch/>
        </p:blipFill>
        <p:spPr>
          <a:xfrm rot="-4462949">
            <a:off x="1119603" y="-948526"/>
            <a:ext cx="1934702" cy="1918724"/>
          </a:xfrm>
          <a:prstGeom prst="rect">
            <a:avLst/>
          </a:prstGeom>
          <a:noFill/>
          <a:ln>
            <a:noFill/>
          </a:ln>
        </p:spPr>
      </p:pic>
      <p:pic>
        <p:nvPicPr>
          <p:cNvPr id="1142" name="Google Shape;1142;p23"/>
          <p:cNvPicPr preferRelativeResize="0"/>
          <p:nvPr/>
        </p:nvPicPr>
        <p:blipFill rotWithShape="1">
          <a:blip r:embed="rId5">
            <a:alphaModFix/>
          </a:blip>
          <a:srcRect b="0" l="0" r="0" t="0"/>
          <a:stretch/>
        </p:blipFill>
        <p:spPr>
          <a:xfrm>
            <a:off x="-1065974" y="3099400"/>
            <a:ext cx="3370126" cy="3342300"/>
          </a:xfrm>
          <a:prstGeom prst="rect">
            <a:avLst/>
          </a:prstGeom>
          <a:noFill/>
          <a:ln>
            <a:noFill/>
          </a:ln>
        </p:spPr>
      </p:pic>
      <p:pic>
        <p:nvPicPr>
          <p:cNvPr id="1143" name="Google Shape;1143;p23"/>
          <p:cNvPicPr preferRelativeResize="0"/>
          <p:nvPr/>
        </p:nvPicPr>
        <p:blipFill rotWithShape="1">
          <a:blip r:embed="rId3">
            <a:alphaModFix/>
          </a:blip>
          <a:srcRect b="0" l="0" r="0" t="0"/>
          <a:stretch/>
        </p:blipFill>
        <p:spPr>
          <a:xfrm rot="8877592">
            <a:off x="-1527877" y="1498874"/>
            <a:ext cx="2953703" cy="2929300"/>
          </a:xfrm>
          <a:prstGeom prst="rect">
            <a:avLst/>
          </a:prstGeom>
          <a:noFill/>
          <a:ln>
            <a:noFill/>
          </a:ln>
        </p:spPr>
      </p:pic>
      <p:pic>
        <p:nvPicPr>
          <p:cNvPr id="1144" name="Google Shape;1144;p23"/>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145" name="Google Shape;1145;p23"/>
          <p:cNvSpPr txBox="1"/>
          <p:nvPr>
            <p:ph type="title"/>
          </p:nvPr>
        </p:nvSpPr>
        <p:spPr>
          <a:xfrm>
            <a:off x="1896150" y="2219025"/>
            <a:ext cx="5351700" cy="107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6" name="Google Shape;1146;p23"/>
          <p:cNvSpPr txBox="1"/>
          <p:nvPr>
            <p:ph idx="1" type="subTitle"/>
          </p:nvPr>
        </p:nvSpPr>
        <p:spPr>
          <a:xfrm>
            <a:off x="4769443" y="1032656"/>
            <a:ext cx="2309400" cy="647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7" name="Google Shape;1147;p23"/>
          <p:cNvSpPr txBox="1"/>
          <p:nvPr>
            <p:ph hasCustomPrompt="1" idx="2" type="title"/>
          </p:nvPr>
        </p:nvSpPr>
        <p:spPr>
          <a:xfrm rot="2188">
            <a:off x="2065157" y="692906"/>
            <a:ext cx="1885500" cy="132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148" name="Google Shape;1148;p23"/>
          <p:cNvGrpSpPr/>
          <p:nvPr/>
        </p:nvGrpSpPr>
        <p:grpSpPr>
          <a:xfrm>
            <a:off x="172800" y="154950"/>
            <a:ext cx="8805900" cy="4833600"/>
            <a:chOff x="172800" y="154950"/>
            <a:chExt cx="8805900" cy="4833600"/>
          </a:xfrm>
        </p:grpSpPr>
        <p:sp>
          <p:nvSpPr>
            <p:cNvPr id="1149" name="Google Shape;1149;p23"/>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 name="Google Shape;1150;p23"/>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151" name="Google Shape;1151;p23"/>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152" name="Google Shape;1152;p23"/>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SECTION_TITLE_AND_DESCRIPTION_1_1_1_1_1_1_1">
    <p:spTree>
      <p:nvGrpSpPr>
        <p:cNvPr id="1155" name="Shape 1155"/>
        <p:cNvGrpSpPr/>
        <p:nvPr/>
      </p:nvGrpSpPr>
      <p:grpSpPr>
        <a:xfrm>
          <a:off x="0" y="0"/>
          <a:ext cx="0" cy="0"/>
          <a:chOff x="0" y="0"/>
          <a:chExt cx="0" cy="0"/>
        </a:xfrm>
      </p:grpSpPr>
      <p:pic>
        <p:nvPicPr>
          <p:cNvPr id="1156" name="Google Shape;1156;p24"/>
          <p:cNvPicPr preferRelativeResize="0"/>
          <p:nvPr/>
        </p:nvPicPr>
        <p:blipFill rotWithShape="1">
          <a:blip r:embed="rId2">
            <a:alphaModFix/>
          </a:blip>
          <a:srcRect b="0" l="0" r="0" t="0"/>
          <a:stretch/>
        </p:blipFill>
        <p:spPr>
          <a:xfrm rot="10800000">
            <a:off x="-2079935" y="2644199"/>
            <a:ext cx="3195200" cy="3168801"/>
          </a:xfrm>
          <a:prstGeom prst="rect">
            <a:avLst/>
          </a:prstGeom>
          <a:noFill/>
          <a:ln>
            <a:noFill/>
          </a:ln>
        </p:spPr>
      </p:pic>
      <p:pic>
        <p:nvPicPr>
          <p:cNvPr id="1157" name="Google Shape;1157;p24"/>
          <p:cNvPicPr preferRelativeResize="0"/>
          <p:nvPr/>
        </p:nvPicPr>
        <p:blipFill rotWithShape="1">
          <a:blip r:embed="rId3">
            <a:alphaModFix/>
          </a:blip>
          <a:srcRect b="0" l="0" r="0" t="0"/>
          <a:stretch/>
        </p:blipFill>
        <p:spPr>
          <a:xfrm>
            <a:off x="-2855350" y="-3000556"/>
            <a:ext cx="5069575" cy="5027675"/>
          </a:xfrm>
          <a:prstGeom prst="rect">
            <a:avLst/>
          </a:prstGeom>
          <a:noFill/>
          <a:ln>
            <a:noFill/>
          </a:ln>
        </p:spPr>
      </p:pic>
      <p:pic>
        <p:nvPicPr>
          <p:cNvPr id="1158" name="Google Shape;1158;p24"/>
          <p:cNvPicPr preferRelativeResize="0"/>
          <p:nvPr/>
        </p:nvPicPr>
        <p:blipFill rotWithShape="1">
          <a:blip r:embed="rId4">
            <a:alphaModFix/>
          </a:blip>
          <a:srcRect b="0" l="0" r="0" t="0"/>
          <a:stretch/>
        </p:blipFill>
        <p:spPr>
          <a:xfrm rot="6337051">
            <a:off x="4756008" y="4292428"/>
            <a:ext cx="1934702" cy="1918724"/>
          </a:xfrm>
          <a:prstGeom prst="rect">
            <a:avLst/>
          </a:prstGeom>
          <a:noFill/>
          <a:ln>
            <a:noFill/>
          </a:ln>
        </p:spPr>
      </p:pic>
      <p:pic>
        <p:nvPicPr>
          <p:cNvPr id="1159" name="Google Shape;1159;p24"/>
          <p:cNvPicPr preferRelativeResize="0"/>
          <p:nvPr/>
        </p:nvPicPr>
        <p:blipFill rotWithShape="1">
          <a:blip r:embed="rId5">
            <a:alphaModFix/>
          </a:blip>
          <a:srcRect b="0" l="0" r="0" t="0"/>
          <a:stretch/>
        </p:blipFill>
        <p:spPr>
          <a:xfrm rot="10800000">
            <a:off x="5608587" y="-2157862"/>
            <a:ext cx="3370126" cy="3342300"/>
          </a:xfrm>
          <a:prstGeom prst="rect">
            <a:avLst/>
          </a:prstGeom>
          <a:noFill/>
          <a:ln>
            <a:noFill/>
          </a:ln>
        </p:spPr>
      </p:pic>
      <p:pic>
        <p:nvPicPr>
          <p:cNvPr id="1160" name="Google Shape;1160;p24"/>
          <p:cNvPicPr preferRelativeResize="0"/>
          <p:nvPr/>
        </p:nvPicPr>
        <p:blipFill rotWithShape="1">
          <a:blip r:embed="rId3">
            <a:alphaModFix/>
          </a:blip>
          <a:srcRect b="0" l="0" r="0" t="0"/>
          <a:stretch/>
        </p:blipFill>
        <p:spPr>
          <a:xfrm rot="-1922408">
            <a:off x="8060887" y="-232347"/>
            <a:ext cx="2953703" cy="2929300"/>
          </a:xfrm>
          <a:prstGeom prst="rect">
            <a:avLst/>
          </a:prstGeom>
          <a:noFill/>
          <a:ln>
            <a:noFill/>
          </a:ln>
        </p:spPr>
      </p:pic>
      <p:pic>
        <p:nvPicPr>
          <p:cNvPr id="1161" name="Google Shape;1161;p24"/>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162" name="Google Shape;1162;p24"/>
          <p:cNvSpPr txBox="1"/>
          <p:nvPr>
            <p:ph type="title"/>
          </p:nvPr>
        </p:nvSpPr>
        <p:spPr>
          <a:xfrm>
            <a:off x="1455975" y="1534200"/>
            <a:ext cx="3939300" cy="19551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3" name="Google Shape;1163;p24"/>
          <p:cNvSpPr txBox="1"/>
          <p:nvPr>
            <p:ph idx="1" type="subTitle"/>
          </p:nvPr>
        </p:nvSpPr>
        <p:spPr>
          <a:xfrm>
            <a:off x="2216738" y="3814416"/>
            <a:ext cx="4743900" cy="4587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4" name="Google Shape;1164;p24"/>
          <p:cNvSpPr txBox="1"/>
          <p:nvPr>
            <p:ph hasCustomPrompt="1" idx="2" type="title"/>
          </p:nvPr>
        </p:nvSpPr>
        <p:spPr>
          <a:xfrm rot="2480">
            <a:off x="5508037" y="1661425"/>
            <a:ext cx="2079601" cy="16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900"/>
              <a:buFont typeface="Tangerine"/>
              <a:buNone/>
              <a:defRPr sz="9600"/>
            </a:lvl1pPr>
            <a:lvl2pPr lvl="1" rtl="0" algn="l">
              <a:spcBef>
                <a:spcPts val="0"/>
              </a:spcBef>
              <a:spcAft>
                <a:spcPts val="0"/>
              </a:spcAft>
              <a:buSzPts val="4900"/>
              <a:buFont typeface="Tangerine"/>
              <a:buNone/>
              <a:defRPr sz="4900">
                <a:latin typeface="Tangerine"/>
                <a:ea typeface="Tangerine"/>
                <a:cs typeface="Tangerine"/>
                <a:sym typeface="Tangerine"/>
              </a:defRPr>
            </a:lvl2pPr>
            <a:lvl3pPr lvl="2" rtl="0" algn="l">
              <a:spcBef>
                <a:spcPts val="0"/>
              </a:spcBef>
              <a:spcAft>
                <a:spcPts val="0"/>
              </a:spcAft>
              <a:buSzPts val="4900"/>
              <a:buFont typeface="Tangerine"/>
              <a:buNone/>
              <a:defRPr sz="4900">
                <a:latin typeface="Tangerine"/>
                <a:ea typeface="Tangerine"/>
                <a:cs typeface="Tangerine"/>
                <a:sym typeface="Tangerine"/>
              </a:defRPr>
            </a:lvl3pPr>
            <a:lvl4pPr lvl="3" rtl="0" algn="l">
              <a:spcBef>
                <a:spcPts val="0"/>
              </a:spcBef>
              <a:spcAft>
                <a:spcPts val="0"/>
              </a:spcAft>
              <a:buSzPts val="4900"/>
              <a:buFont typeface="Tangerine"/>
              <a:buNone/>
              <a:defRPr sz="4900">
                <a:latin typeface="Tangerine"/>
                <a:ea typeface="Tangerine"/>
                <a:cs typeface="Tangerine"/>
                <a:sym typeface="Tangerine"/>
              </a:defRPr>
            </a:lvl4pPr>
            <a:lvl5pPr lvl="4" rtl="0" algn="l">
              <a:spcBef>
                <a:spcPts val="0"/>
              </a:spcBef>
              <a:spcAft>
                <a:spcPts val="0"/>
              </a:spcAft>
              <a:buSzPts val="4900"/>
              <a:buFont typeface="Tangerine"/>
              <a:buNone/>
              <a:defRPr sz="4900">
                <a:latin typeface="Tangerine"/>
                <a:ea typeface="Tangerine"/>
                <a:cs typeface="Tangerine"/>
                <a:sym typeface="Tangerine"/>
              </a:defRPr>
            </a:lvl5pPr>
            <a:lvl6pPr lvl="5" rtl="0" algn="l">
              <a:spcBef>
                <a:spcPts val="0"/>
              </a:spcBef>
              <a:spcAft>
                <a:spcPts val="0"/>
              </a:spcAft>
              <a:buSzPts val="4900"/>
              <a:buFont typeface="Tangerine"/>
              <a:buNone/>
              <a:defRPr sz="4900">
                <a:latin typeface="Tangerine"/>
                <a:ea typeface="Tangerine"/>
                <a:cs typeface="Tangerine"/>
                <a:sym typeface="Tangerine"/>
              </a:defRPr>
            </a:lvl6pPr>
            <a:lvl7pPr lvl="6" rtl="0" algn="l">
              <a:spcBef>
                <a:spcPts val="0"/>
              </a:spcBef>
              <a:spcAft>
                <a:spcPts val="0"/>
              </a:spcAft>
              <a:buSzPts val="4900"/>
              <a:buFont typeface="Tangerine"/>
              <a:buNone/>
              <a:defRPr sz="4900">
                <a:latin typeface="Tangerine"/>
                <a:ea typeface="Tangerine"/>
                <a:cs typeface="Tangerine"/>
                <a:sym typeface="Tangerine"/>
              </a:defRPr>
            </a:lvl7pPr>
            <a:lvl8pPr lvl="7" rtl="0" algn="l">
              <a:spcBef>
                <a:spcPts val="0"/>
              </a:spcBef>
              <a:spcAft>
                <a:spcPts val="0"/>
              </a:spcAft>
              <a:buSzPts val="4900"/>
              <a:buFont typeface="Tangerine"/>
              <a:buNone/>
              <a:defRPr sz="4900">
                <a:latin typeface="Tangerine"/>
                <a:ea typeface="Tangerine"/>
                <a:cs typeface="Tangerine"/>
                <a:sym typeface="Tangerine"/>
              </a:defRPr>
            </a:lvl8pPr>
            <a:lvl9pPr lvl="8" rtl="0" algn="l">
              <a:spcBef>
                <a:spcPts val="0"/>
              </a:spcBef>
              <a:spcAft>
                <a:spcPts val="0"/>
              </a:spcAft>
              <a:buSzPts val="4900"/>
              <a:buFont typeface="Tangerine"/>
              <a:buNone/>
              <a:defRPr sz="4900">
                <a:latin typeface="Tangerine"/>
                <a:ea typeface="Tangerine"/>
                <a:cs typeface="Tangerine"/>
                <a:sym typeface="Tangerine"/>
              </a:defRPr>
            </a:lvl9pPr>
          </a:lstStyle>
          <a:p>
            <a:r>
              <a:t>xx%</a:t>
            </a:r>
          </a:p>
        </p:txBody>
      </p:sp>
      <p:grpSp>
        <p:nvGrpSpPr>
          <p:cNvPr id="1165" name="Google Shape;1165;p24"/>
          <p:cNvGrpSpPr/>
          <p:nvPr/>
        </p:nvGrpSpPr>
        <p:grpSpPr>
          <a:xfrm>
            <a:off x="172800" y="154950"/>
            <a:ext cx="8805900" cy="4833600"/>
            <a:chOff x="172800" y="154950"/>
            <a:chExt cx="8805900" cy="4833600"/>
          </a:xfrm>
        </p:grpSpPr>
        <p:sp>
          <p:nvSpPr>
            <p:cNvPr id="1166" name="Google Shape;1166;p24"/>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7" name="Google Shape;1167;p24"/>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168" name="Google Shape;1168;p24"/>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169" name="Google Shape;1169;p24"/>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4412002" y="461205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72" name="Shape 1172"/>
        <p:cNvGrpSpPr/>
        <p:nvPr/>
      </p:nvGrpSpPr>
      <p:grpSpPr>
        <a:xfrm>
          <a:off x="0" y="0"/>
          <a:ext cx="0" cy="0"/>
          <a:chOff x="0" y="0"/>
          <a:chExt cx="0" cy="0"/>
        </a:xfrm>
      </p:grpSpPr>
      <p:pic>
        <p:nvPicPr>
          <p:cNvPr id="1173" name="Google Shape;1173;p25"/>
          <p:cNvPicPr preferRelativeResize="0"/>
          <p:nvPr/>
        </p:nvPicPr>
        <p:blipFill rotWithShape="1">
          <a:blip r:embed="rId2">
            <a:alphaModFix amt="90000"/>
          </a:blip>
          <a:srcRect b="0" l="0" r="0" t="0"/>
          <a:stretch/>
        </p:blipFill>
        <p:spPr>
          <a:xfrm>
            <a:off x="7461075" y="337500"/>
            <a:ext cx="2838974" cy="2815501"/>
          </a:xfrm>
          <a:prstGeom prst="rect">
            <a:avLst/>
          </a:prstGeom>
          <a:noFill/>
          <a:ln>
            <a:noFill/>
          </a:ln>
        </p:spPr>
      </p:pic>
      <p:pic>
        <p:nvPicPr>
          <p:cNvPr id="1174" name="Google Shape;1174;p25"/>
          <p:cNvPicPr preferRelativeResize="0"/>
          <p:nvPr/>
        </p:nvPicPr>
        <p:blipFill rotWithShape="1">
          <a:blip r:embed="rId3">
            <a:alphaModFix amt="90000"/>
          </a:blip>
          <a:srcRect b="0" l="0" r="0" t="0"/>
          <a:stretch/>
        </p:blipFill>
        <p:spPr>
          <a:xfrm>
            <a:off x="7339175" y="1951500"/>
            <a:ext cx="3427075" cy="3398749"/>
          </a:xfrm>
          <a:prstGeom prst="rect">
            <a:avLst/>
          </a:prstGeom>
          <a:noFill/>
          <a:ln>
            <a:noFill/>
          </a:ln>
        </p:spPr>
      </p:pic>
      <p:pic>
        <p:nvPicPr>
          <p:cNvPr id="1175" name="Google Shape;1175;p25"/>
          <p:cNvPicPr preferRelativeResize="0"/>
          <p:nvPr/>
        </p:nvPicPr>
        <p:blipFill rotWithShape="1">
          <a:blip r:embed="rId4">
            <a:alphaModFix amt="90000"/>
          </a:blip>
          <a:srcRect b="0" l="0" r="0" t="0"/>
          <a:stretch/>
        </p:blipFill>
        <p:spPr>
          <a:xfrm>
            <a:off x="-1270776" y="1768674"/>
            <a:ext cx="2953703" cy="2929300"/>
          </a:xfrm>
          <a:prstGeom prst="rect">
            <a:avLst/>
          </a:prstGeom>
          <a:noFill/>
          <a:ln>
            <a:noFill/>
          </a:ln>
        </p:spPr>
      </p:pic>
      <p:pic>
        <p:nvPicPr>
          <p:cNvPr id="1176" name="Google Shape;1176;p25"/>
          <p:cNvPicPr preferRelativeResize="0"/>
          <p:nvPr/>
        </p:nvPicPr>
        <p:blipFill rotWithShape="1">
          <a:blip r:embed="rId2">
            <a:alphaModFix amt="90000"/>
          </a:blip>
          <a:srcRect b="0" l="0" r="0" t="0"/>
          <a:stretch/>
        </p:blipFill>
        <p:spPr>
          <a:xfrm>
            <a:off x="536798" y="-1362200"/>
            <a:ext cx="3055925" cy="3030674"/>
          </a:xfrm>
          <a:prstGeom prst="rect">
            <a:avLst/>
          </a:prstGeom>
          <a:noFill/>
          <a:ln>
            <a:noFill/>
          </a:ln>
        </p:spPr>
      </p:pic>
      <p:pic>
        <p:nvPicPr>
          <p:cNvPr id="1177" name="Google Shape;1177;p25"/>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178" name="Google Shape;1178;p25"/>
          <p:cNvSpPr txBox="1"/>
          <p:nvPr>
            <p:ph type="title"/>
          </p:nvPr>
        </p:nvSpPr>
        <p:spPr>
          <a:xfrm rot="-1127">
            <a:off x="2741850" y="2937675"/>
            <a:ext cx="3660300" cy="4701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79" name="Google Shape;1179;p25"/>
          <p:cNvSpPr txBox="1"/>
          <p:nvPr>
            <p:ph idx="1" type="subTitle"/>
          </p:nvPr>
        </p:nvSpPr>
        <p:spPr>
          <a:xfrm>
            <a:off x="1994250" y="1643450"/>
            <a:ext cx="51555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180" name="Google Shape;1180;p25"/>
          <p:cNvPicPr preferRelativeResize="0"/>
          <p:nvPr/>
        </p:nvPicPr>
        <p:blipFill rotWithShape="1">
          <a:blip r:embed="rId2">
            <a:alphaModFix amt="90000"/>
          </a:blip>
          <a:srcRect b="0" l="0" r="0" t="0"/>
          <a:stretch/>
        </p:blipFill>
        <p:spPr>
          <a:xfrm>
            <a:off x="4254154" y="4163725"/>
            <a:ext cx="1934701" cy="1918725"/>
          </a:xfrm>
          <a:prstGeom prst="rect">
            <a:avLst/>
          </a:prstGeom>
          <a:noFill/>
          <a:ln>
            <a:noFill/>
          </a:ln>
        </p:spPr>
      </p:pic>
      <p:grpSp>
        <p:nvGrpSpPr>
          <p:cNvPr id="1181" name="Google Shape;1181;p25"/>
          <p:cNvGrpSpPr/>
          <p:nvPr/>
        </p:nvGrpSpPr>
        <p:grpSpPr>
          <a:xfrm>
            <a:off x="172800" y="154950"/>
            <a:ext cx="8805900" cy="4833600"/>
            <a:chOff x="172800" y="154950"/>
            <a:chExt cx="8805900" cy="4833600"/>
          </a:xfrm>
        </p:grpSpPr>
        <p:sp>
          <p:nvSpPr>
            <p:cNvPr id="1182" name="Google Shape;1182;p25"/>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3" name="Google Shape;1183;p25"/>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184" name="Google Shape;1184;p25"/>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185" name="Google Shape;1185;p25"/>
          <p:cNvCxnSpPr/>
          <p:nvPr/>
        </p:nvCxnSpPr>
        <p:spPr>
          <a:xfrm>
            <a:off x="175800" y="1355950"/>
            <a:ext cx="8799900" cy="0"/>
          </a:xfrm>
          <a:prstGeom prst="straightConnector1">
            <a:avLst/>
          </a:prstGeom>
          <a:noFill/>
          <a:ln cap="flat" cmpd="sng" w="9525">
            <a:solidFill>
              <a:schemeClr val="lt1"/>
            </a:solidFill>
            <a:prstDash val="solid"/>
            <a:round/>
            <a:headEnd len="med" w="med" type="none"/>
            <a:tailEnd len="med" w="med" type="none"/>
          </a:ln>
        </p:spPr>
      </p:cxnSp>
      <p:cxnSp>
        <p:nvCxnSpPr>
          <p:cNvPr id="1186" name="Google Shape;1186;p25"/>
          <p:cNvCxnSpPr/>
          <p:nvPr/>
        </p:nvCxnSpPr>
        <p:spPr>
          <a:xfrm>
            <a:off x="175800" y="3787550"/>
            <a:ext cx="8799900" cy="0"/>
          </a:xfrm>
          <a:prstGeom prst="straightConnector1">
            <a:avLst/>
          </a:prstGeom>
          <a:noFill/>
          <a:ln cap="flat" cmpd="sng" w="9525">
            <a:solidFill>
              <a:schemeClr val="lt1"/>
            </a:solidFill>
            <a:prstDash val="solid"/>
            <a:round/>
            <a:headEnd len="med" w="med" type="none"/>
            <a:tailEnd len="med" w="med" type="none"/>
          </a:ln>
        </p:spPr>
      </p:cxnSp>
      <p:grpSp>
        <p:nvGrpSpPr>
          <p:cNvPr id="1187" name="Google Shape;1187;p25"/>
          <p:cNvGrpSpPr/>
          <p:nvPr/>
        </p:nvGrpSpPr>
        <p:grpSpPr>
          <a:xfrm>
            <a:off x="271710" y="636820"/>
            <a:ext cx="8600607" cy="644920"/>
            <a:chOff x="271710" y="636820"/>
            <a:chExt cx="8600607" cy="644920"/>
          </a:xfrm>
        </p:grpSpPr>
        <p:grpSp>
          <p:nvGrpSpPr>
            <p:cNvPr id="1188" name="Google Shape;1188;p25"/>
            <p:cNvGrpSpPr/>
            <p:nvPr/>
          </p:nvGrpSpPr>
          <p:grpSpPr>
            <a:xfrm>
              <a:off x="4248921" y="636820"/>
              <a:ext cx="646178" cy="644920"/>
              <a:chOff x="2322475" y="2278575"/>
              <a:chExt cx="1258625" cy="1256175"/>
            </a:xfrm>
          </p:grpSpPr>
          <p:sp>
            <p:nvSpPr>
              <p:cNvPr id="1189" name="Google Shape;1189;p25"/>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5"/>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5"/>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5"/>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5"/>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5"/>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5"/>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5"/>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5"/>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25"/>
            <p:cNvGrpSpPr/>
            <p:nvPr/>
          </p:nvGrpSpPr>
          <p:grpSpPr>
            <a:xfrm>
              <a:off x="271710" y="703900"/>
              <a:ext cx="448257" cy="510761"/>
              <a:chOff x="978650" y="2290050"/>
              <a:chExt cx="1130250" cy="1287850"/>
            </a:xfrm>
          </p:grpSpPr>
          <p:sp>
            <p:nvSpPr>
              <p:cNvPr id="1206" name="Google Shape;1206;p2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25"/>
            <p:cNvGrpSpPr/>
            <p:nvPr/>
          </p:nvGrpSpPr>
          <p:grpSpPr>
            <a:xfrm>
              <a:off x="8424060" y="703900"/>
              <a:ext cx="448257" cy="510761"/>
              <a:chOff x="978650" y="2290050"/>
              <a:chExt cx="1130250" cy="1287850"/>
            </a:xfrm>
          </p:grpSpPr>
          <p:sp>
            <p:nvSpPr>
              <p:cNvPr id="1216" name="Google Shape;1216;p2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5" name="Google Shape;1225;p25"/>
            <p:cNvCxnSpPr/>
            <p:nvPr/>
          </p:nvCxnSpPr>
          <p:spPr>
            <a:xfrm>
              <a:off x="826775" y="959281"/>
              <a:ext cx="3357900" cy="0"/>
            </a:xfrm>
            <a:prstGeom prst="straightConnector1">
              <a:avLst/>
            </a:prstGeom>
            <a:noFill/>
            <a:ln cap="flat" cmpd="sng" w="9525">
              <a:solidFill>
                <a:schemeClr val="lt1"/>
              </a:solidFill>
              <a:prstDash val="solid"/>
              <a:round/>
              <a:headEnd len="med" w="med" type="none"/>
              <a:tailEnd len="med" w="med" type="none"/>
            </a:ln>
          </p:spPr>
        </p:cxnSp>
        <p:cxnSp>
          <p:nvCxnSpPr>
            <p:cNvPr id="1226" name="Google Shape;1226;p25"/>
            <p:cNvCxnSpPr/>
            <p:nvPr/>
          </p:nvCxnSpPr>
          <p:spPr>
            <a:xfrm>
              <a:off x="4980625" y="959281"/>
              <a:ext cx="3357900" cy="0"/>
            </a:xfrm>
            <a:prstGeom prst="straightConnector1">
              <a:avLst/>
            </a:prstGeom>
            <a:noFill/>
            <a:ln cap="flat" cmpd="sng" w="9525">
              <a:solidFill>
                <a:schemeClr val="lt1"/>
              </a:solidFill>
              <a:prstDash val="solid"/>
              <a:round/>
              <a:headEnd len="med" w="med" type="none"/>
              <a:tailEnd len="med" w="med" type="none"/>
            </a:ln>
          </p:spPr>
        </p:cxnSp>
      </p:grpSp>
      <p:grpSp>
        <p:nvGrpSpPr>
          <p:cNvPr id="1227" name="Google Shape;1227;p25"/>
          <p:cNvGrpSpPr/>
          <p:nvPr/>
        </p:nvGrpSpPr>
        <p:grpSpPr>
          <a:xfrm>
            <a:off x="271710" y="3885020"/>
            <a:ext cx="8600607" cy="644920"/>
            <a:chOff x="271710" y="636820"/>
            <a:chExt cx="8600607" cy="644920"/>
          </a:xfrm>
        </p:grpSpPr>
        <p:grpSp>
          <p:nvGrpSpPr>
            <p:cNvPr id="1228" name="Google Shape;1228;p25"/>
            <p:cNvGrpSpPr/>
            <p:nvPr/>
          </p:nvGrpSpPr>
          <p:grpSpPr>
            <a:xfrm>
              <a:off x="4248921" y="636820"/>
              <a:ext cx="646178" cy="644920"/>
              <a:chOff x="2322475" y="2278575"/>
              <a:chExt cx="1258625" cy="1256175"/>
            </a:xfrm>
          </p:grpSpPr>
          <p:sp>
            <p:nvSpPr>
              <p:cNvPr id="1229" name="Google Shape;1229;p25"/>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5"/>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5"/>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25"/>
            <p:cNvGrpSpPr/>
            <p:nvPr/>
          </p:nvGrpSpPr>
          <p:grpSpPr>
            <a:xfrm>
              <a:off x="271710" y="703900"/>
              <a:ext cx="448257" cy="510761"/>
              <a:chOff x="978650" y="2290050"/>
              <a:chExt cx="1130250" cy="1287850"/>
            </a:xfrm>
          </p:grpSpPr>
          <p:sp>
            <p:nvSpPr>
              <p:cNvPr id="1246" name="Google Shape;1246;p2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25"/>
            <p:cNvGrpSpPr/>
            <p:nvPr/>
          </p:nvGrpSpPr>
          <p:grpSpPr>
            <a:xfrm>
              <a:off x="8424060" y="703900"/>
              <a:ext cx="448257" cy="510761"/>
              <a:chOff x="978650" y="2290050"/>
              <a:chExt cx="1130250" cy="1287850"/>
            </a:xfrm>
          </p:grpSpPr>
          <p:sp>
            <p:nvSpPr>
              <p:cNvPr id="1256" name="Google Shape;1256;p2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5" name="Google Shape;1265;p25"/>
            <p:cNvCxnSpPr/>
            <p:nvPr/>
          </p:nvCxnSpPr>
          <p:spPr>
            <a:xfrm>
              <a:off x="826775" y="959281"/>
              <a:ext cx="3357900" cy="0"/>
            </a:xfrm>
            <a:prstGeom prst="straightConnector1">
              <a:avLst/>
            </a:prstGeom>
            <a:noFill/>
            <a:ln cap="flat" cmpd="sng" w="9525">
              <a:solidFill>
                <a:schemeClr val="lt1"/>
              </a:solidFill>
              <a:prstDash val="solid"/>
              <a:round/>
              <a:headEnd len="med" w="med" type="none"/>
              <a:tailEnd len="med" w="med" type="none"/>
            </a:ln>
          </p:spPr>
        </p:cxnSp>
        <p:cxnSp>
          <p:nvCxnSpPr>
            <p:cNvPr id="1266" name="Google Shape;1266;p25"/>
            <p:cNvCxnSpPr/>
            <p:nvPr/>
          </p:nvCxnSpPr>
          <p:spPr>
            <a:xfrm>
              <a:off x="4980625" y="959281"/>
              <a:ext cx="3357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2">
    <p:spTree>
      <p:nvGrpSpPr>
        <p:cNvPr id="1267" name="Shape 1267"/>
        <p:cNvGrpSpPr/>
        <p:nvPr/>
      </p:nvGrpSpPr>
      <p:grpSpPr>
        <a:xfrm>
          <a:off x="0" y="0"/>
          <a:ext cx="0" cy="0"/>
          <a:chOff x="0" y="0"/>
          <a:chExt cx="0" cy="0"/>
        </a:xfrm>
      </p:grpSpPr>
      <p:pic>
        <p:nvPicPr>
          <p:cNvPr id="1268" name="Google Shape;1268;p26"/>
          <p:cNvPicPr preferRelativeResize="0"/>
          <p:nvPr/>
        </p:nvPicPr>
        <p:blipFill rotWithShape="1">
          <a:blip r:embed="rId2">
            <a:alphaModFix/>
          </a:blip>
          <a:srcRect b="0" l="0" r="0" t="0"/>
          <a:stretch/>
        </p:blipFill>
        <p:spPr>
          <a:xfrm flipH="1" rot="6300000">
            <a:off x="-575084" y="-1571775"/>
            <a:ext cx="2650025" cy="2628126"/>
          </a:xfrm>
          <a:prstGeom prst="rect">
            <a:avLst/>
          </a:prstGeom>
          <a:noFill/>
          <a:ln>
            <a:noFill/>
          </a:ln>
        </p:spPr>
      </p:pic>
      <p:pic>
        <p:nvPicPr>
          <p:cNvPr id="1269" name="Google Shape;1269;p26"/>
          <p:cNvPicPr preferRelativeResize="0"/>
          <p:nvPr/>
        </p:nvPicPr>
        <p:blipFill rotWithShape="1">
          <a:blip r:embed="rId3">
            <a:alphaModFix/>
          </a:blip>
          <a:srcRect b="0" l="0" r="0" t="0"/>
          <a:stretch/>
        </p:blipFill>
        <p:spPr>
          <a:xfrm flipH="1" rot="-7549900">
            <a:off x="-918935" y="-22307"/>
            <a:ext cx="1885826" cy="1870242"/>
          </a:xfrm>
          <a:prstGeom prst="rect">
            <a:avLst/>
          </a:prstGeom>
          <a:noFill/>
          <a:ln>
            <a:noFill/>
          </a:ln>
        </p:spPr>
      </p:pic>
      <p:pic>
        <p:nvPicPr>
          <p:cNvPr id="1270" name="Google Shape;1270;p26"/>
          <p:cNvPicPr preferRelativeResize="0"/>
          <p:nvPr/>
        </p:nvPicPr>
        <p:blipFill rotWithShape="1">
          <a:blip r:embed="rId4">
            <a:alphaModFix/>
          </a:blip>
          <a:srcRect b="0" l="0" r="0" t="0"/>
          <a:stretch/>
        </p:blipFill>
        <p:spPr>
          <a:xfrm flipH="1" rot="-5809956">
            <a:off x="7917122" y="3731938"/>
            <a:ext cx="2144289" cy="2126572"/>
          </a:xfrm>
          <a:prstGeom prst="rect">
            <a:avLst/>
          </a:prstGeom>
          <a:noFill/>
          <a:ln>
            <a:noFill/>
          </a:ln>
        </p:spPr>
      </p:pic>
      <p:pic>
        <p:nvPicPr>
          <p:cNvPr id="1271" name="Google Shape;1271;p26"/>
          <p:cNvPicPr preferRelativeResize="0"/>
          <p:nvPr/>
        </p:nvPicPr>
        <p:blipFill>
          <a:blip r:embed="rId5">
            <a:alphaModFix amt="37000"/>
          </a:blip>
          <a:stretch>
            <a:fillRect/>
          </a:stretch>
        </p:blipFill>
        <p:spPr>
          <a:xfrm flipH="1">
            <a:off x="-1497" y="0"/>
            <a:ext cx="9144000" cy="5143500"/>
          </a:xfrm>
          <a:prstGeom prst="rect">
            <a:avLst/>
          </a:prstGeom>
          <a:noFill/>
          <a:ln>
            <a:noFill/>
          </a:ln>
        </p:spPr>
      </p:pic>
      <p:sp>
        <p:nvSpPr>
          <p:cNvPr id="1272" name="Google Shape;1272;p2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273" name="Google Shape;1273;p26"/>
          <p:cNvGrpSpPr/>
          <p:nvPr/>
        </p:nvGrpSpPr>
        <p:grpSpPr>
          <a:xfrm flipH="1">
            <a:off x="169051" y="154950"/>
            <a:ext cx="8805900" cy="4833600"/>
            <a:chOff x="172800" y="154950"/>
            <a:chExt cx="8805900" cy="4833600"/>
          </a:xfrm>
        </p:grpSpPr>
        <p:sp>
          <p:nvSpPr>
            <p:cNvPr id="1274" name="Google Shape;1274;p26"/>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26"/>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276" name="Google Shape;1276;p26"/>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277" name="Google Shape;1277;p26"/>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1278" name="Google Shape;1278;p26"/>
          <p:cNvGrpSpPr/>
          <p:nvPr/>
        </p:nvGrpSpPr>
        <p:grpSpPr>
          <a:xfrm rot="10800000">
            <a:off x="260257" y="1221113"/>
            <a:ext cx="8623499" cy="3305030"/>
            <a:chOff x="260257" y="1221113"/>
            <a:chExt cx="8623499" cy="3305030"/>
          </a:xfrm>
        </p:grpSpPr>
        <p:grpSp>
          <p:nvGrpSpPr>
            <p:cNvPr id="1279" name="Google Shape;1279;p26"/>
            <p:cNvGrpSpPr/>
            <p:nvPr/>
          </p:nvGrpSpPr>
          <p:grpSpPr>
            <a:xfrm rot="10800000">
              <a:off x="8452787" y="1254660"/>
              <a:ext cx="430964" cy="491057"/>
              <a:chOff x="978650" y="2290050"/>
              <a:chExt cx="1130250" cy="1287850"/>
            </a:xfrm>
          </p:grpSpPr>
          <p:sp>
            <p:nvSpPr>
              <p:cNvPr id="1280" name="Google Shape;1280;p26"/>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6"/>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6"/>
            <p:cNvGrpSpPr/>
            <p:nvPr/>
          </p:nvGrpSpPr>
          <p:grpSpPr>
            <a:xfrm rot="10800000">
              <a:off x="8452782" y="4065313"/>
              <a:ext cx="430974" cy="430602"/>
              <a:chOff x="950825" y="3792300"/>
              <a:chExt cx="1185950" cy="1184600"/>
            </a:xfrm>
          </p:grpSpPr>
          <p:sp>
            <p:nvSpPr>
              <p:cNvPr id="1290" name="Google Shape;1290;p26"/>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6"/>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6"/>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6"/>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6"/>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6"/>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6"/>
            <p:cNvGrpSpPr/>
            <p:nvPr/>
          </p:nvGrpSpPr>
          <p:grpSpPr>
            <a:xfrm rot="10800000">
              <a:off x="260257" y="1221113"/>
              <a:ext cx="430974" cy="430602"/>
              <a:chOff x="950825" y="3792300"/>
              <a:chExt cx="1185950" cy="1184600"/>
            </a:xfrm>
          </p:grpSpPr>
          <p:sp>
            <p:nvSpPr>
              <p:cNvPr id="1307" name="Google Shape;1307;p26"/>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6"/>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6"/>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6"/>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6"/>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6"/>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6"/>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6"/>
            <p:cNvGrpSpPr/>
            <p:nvPr/>
          </p:nvGrpSpPr>
          <p:grpSpPr>
            <a:xfrm rot="10800000">
              <a:off x="260262" y="4035085"/>
              <a:ext cx="430964" cy="491057"/>
              <a:chOff x="978650" y="2290050"/>
              <a:chExt cx="1130250" cy="1287850"/>
            </a:xfrm>
          </p:grpSpPr>
          <p:sp>
            <p:nvSpPr>
              <p:cNvPr id="1324" name="Google Shape;1324;p26"/>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6"/>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6"/>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6"/>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6"/>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6"/>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6"/>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6"/>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3" name="Google Shape;1333;p26"/>
            <p:cNvCxnSpPr/>
            <p:nvPr/>
          </p:nvCxnSpPr>
          <p:spPr>
            <a:xfrm rot="10800000">
              <a:off x="8661538" y="1816650"/>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1334" name="Google Shape;1334;p26"/>
            <p:cNvCxnSpPr/>
            <p:nvPr/>
          </p:nvCxnSpPr>
          <p:spPr>
            <a:xfrm rot="10800000">
              <a:off x="475738" y="1819442"/>
              <a:ext cx="0" cy="2146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2_1">
    <p:spTree>
      <p:nvGrpSpPr>
        <p:cNvPr id="1335" name="Shape 1335"/>
        <p:cNvGrpSpPr/>
        <p:nvPr/>
      </p:nvGrpSpPr>
      <p:grpSpPr>
        <a:xfrm>
          <a:off x="0" y="0"/>
          <a:ext cx="0" cy="0"/>
          <a:chOff x="0" y="0"/>
          <a:chExt cx="0" cy="0"/>
        </a:xfrm>
      </p:grpSpPr>
      <p:pic>
        <p:nvPicPr>
          <p:cNvPr id="1336" name="Google Shape;1336;p27"/>
          <p:cNvPicPr preferRelativeResize="0"/>
          <p:nvPr/>
        </p:nvPicPr>
        <p:blipFill rotWithShape="1">
          <a:blip r:embed="rId2">
            <a:alphaModFix/>
          </a:blip>
          <a:srcRect b="0" l="0" r="0" t="0"/>
          <a:stretch/>
        </p:blipFill>
        <p:spPr>
          <a:xfrm rot="4500000">
            <a:off x="-1194415" y="3974641"/>
            <a:ext cx="3445329" cy="3416860"/>
          </a:xfrm>
          <a:prstGeom prst="rect">
            <a:avLst/>
          </a:prstGeom>
          <a:noFill/>
          <a:ln>
            <a:noFill/>
          </a:ln>
        </p:spPr>
      </p:pic>
      <p:pic>
        <p:nvPicPr>
          <p:cNvPr id="1337" name="Google Shape;1337;p27"/>
          <p:cNvPicPr preferRelativeResize="0"/>
          <p:nvPr/>
        </p:nvPicPr>
        <p:blipFill rotWithShape="1">
          <a:blip r:embed="rId3">
            <a:alphaModFix/>
          </a:blip>
          <a:srcRect b="0" l="0" r="0" t="0"/>
          <a:stretch/>
        </p:blipFill>
        <p:spPr>
          <a:xfrm rot="-4990044">
            <a:off x="8510847" y="2160626"/>
            <a:ext cx="2144289" cy="2126572"/>
          </a:xfrm>
          <a:prstGeom prst="rect">
            <a:avLst/>
          </a:prstGeom>
          <a:noFill/>
          <a:ln>
            <a:noFill/>
          </a:ln>
        </p:spPr>
      </p:pic>
      <p:pic>
        <p:nvPicPr>
          <p:cNvPr id="1338" name="Google Shape;1338;p27"/>
          <p:cNvPicPr preferRelativeResize="0"/>
          <p:nvPr/>
        </p:nvPicPr>
        <p:blipFill rotWithShape="1">
          <a:blip r:embed="rId4">
            <a:alphaModFix/>
          </a:blip>
          <a:srcRect b="0" l="0" r="0" t="0"/>
          <a:stretch/>
        </p:blipFill>
        <p:spPr>
          <a:xfrm rot="-3250100">
            <a:off x="-802217" y="3061566"/>
            <a:ext cx="2451783" cy="2431528"/>
          </a:xfrm>
          <a:prstGeom prst="rect">
            <a:avLst/>
          </a:prstGeom>
          <a:noFill/>
          <a:ln>
            <a:noFill/>
          </a:ln>
        </p:spPr>
      </p:pic>
      <p:pic>
        <p:nvPicPr>
          <p:cNvPr id="1339" name="Google Shape;1339;p27"/>
          <p:cNvPicPr preferRelativeResize="0"/>
          <p:nvPr/>
        </p:nvPicPr>
        <p:blipFill rotWithShape="1">
          <a:blip r:embed="rId2">
            <a:alphaModFix/>
          </a:blip>
          <a:srcRect b="0" l="0" r="0" t="0"/>
          <a:stretch/>
        </p:blipFill>
        <p:spPr>
          <a:xfrm rot="4500000">
            <a:off x="7361385" y="2974728"/>
            <a:ext cx="3445329" cy="3416860"/>
          </a:xfrm>
          <a:prstGeom prst="rect">
            <a:avLst/>
          </a:prstGeom>
          <a:noFill/>
          <a:ln>
            <a:noFill/>
          </a:ln>
        </p:spPr>
      </p:pic>
      <p:pic>
        <p:nvPicPr>
          <p:cNvPr id="1340" name="Google Shape;1340;p27"/>
          <p:cNvPicPr preferRelativeResize="0"/>
          <p:nvPr/>
        </p:nvPicPr>
        <p:blipFill rotWithShape="1">
          <a:blip r:embed="rId4">
            <a:alphaModFix/>
          </a:blip>
          <a:srcRect b="0" l="0" r="0" t="0"/>
          <a:stretch/>
        </p:blipFill>
        <p:spPr>
          <a:xfrm rot="-3250094">
            <a:off x="6919965" y="-1819223"/>
            <a:ext cx="3431419" cy="3403076"/>
          </a:xfrm>
          <a:prstGeom prst="rect">
            <a:avLst/>
          </a:prstGeom>
          <a:noFill/>
          <a:ln>
            <a:noFill/>
          </a:ln>
        </p:spPr>
      </p:pic>
      <p:pic>
        <p:nvPicPr>
          <p:cNvPr id="1341" name="Google Shape;1341;p27"/>
          <p:cNvPicPr preferRelativeResize="0"/>
          <p:nvPr/>
        </p:nvPicPr>
        <p:blipFill rotWithShape="1">
          <a:blip r:embed="rId4">
            <a:alphaModFix/>
          </a:blip>
          <a:srcRect b="0" l="0" r="0" t="0"/>
          <a:stretch/>
        </p:blipFill>
        <p:spPr>
          <a:xfrm rot="-3250094">
            <a:off x="-1509460" y="-1880948"/>
            <a:ext cx="3431419" cy="3403076"/>
          </a:xfrm>
          <a:prstGeom prst="rect">
            <a:avLst/>
          </a:prstGeom>
          <a:noFill/>
          <a:ln>
            <a:noFill/>
          </a:ln>
        </p:spPr>
      </p:pic>
      <p:pic>
        <p:nvPicPr>
          <p:cNvPr id="1342" name="Google Shape;1342;p27"/>
          <p:cNvPicPr preferRelativeResize="0"/>
          <p:nvPr/>
        </p:nvPicPr>
        <p:blipFill>
          <a:blip r:embed="rId5">
            <a:alphaModFix amt="37000"/>
          </a:blip>
          <a:stretch>
            <a:fillRect/>
          </a:stretch>
        </p:blipFill>
        <p:spPr>
          <a:xfrm flipH="1">
            <a:off x="-1497" y="0"/>
            <a:ext cx="9144000" cy="5143500"/>
          </a:xfrm>
          <a:prstGeom prst="rect">
            <a:avLst/>
          </a:prstGeom>
          <a:noFill/>
          <a:ln>
            <a:noFill/>
          </a:ln>
        </p:spPr>
      </p:pic>
      <p:sp>
        <p:nvSpPr>
          <p:cNvPr id="1343" name="Google Shape;1343;p2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344" name="Google Shape;1344;p27"/>
          <p:cNvGrpSpPr/>
          <p:nvPr/>
        </p:nvGrpSpPr>
        <p:grpSpPr>
          <a:xfrm flipH="1">
            <a:off x="172801" y="154950"/>
            <a:ext cx="8805900" cy="4833600"/>
            <a:chOff x="172800" y="154950"/>
            <a:chExt cx="8805900" cy="4833600"/>
          </a:xfrm>
        </p:grpSpPr>
        <p:sp>
          <p:nvSpPr>
            <p:cNvPr id="1345" name="Google Shape;1345;p27"/>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6" name="Google Shape;1346;p27"/>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347" name="Google Shape;1347;p27"/>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348" name="Google Shape;1348;p27"/>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a:off x="2646388"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a:off x="6266975"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27"/>
          <p:cNvGrpSpPr/>
          <p:nvPr/>
        </p:nvGrpSpPr>
        <p:grpSpPr>
          <a:xfrm>
            <a:off x="258506" y="1268600"/>
            <a:ext cx="539483" cy="3260329"/>
            <a:chOff x="258506" y="1268600"/>
            <a:chExt cx="539483" cy="3260329"/>
          </a:xfrm>
        </p:grpSpPr>
        <p:grpSp>
          <p:nvGrpSpPr>
            <p:cNvPr id="1352" name="Google Shape;1352;p27"/>
            <p:cNvGrpSpPr/>
            <p:nvPr/>
          </p:nvGrpSpPr>
          <p:grpSpPr>
            <a:xfrm>
              <a:off x="258506" y="1268600"/>
              <a:ext cx="539483" cy="3260329"/>
              <a:chOff x="258506" y="1268600"/>
              <a:chExt cx="539483" cy="3260329"/>
            </a:xfrm>
          </p:grpSpPr>
          <p:sp>
            <p:nvSpPr>
              <p:cNvPr id="1353" name="Google Shape;1353;p2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27"/>
              <p:cNvGrpSpPr/>
              <p:nvPr/>
            </p:nvGrpSpPr>
            <p:grpSpPr>
              <a:xfrm>
                <a:off x="258506" y="2629006"/>
                <a:ext cx="539483" cy="539518"/>
                <a:chOff x="1265925" y="4668275"/>
                <a:chExt cx="720175" cy="720125"/>
              </a:xfrm>
            </p:grpSpPr>
            <p:sp>
              <p:nvSpPr>
                <p:cNvPr id="1355" name="Google Shape;1355;p2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8" name="Google Shape;1358;p2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1359" name="Google Shape;1359;p2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0" name="Google Shape;1360;p27"/>
            <p:cNvCxnSpPr/>
            <p:nvPr/>
          </p:nvCxnSpPr>
          <p:spPr>
            <a:xfrm>
              <a:off x="528250" y="3228975"/>
              <a:ext cx="0" cy="752400"/>
            </a:xfrm>
            <a:prstGeom prst="straightConnector1">
              <a:avLst/>
            </a:prstGeom>
            <a:noFill/>
            <a:ln cap="flat" cmpd="sng" w="9525">
              <a:solidFill>
                <a:schemeClr val="lt1"/>
              </a:solidFill>
              <a:prstDash val="solid"/>
              <a:round/>
              <a:headEnd len="med" w="med" type="none"/>
              <a:tailEnd len="med" w="med" type="none"/>
            </a:ln>
          </p:spPr>
        </p:cxnSp>
      </p:grpSp>
      <p:grpSp>
        <p:nvGrpSpPr>
          <p:cNvPr id="1361" name="Google Shape;1361;p27"/>
          <p:cNvGrpSpPr/>
          <p:nvPr/>
        </p:nvGrpSpPr>
        <p:grpSpPr>
          <a:xfrm>
            <a:off x="8364281" y="1268600"/>
            <a:ext cx="539483" cy="3260329"/>
            <a:chOff x="8364281" y="1268600"/>
            <a:chExt cx="539483" cy="3260329"/>
          </a:xfrm>
        </p:grpSpPr>
        <p:grpSp>
          <p:nvGrpSpPr>
            <p:cNvPr id="1362" name="Google Shape;1362;p27"/>
            <p:cNvGrpSpPr/>
            <p:nvPr/>
          </p:nvGrpSpPr>
          <p:grpSpPr>
            <a:xfrm>
              <a:off x="8364281" y="1268600"/>
              <a:ext cx="539483" cy="3260329"/>
              <a:chOff x="258506" y="1268600"/>
              <a:chExt cx="539483" cy="3260329"/>
            </a:xfrm>
          </p:grpSpPr>
          <p:sp>
            <p:nvSpPr>
              <p:cNvPr id="1363" name="Google Shape;1363;p2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27"/>
              <p:cNvGrpSpPr/>
              <p:nvPr/>
            </p:nvGrpSpPr>
            <p:grpSpPr>
              <a:xfrm>
                <a:off x="258506" y="2629006"/>
                <a:ext cx="539483" cy="539518"/>
                <a:chOff x="1265925" y="4668275"/>
                <a:chExt cx="720175" cy="720125"/>
              </a:xfrm>
            </p:grpSpPr>
            <p:sp>
              <p:nvSpPr>
                <p:cNvPr id="1365" name="Google Shape;1365;p2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8" name="Google Shape;1368;p2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1369" name="Google Shape;1369;p2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0" name="Google Shape;1370;p27"/>
            <p:cNvCxnSpPr/>
            <p:nvPr/>
          </p:nvCxnSpPr>
          <p:spPr>
            <a:xfrm>
              <a:off x="8634023" y="3228975"/>
              <a:ext cx="0" cy="752400"/>
            </a:xfrm>
            <a:prstGeom prst="straightConnector1">
              <a:avLst/>
            </a:prstGeom>
            <a:noFill/>
            <a:ln cap="flat" cmpd="sng" w="9525">
              <a:solidFill>
                <a:schemeClr val="lt1"/>
              </a:solidFill>
              <a:prstDash val="solid"/>
              <a:round/>
              <a:headEnd len="med" w="med" type="none"/>
              <a:tailEnd len="med" w="med" type="none"/>
            </a:ln>
          </p:spPr>
        </p:cxnSp>
      </p:grpSp>
      <p:cxnSp>
        <p:nvCxnSpPr>
          <p:cNvPr id="1371" name="Google Shape;1371;p27"/>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372" name="Google Shape;1372;p27"/>
          <p:cNvCxnSpPr/>
          <p:nvPr/>
        </p:nvCxnSpPr>
        <p:spPr>
          <a:xfrm>
            <a:off x="870200"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1373" name="Google Shape;1373;p27"/>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ONE_COLUMN_TEXT_2_1_1">
    <p:spTree>
      <p:nvGrpSpPr>
        <p:cNvPr id="1374" name="Shape 1374"/>
        <p:cNvGrpSpPr/>
        <p:nvPr/>
      </p:nvGrpSpPr>
      <p:grpSpPr>
        <a:xfrm>
          <a:off x="0" y="0"/>
          <a:ext cx="0" cy="0"/>
          <a:chOff x="0" y="0"/>
          <a:chExt cx="0" cy="0"/>
        </a:xfrm>
      </p:grpSpPr>
      <p:pic>
        <p:nvPicPr>
          <p:cNvPr id="1375" name="Google Shape;1375;p28"/>
          <p:cNvPicPr preferRelativeResize="0"/>
          <p:nvPr/>
        </p:nvPicPr>
        <p:blipFill rotWithShape="1">
          <a:blip r:embed="rId2">
            <a:alphaModFix/>
          </a:blip>
          <a:srcRect b="0" l="0" r="0" t="0"/>
          <a:stretch/>
        </p:blipFill>
        <p:spPr>
          <a:xfrm flipH="1" rot="6300000">
            <a:off x="-1873190" y="-1293815"/>
            <a:ext cx="3445329" cy="3416860"/>
          </a:xfrm>
          <a:prstGeom prst="rect">
            <a:avLst/>
          </a:prstGeom>
          <a:noFill/>
          <a:ln>
            <a:noFill/>
          </a:ln>
        </p:spPr>
      </p:pic>
      <p:pic>
        <p:nvPicPr>
          <p:cNvPr id="1376" name="Google Shape;1376;p28"/>
          <p:cNvPicPr preferRelativeResize="0"/>
          <p:nvPr/>
        </p:nvPicPr>
        <p:blipFill rotWithShape="1">
          <a:blip r:embed="rId3">
            <a:alphaModFix/>
          </a:blip>
          <a:srcRect b="0" l="0" r="0" t="0"/>
          <a:stretch/>
        </p:blipFill>
        <p:spPr>
          <a:xfrm flipH="1" rot="-5809956">
            <a:off x="7977447" y="621413"/>
            <a:ext cx="2144289" cy="2126572"/>
          </a:xfrm>
          <a:prstGeom prst="rect">
            <a:avLst/>
          </a:prstGeom>
          <a:noFill/>
          <a:ln>
            <a:noFill/>
          </a:ln>
        </p:spPr>
      </p:pic>
      <p:pic>
        <p:nvPicPr>
          <p:cNvPr id="1377" name="Google Shape;1377;p28"/>
          <p:cNvPicPr preferRelativeResize="0"/>
          <p:nvPr/>
        </p:nvPicPr>
        <p:blipFill rotWithShape="1">
          <a:blip r:embed="rId4">
            <a:alphaModFix/>
          </a:blip>
          <a:srcRect b="0" l="0" r="0" t="0"/>
          <a:stretch/>
        </p:blipFill>
        <p:spPr>
          <a:xfrm flipH="1" rot="-7549900">
            <a:off x="-1480992" y="604593"/>
            <a:ext cx="2451783" cy="2431528"/>
          </a:xfrm>
          <a:prstGeom prst="rect">
            <a:avLst/>
          </a:prstGeom>
          <a:noFill/>
          <a:ln>
            <a:noFill/>
          </a:ln>
        </p:spPr>
      </p:pic>
      <p:pic>
        <p:nvPicPr>
          <p:cNvPr id="1378" name="Google Shape;1378;p28"/>
          <p:cNvPicPr preferRelativeResize="0"/>
          <p:nvPr/>
        </p:nvPicPr>
        <p:blipFill rotWithShape="1">
          <a:blip r:embed="rId2">
            <a:alphaModFix/>
          </a:blip>
          <a:srcRect b="0" l="0" r="0" t="0"/>
          <a:stretch/>
        </p:blipFill>
        <p:spPr>
          <a:xfrm flipH="1" rot="6300000">
            <a:off x="6827985" y="-1482977"/>
            <a:ext cx="3445329" cy="3416860"/>
          </a:xfrm>
          <a:prstGeom prst="rect">
            <a:avLst/>
          </a:prstGeom>
          <a:noFill/>
          <a:ln>
            <a:noFill/>
          </a:ln>
        </p:spPr>
      </p:pic>
      <p:pic>
        <p:nvPicPr>
          <p:cNvPr id="1379" name="Google Shape;1379;p28"/>
          <p:cNvPicPr preferRelativeResize="0"/>
          <p:nvPr/>
        </p:nvPicPr>
        <p:blipFill rotWithShape="1">
          <a:blip r:embed="rId4">
            <a:alphaModFix/>
          </a:blip>
          <a:srcRect b="0" l="0" r="0" t="0"/>
          <a:stretch/>
        </p:blipFill>
        <p:spPr>
          <a:xfrm flipH="1" rot="-7549906">
            <a:off x="6919965" y="3324759"/>
            <a:ext cx="3431419" cy="3403076"/>
          </a:xfrm>
          <a:prstGeom prst="rect">
            <a:avLst/>
          </a:prstGeom>
          <a:noFill/>
          <a:ln>
            <a:noFill/>
          </a:ln>
        </p:spPr>
      </p:pic>
      <p:pic>
        <p:nvPicPr>
          <p:cNvPr id="1380" name="Google Shape;1380;p28"/>
          <p:cNvPicPr preferRelativeResize="0"/>
          <p:nvPr/>
        </p:nvPicPr>
        <p:blipFill rotWithShape="1">
          <a:blip r:embed="rId4">
            <a:alphaModFix/>
          </a:blip>
          <a:srcRect b="0" l="0" r="0" t="0"/>
          <a:stretch/>
        </p:blipFill>
        <p:spPr>
          <a:xfrm flipH="1" rot="-7549906">
            <a:off x="-1509460" y="3386484"/>
            <a:ext cx="3431419" cy="3403076"/>
          </a:xfrm>
          <a:prstGeom prst="rect">
            <a:avLst/>
          </a:prstGeom>
          <a:noFill/>
          <a:ln>
            <a:noFill/>
          </a:ln>
        </p:spPr>
      </p:pic>
      <p:pic>
        <p:nvPicPr>
          <p:cNvPr id="1381" name="Google Shape;1381;p28"/>
          <p:cNvPicPr preferRelativeResize="0"/>
          <p:nvPr/>
        </p:nvPicPr>
        <p:blipFill>
          <a:blip r:embed="rId5">
            <a:alphaModFix amt="37000"/>
          </a:blip>
          <a:stretch>
            <a:fillRect/>
          </a:stretch>
        </p:blipFill>
        <p:spPr>
          <a:xfrm flipH="1">
            <a:off x="-1497" y="0"/>
            <a:ext cx="9144000" cy="5143500"/>
          </a:xfrm>
          <a:prstGeom prst="rect">
            <a:avLst/>
          </a:prstGeom>
          <a:noFill/>
          <a:ln>
            <a:noFill/>
          </a:ln>
        </p:spPr>
      </p:pic>
      <p:sp>
        <p:nvSpPr>
          <p:cNvPr id="1382" name="Google Shape;1382;p2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383" name="Google Shape;1383;p28"/>
          <p:cNvGrpSpPr/>
          <p:nvPr/>
        </p:nvGrpSpPr>
        <p:grpSpPr>
          <a:xfrm flipH="1">
            <a:off x="172801" y="154950"/>
            <a:ext cx="8805900" cy="4833600"/>
            <a:chOff x="172800" y="154950"/>
            <a:chExt cx="8805900" cy="4833600"/>
          </a:xfrm>
        </p:grpSpPr>
        <p:sp>
          <p:nvSpPr>
            <p:cNvPr id="1384" name="Google Shape;1384;p28"/>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5" name="Google Shape;1385;p28"/>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386" name="Google Shape;1386;p28"/>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387" name="Google Shape;1387;p28"/>
          <p:cNvSpPr/>
          <p:nvPr/>
        </p:nvSpPr>
        <p:spPr>
          <a:xfrm>
            <a:off x="2647397"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6267984"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0" name="Google Shape;1390;p28"/>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391" name="Shape 1391"/>
        <p:cNvGrpSpPr/>
        <p:nvPr/>
      </p:nvGrpSpPr>
      <p:grpSpPr>
        <a:xfrm>
          <a:off x="0" y="0"/>
          <a:ext cx="0" cy="0"/>
          <a:chOff x="0" y="0"/>
          <a:chExt cx="0" cy="0"/>
        </a:xfrm>
      </p:grpSpPr>
      <p:pic>
        <p:nvPicPr>
          <p:cNvPr id="1392" name="Google Shape;1392;p29"/>
          <p:cNvPicPr preferRelativeResize="0"/>
          <p:nvPr/>
        </p:nvPicPr>
        <p:blipFill rotWithShape="1">
          <a:blip r:embed="rId2">
            <a:alphaModFix/>
          </a:blip>
          <a:srcRect b="0" l="0" r="0" t="0"/>
          <a:stretch/>
        </p:blipFill>
        <p:spPr>
          <a:xfrm>
            <a:off x="7461075" y="-1504725"/>
            <a:ext cx="3427075" cy="3398749"/>
          </a:xfrm>
          <a:prstGeom prst="rect">
            <a:avLst/>
          </a:prstGeom>
          <a:noFill/>
          <a:ln>
            <a:noFill/>
          </a:ln>
        </p:spPr>
      </p:pic>
      <p:pic>
        <p:nvPicPr>
          <p:cNvPr id="1393" name="Google Shape;1393;p29"/>
          <p:cNvPicPr preferRelativeResize="0"/>
          <p:nvPr/>
        </p:nvPicPr>
        <p:blipFill rotWithShape="1">
          <a:blip r:embed="rId3">
            <a:alphaModFix/>
          </a:blip>
          <a:srcRect b="0" l="0" r="0" t="0"/>
          <a:stretch/>
        </p:blipFill>
        <p:spPr>
          <a:xfrm>
            <a:off x="5816288" y="-1797312"/>
            <a:ext cx="3161149" cy="3135035"/>
          </a:xfrm>
          <a:prstGeom prst="rect">
            <a:avLst/>
          </a:prstGeom>
          <a:noFill/>
          <a:ln>
            <a:noFill/>
          </a:ln>
        </p:spPr>
      </p:pic>
      <p:pic>
        <p:nvPicPr>
          <p:cNvPr id="1394" name="Google Shape;1394;p29"/>
          <p:cNvPicPr preferRelativeResize="0"/>
          <p:nvPr/>
        </p:nvPicPr>
        <p:blipFill rotWithShape="1">
          <a:blip r:embed="rId4">
            <a:alphaModFix/>
          </a:blip>
          <a:srcRect b="0" l="0" r="0" t="0"/>
          <a:stretch/>
        </p:blipFill>
        <p:spPr>
          <a:xfrm rot="-4553115">
            <a:off x="-622533" y="3701848"/>
            <a:ext cx="3692641" cy="3662133"/>
          </a:xfrm>
          <a:prstGeom prst="rect">
            <a:avLst/>
          </a:prstGeom>
          <a:noFill/>
          <a:ln>
            <a:noFill/>
          </a:ln>
        </p:spPr>
      </p:pic>
      <p:pic>
        <p:nvPicPr>
          <p:cNvPr id="1395" name="Google Shape;1395;p29"/>
          <p:cNvPicPr preferRelativeResize="0"/>
          <p:nvPr/>
        </p:nvPicPr>
        <p:blipFill rotWithShape="1">
          <a:blip r:embed="rId5">
            <a:alphaModFix amt="90000"/>
          </a:blip>
          <a:srcRect b="0" l="0" r="0" t="0"/>
          <a:stretch/>
        </p:blipFill>
        <p:spPr>
          <a:xfrm>
            <a:off x="-567913" y="-1349175"/>
            <a:ext cx="2257426" cy="2238775"/>
          </a:xfrm>
          <a:prstGeom prst="rect">
            <a:avLst/>
          </a:prstGeom>
          <a:noFill/>
          <a:ln>
            <a:noFill/>
          </a:ln>
        </p:spPr>
      </p:pic>
      <p:pic>
        <p:nvPicPr>
          <p:cNvPr id="1396" name="Google Shape;1396;p29"/>
          <p:cNvPicPr preferRelativeResize="0"/>
          <p:nvPr/>
        </p:nvPicPr>
        <p:blipFill rotWithShape="1">
          <a:blip r:embed="rId5">
            <a:alphaModFix amt="90000"/>
          </a:blip>
          <a:srcRect b="0" l="0" r="0" t="0"/>
          <a:stretch/>
        </p:blipFill>
        <p:spPr>
          <a:xfrm>
            <a:off x="-1524726" y="2253999"/>
            <a:ext cx="2953703" cy="2929300"/>
          </a:xfrm>
          <a:prstGeom prst="rect">
            <a:avLst/>
          </a:prstGeom>
          <a:noFill/>
          <a:ln>
            <a:noFill/>
          </a:ln>
        </p:spPr>
      </p:pic>
      <p:pic>
        <p:nvPicPr>
          <p:cNvPr id="1397" name="Google Shape;1397;p29"/>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398" name="Google Shape;1398;p29"/>
          <p:cNvSpPr txBox="1"/>
          <p:nvPr>
            <p:ph type="title"/>
          </p:nvPr>
        </p:nvSpPr>
        <p:spPr>
          <a:xfrm>
            <a:off x="4900950" y="1262825"/>
            <a:ext cx="3207900" cy="1515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99" name="Google Shape;1399;p29"/>
          <p:cNvSpPr txBox="1"/>
          <p:nvPr>
            <p:ph idx="1" type="subTitle"/>
          </p:nvPr>
        </p:nvSpPr>
        <p:spPr>
          <a:xfrm rot="-321">
            <a:off x="4900950" y="2777975"/>
            <a:ext cx="3207900" cy="101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400" name="Google Shape;1400;p29"/>
          <p:cNvGrpSpPr/>
          <p:nvPr/>
        </p:nvGrpSpPr>
        <p:grpSpPr>
          <a:xfrm>
            <a:off x="172800" y="154950"/>
            <a:ext cx="8805900" cy="4833600"/>
            <a:chOff x="172800" y="154950"/>
            <a:chExt cx="8805900" cy="4833600"/>
          </a:xfrm>
        </p:grpSpPr>
        <p:sp>
          <p:nvSpPr>
            <p:cNvPr id="1401" name="Google Shape;1401;p29"/>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2" name="Google Shape;1402;p29"/>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403" name="Google Shape;1403;p29"/>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404" name="Google Shape;1404;p29"/>
          <p:cNvCxnSpPr/>
          <p:nvPr/>
        </p:nvCxnSpPr>
        <p:spPr>
          <a:xfrm rot="10800000">
            <a:off x="184400" y="1138850"/>
            <a:ext cx="8791800" cy="0"/>
          </a:xfrm>
          <a:prstGeom prst="straightConnector1">
            <a:avLst/>
          </a:prstGeom>
          <a:noFill/>
          <a:ln cap="flat" cmpd="sng" w="9525">
            <a:solidFill>
              <a:schemeClr val="lt1"/>
            </a:solidFill>
            <a:prstDash val="solid"/>
            <a:round/>
            <a:headEnd len="med" w="med" type="none"/>
            <a:tailEnd len="med" w="med" type="none"/>
          </a:ln>
        </p:spPr>
      </p:cxnSp>
      <p:cxnSp>
        <p:nvCxnSpPr>
          <p:cNvPr id="1405" name="Google Shape;1405;p29"/>
          <p:cNvCxnSpPr/>
          <p:nvPr/>
        </p:nvCxnSpPr>
        <p:spPr>
          <a:xfrm rot="10800000">
            <a:off x="184400" y="4027850"/>
            <a:ext cx="8791800" cy="0"/>
          </a:xfrm>
          <a:prstGeom prst="straightConnector1">
            <a:avLst/>
          </a:prstGeom>
          <a:noFill/>
          <a:ln cap="flat" cmpd="sng" w="9525">
            <a:solidFill>
              <a:schemeClr val="lt1"/>
            </a:solidFill>
            <a:prstDash val="solid"/>
            <a:round/>
            <a:headEnd len="med" w="med" type="none"/>
            <a:tailEnd len="med" w="med" type="none"/>
          </a:ln>
        </p:spPr>
      </p:cxnSp>
      <p:grpSp>
        <p:nvGrpSpPr>
          <p:cNvPr id="1406" name="Google Shape;1406;p29"/>
          <p:cNvGrpSpPr/>
          <p:nvPr/>
        </p:nvGrpSpPr>
        <p:grpSpPr>
          <a:xfrm>
            <a:off x="408600" y="606153"/>
            <a:ext cx="8326905" cy="448203"/>
            <a:chOff x="408600" y="606153"/>
            <a:chExt cx="8326905" cy="448203"/>
          </a:xfrm>
        </p:grpSpPr>
        <p:grpSp>
          <p:nvGrpSpPr>
            <p:cNvPr id="1407" name="Google Shape;1407;p29"/>
            <p:cNvGrpSpPr/>
            <p:nvPr/>
          </p:nvGrpSpPr>
          <p:grpSpPr>
            <a:xfrm>
              <a:off x="4347604" y="606153"/>
              <a:ext cx="449077" cy="448203"/>
              <a:chOff x="2322475" y="2278575"/>
              <a:chExt cx="1258625" cy="1256175"/>
            </a:xfrm>
          </p:grpSpPr>
          <p:sp>
            <p:nvSpPr>
              <p:cNvPr id="1408" name="Google Shape;1408;p29"/>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29"/>
            <p:cNvGrpSpPr/>
            <p:nvPr/>
          </p:nvGrpSpPr>
          <p:grpSpPr>
            <a:xfrm>
              <a:off x="408600" y="652681"/>
              <a:ext cx="311497" cy="354931"/>
              <a:chOff x="978650" y="2290050"/>
              <a:chExt cx="1130250" cy="1287850"/>
            </a:xfrm>
          </p:grpSpPr>
          <p:sp>
            <p:nvSpPr>
              <p:cNvPr id="1425" name="Google Shape;1425;p2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29"/>
            <p:cNvGrpSpPr/>
            <p:nvPr/>
          </p:nvGrpSpPr>
          <p:grpSpPr>
            <a:xfrm>
              <a:off x="8424007" y="652681"/>
              <a:ext cx="311497" cy="354931"/>
              <a:chOff x="978650" y="2290050"/>
              <a:chExt cx="1130250" cy="1287850"/>
            </a:xfrm>
          </p:grpSpPr>
          <p:sp>
            <p:nvSpPr>
              <p:cNvPr id="1435" name="Google Shape;1435;p2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4" name="Google Shape;1444;p29"/>
            <p:cNvCxnSpPr/>
            <p:nvPr/>
          </p:nvCxnSpPr>
          <p:spPr>
            <a:xfrm>
              <a:off x="4855951" y="830123"/>
              <a:ext cx="3447300" cy="0"/>
            </a:xfrm>
            <a:prstGeom prst="straightConnector1">
              <a:avLst/>
            </a:prstGeom>
            <a:noFill/>
            <a:ln cap="flat" cmpd="sng" w="9525">
              <a:solidFill>
                <a:schemeClr val="lt1"/>
              </a:solidFill>
              <a:prstDash val="solid"/>
              <a:round/>
              <a:headEnd len="med" w="med" type="none"/>
              <a:tailEnd len="med" w="med" type="none"/>
            </a:ln>
          </p:spPr>
        </p:cxnSp>
        <p:cxnSp>
          <p:nvCxnSpPr>
            <p:cNvPr id="1445" name="Google Shape;1445;p29"/>
            <p:cNvCxnSpPr/>
            <p:nvPr/>
          </p:nvCxnSpPr>
          <p:spPr>
            <a:xfrm>
              <a:off x="857250" y="830125"/>
              <a:ext cx="3439800" cy="0"/>
            </a:xfrm>
            <a:prstGeom prst="straightConnector1">
              <a:avLst/>
            </a:prstGeom>
            <a:noFill/>
            <a:ln cap="flat" cmpd="sng" w="9525">
              <a:solidFill>
                <a:schemeClr val="lt1"/>
              </a:solidFill>
              <a:prstDash val="solid"/>
              <a:round/>
              <a:headEnd len="med" w="med" type="none"/>
              <a:tailEnd len="med" w="med" type="none"/>
            </a:ln>
          </p:spPr>
        </p:cxnSp>
      </p:grpSp>
      <p:grpSp>
        <p:nvGrpSpPr>
          <p:cNvPr id="1446" name="Google Shape;1446;p29"/>
          <p:cNvGrpSpPr/>
          <p:nvPr/>
        </p:nvGrpSpPr>
        <p:grpSpPr>
          <a:xfrm>
            <a:off x="408600" y="4082503"/>
            <a:ext cx="8326905" cy="448203"/>
            <a:chOff x="408600" y="606153"/>
            <a:chExt cx="8326905" cy="448203"/>
          </a:xfrm>
        </p:grpSpPr>
        <p:grpSp>
          <p:nvGrpSpPr>
            <p:cNvPr id="1447" name="Google Shape;1447;p29"/>
            <p:cNvGrpSpPr/>
            <p:nvPr/>
          </p:nvGrpSpPr>
          <p:grpSpPr>
            <a:xfrm>
              <a:off x="4347604" y="606153"/>
              <a:ext cx="449077" cy="448203"/>
              <a:chOff x="2322475" y="2278575"/>
              <a:chExt cx="1258625" cy="1256175"/>
            </a:xfrm>
          </p:grpSpPr>
          <p:sp>
            <p:nvSpPr>
              <p:cNvPr id="1448" name="Google Shape;1448;p29"/>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408600" y="652681"/>
              <a:ext cx="311497" cy="354931"/>
              <a:chOff x="978650" y="2290050"/>
              <a:chExt cx="1130250" cy="1287850"/>
            </a:xfrm>
          </p:grpSpPr>
          <p:sp>
            <p:nvSpPr>
              <p:cNvPr id="1465" name="Google Shape;1465;p2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29"/>
            <p:cNvGrpSpPr/>
            <p:nvPr/>
          </p:nvGrpSpPr>
          <p:grpSpPr>
            <a:xfrm>
              <a:off x="8424007" y="652681"/>
              <a:ext cx="311497" cy="354931"/>
              <a:chOff x="978650" y="2290050"/>
              <a:chExt cx="1130250" cy="1287850"/>
            </a:xfrm>
          </p:grpSpPr>
          <p:sp>
            <p:nvSpPr>
              <p:cNvPr id="1475" name="Google Shape;1475;p2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84" name="Google Shape;1484;p29"/>
            <p:cNvCxnSpPr/>
            <p:nvPr/>
          </p:nvCxnSpPr>
          <p:spPr>
            <a:xfrm>
              <a:off x="4855951" y="830123"/>
              <a:ext cx="3447300" cy="0"/>
            </a:xfrm>
            <a:prstGeom prst="straightConnector1">
              <a:avLst/>
            </a:prstGeom>
            <a:noFill/>
            <a:ln cap="flat" cmpd="sng" w="9525">
              <a:solidFill>
                <a:schemeClr val="lt1"/>
              </a:solidFill>
              <a:prstDash val="solid"/>
              <a:round/>
              <a:headEnd len="med" w="med" type="none"/>
              <a:tailEnd len="med" w="med" type="none"/>
            </a:ln>
          </p:spPr>
        </p:cxnSp>
        <p:cxnSp>
          <p:nvCxnSpPr>
            <p:cNvPr id="1485" name="Google Shape;1485;p29"/>
            <p:cNvCxnSpPr/>
            <p:nvPr/>
          </p:nvCxnSpPr>
          <p:spPr>
            <a:xfrm>
              <a:off x="857250" y="830125"/>
              <a:ext cx="34398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1486" name="Shape 1486"/>
        <p:cNvGrpSpPr/>
        <p:nvPr/>
      </p:nvGrpSpPr>
      <p:grpSpPr>
        <a:xfrm>
          <a:off x="0" y="0"/>
          <a:ext cx="0" cy="0"/>
          <a:chOff x="0" y="0"/>
          <a:chExt cx="0" cy="0"/>
        </a:xfrm>
      </p:grpSpPr>
      <p:pic>
        <p:nvPicPr>
          <p:cNvPr id="1487" name="Google Shape;1487;p30"/>
          <p:cNvPicPr preferRelativeResize="0"/>
          <p:nvPr/>
        </p:nvPicPr>
        <p:blipFill rotWithShape="1">
          <a:blip r:embed="rId2">
            <a:alphaModFix/>
          </a:blip>
          <a:srcRect b="0" l="0" r="0" t="0"/>
          <a:stretch/>
        </p:blipFill>
        <p:spPr>
          <a:xfrm flipH="1">
            <a:off x="-1732837" y="-1504725"/>
            <a:ext cx="3427075" cy="3398749"/>
          </a:xfrm>
          <a:prstGeom prst="rect">
            <a:avLst/>
          </a:prstGeom>
          <a:noFill/>
          <a:ln>
            <a:noFill/>
          </a:ln>
        </p:spPr>
      </p:pic>
      <p:pic>
        <p:nvPicPr>
          <p:cNvPr id="1488" name="Google Shape;1488;p30"/>
          <p:cNvPicPr preferRelativeResize="0"/>
          <p:nvPr/>
        </p:nvPicPr>
        <p:blipFill rotWithShape="1">
          <a:blip r:embed="rId3">
            <a:alphaModFix/>
          </a:blip>
          <a:srcRect b="0" l="0" r="0" t="0"/>
          <a:stretch/>
        </p:blipFill>
        <p:spPr>
          <a:xfrm flipH="1">
            <a:off x="-373167" y="3615250"/>
            <a:ext cx="1934701" cy="1918725"/>
          </a:xfrm>
          <a:prstGeom prst="rect">
            <a:avLst/>
          </a:prstGeom>
          <a:noFill/>
          <a:ln>
            <a:noFill/>
          </a:ln>
        </p:spPr>
      </p:pic>
      <p:pic>
        <p:nvPicPr>
          <p:cNvPr id="1489" name="Google Shape;1489;p30"/>
          <p:cNvPicPr preferRelativeResize="0"/>
          <p:nvPr/>
        </p:nvPicPr>
        <p:blipFill rotWithShape="1">
          <a:blip r:embed="rId4">
            <a:alphaModFix/>
          </a:blip>
          <a:srcRect b="0" l="0" r="0" t="0"/>
          <a:stretch/>
        </p:blipFill>
        <p:spPr>
          <a:xfrm flipH="1">
            <a:off x="7234826" y="-1372862"/>
            <a:ext cx="3161149" cy="3135035"/>
          </a:xfrm>
          <a:prstGeom prst="rect">
            <a:avLst/>
          </a:prstGeom>
          <a:noFill/>
          <a:ln>
            <a:noFill/>
          </a:ln>
        </p:spPr>
      </p:pic>
      <p:pic>
        <p:nvPicPr>
          <p:cNvPr id="1490" name="Google Shape;1490;p30"/>
          <p:cNvPicPr preferRelativeResize="0"/>
          <p:nvPr/>
        </p:nvPicPr>
        <p:blipFill rotWithShape="1">
          <a:blip r:embed="rId5">
            <a:alphaModFix/>
          </a:blip>
          <a:srcRect b="0" l="0" r="0" t="0"/>
          <a:stretch/>
        </p:blipFill>
        <p:spPr>
          <a:xfrm flipH="1">
            <a:off x="7234837" y="3513749"/>
            <a:ext cx="2953703" cy="2929300"/>
          </a:xfrm>
          <a:prstGeom prst="rect">
            <a:avLst/>
          </a:prstGeom>
          <a:noFill/>
          <a:ln>
            <a:noFill/>
          </a:ln>
        </p:spPr>
      </p:pic>
      <p:pic>
        <p:nvPicPr>
          <p:cNvPr id="1491" name="Google Shape;1491;p30"/>
          <p:cNvPicPr preferRelativeResize="0"/>
          <p:nvPr/>
        </p:nvPicPr>
        <p:blipFill>
          <a:blip r:embed="rId6">
            <a:alphaModFix amt="37000"/>
          </a:blip>
          <a:stretch>
            <a:fillRect/>
          </a:stretch>
        </p:blipFill>
        <p:spPr>
          <a:xfrm flipH="1">
            <a:off x="11313" y="0"/>
            <a:ext cx="9144000" cy="5143500"/>
          </a:xfrm>
          <a:prstGeom prst="rect">
            <a:avLst/>
          </a:prstGeom>
          <a:noFill/>
          <a:ln>
            <a:noFill/>
          </a:ln>
        </p:spPr>
      </p:pic>
      <p:sp>
        <p:nvSpPr>
          <p:cNvPr id="1492" name="Google Shape;1492;p30"/>
          <p:cNvSpPr txBox="1"/>
          <p:nvPr>
            <p:ph type="title"/>
          </p:nvPr>
        </p:nvSpPr>
        <p:spPr>
          <a:xfrm>
            <a:off x="2302825" y="3293100"/>
            <a:ext cx="2202300" cy="110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493" name="Google Shape;1493;p30"/>
          <p:cNvSpPr txBox="1"/>
          <p:nvPr>
            <p:ph idx="1" type="subTitle"/>
          </p:nvPr>
        </p:nvSpPr>
        <p:spPr>
          <a:xfrm rot="-352">
            <a:off x="4643612" y="3341387"/>
            <a:ext cx="2928900" cy="101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1494" name="Google Shape;1494;p30"/>
          <p:cNvPicPr preferRelativeResize="0"/>
          <p:nvPr/>
        </p:nvPicPr>
        <p:blipFill rotWithShape="1">
          <a:blip r:embed="rId3">
            <a:alphaModFix/>
          </a:blip>
          <a:srcRect b="0" l="0" r="0" t="0"/>
          <a:stretch/>
        </p:blipFill>
        <p:spPr>
          <a:xfrm flipH="1">
            <a:off x="68964" y="-1411550"/>
            <a:ext cx="2838974" cy="2815501"/>
          </a:xfrm>
          <a:prstGeom prst="rect">
            <a:avLst/>
          </a:prstGeom>
          <a:noFill/>
          <a:ln>
            <a:noFill/>
          </a:ln>
        </p:spPr>
      </p:pic>
      <p:grpSp>
        <p:nvGrpSpPr>
          <p:cNvPr id="1495" name="Google Shape;1495;p30"/>
          <p:cNvGrpSpPr/>
          <p:nvPr/>
        </p:nvGrpSpPr>
        <p:grpSpPr>
          <a:xfrm>
            <a:off x="172800" y="154950"/>
            <a:ext cx="8805900" cy="4833600"/>
            <a:chOff x="172800" y="154950"/>
            <a:chExt cx="8805900" cy="4833600"/>
          </a:xfrm>
        </p:grpSpPr>
        <p:sp>
          <p:nvSpPr>
            <p:cNvPr id="1496" name="Google Shape;1496;p30"/>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7" name="Google Shape;1497;p30"/>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498" name="Google Shape;1498;p30"/>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1499" name="Google Shape;1499;p30"/>
          <p:cNvGrpSpPr/>
          <p:nvPr/>
        </p:nvGrpSpPr>
        <p:grpSpPr>
          <a:xfrm>
            <a:off x="260262" y="4001538"/>
            <a:ext cx="430964" cy="491057"/>
            <a:chOff x="978650" y="2290050"/>
            <a:chExt cx="1130250" cy="1287850"/>
          </a:xfrm>
        </p:grpSpPr>
        <p:sp>
          <p:nvSpPr>
            <p:cNvPr id="1500" name="Google Shape;1500;p30"/>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30"/>
          <p:cNvGrpSpPr/>
          <p:nvPr/>
        </p:nvGrpSpPr>
        <p:grpSpPr>
          <a:xfrm>
            <a:off x="260257" y="669840"/>
            <a:ext cx="430974" cy="430602"/>
            <a:chOff x="950825" y="3792300"/>
            <a:chExt cx="1185950" cy="1184600"/>
          </a:xfrm>
        </p:grpSpPr>
        <p:sp>
          <p:nvSpPr>
            <p:cNvPr id="1510" name="Google Shape;1510;p30"/>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30"/>
          <p:cNvGrpSpPr/>
          <p:nvPr/>
        </p:nvGrpSpPr>
        <p:grpSpPr>
          <a:xfrm>
            <a:off x="8452782" y="4095540"/>
            <a:ext cx="430974" cy="430602"/>
            <a:chOff x="950825" y="3792300"/>
            <a:chExt cx="1185950" cy="1184600"/>
          </a:xfrm>
        </p:grpSpPr>
        <p:sp>
          <p:nvSpPr>
            <p:cNvPr id="1527" name="Google Shape;1527;p30"/>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30"/>
          <p:cNvGrpSpPr/>
          <p:nvPr/>
        </p:nvGrpSpPr>
        <p:grpSpPr>
          <a:xfrm>
            <a:off x="8452787" y="639613"/>
            <a:ext cx="430964" cy="491057"/>
            <a:chOff x="978650" y="2290050"/>
            <a:chExt cx="1130250" cy="1287850"/>
          </a:xfrm>
        </p:grpSpPr>
        <p:sp>
          <p:nvSpPr>
            <p:cNvPr id="1544" name="Google Shape;1544;p30"/>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3" name="Google Shape;1553;p30"/>
          <p:cNvCxnSpPr/>
          <p:nvPr/>
        </p:nvCxnSpPr>
        <p:spPr>
          <a:xfrm>
            <a:off x="475744" y="1170789"/>
            <a:ext cx="0" cy="2759700"/>
          </a:xfrm>
          <a:prstGeom prst="straightConnector1">
            <a:avLst/>
          </a:prstGeom>
          <a:noFill/>
          <a:ln cap="flat" cmpd="sng" w="9525">
            <a:solidFill>
              <a:schemeClr val="lt1"/>
            </a:solidFill>
            <a:prstDash val="solid"/>
            <a:round/>
            <a:headEnd len="med" w="med" type="none"/>
            <a:tailEnd len="med" w="med" type="none"/>
          </a:ln>
        </p:spPr>
      </p:cxnSp>
      <p:cxnSp>
        <p:nvCxnSpPr>
          <p:cNvPr id="1554" name="Google Shape;1554;p30"/>
          <p:cNvCxnSpPr/>
          <p:nvPr/>
        </p:nvCxnSpPr>
        <p:spPr>
          <a:xfrm>
            <a:off x="8668275" y="1167199"/>
            <a:ext cx="0" cy="2875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8" name="Shape 208"/>
        <p:cNvGrpSpPr/>
        <p:nvPr/>
      </p:nvGrpSpPr>
      <p:grpSpPr>
        <a:xfrm>
          <a:off x="0" y="0"/>
          <a:ext cx="0" cy="0"/>
          <a:chOff x="0" y="0"/>
          <a:chExt cx="0" cy="0"/>
        </a:xfrm>
      </p:grpSpPr>
      <p:pic>
        <p:nvPicPr>
          <p:cNvPr id="209" name="Google Shape;209;p4"/>
          <p:cNvPicPr preferRelativeResize="0"/>
          <p:nvPr/>
        </p:nvPicPr>
        <p:blipFill rotWithShape="1">
          <a:blip r:embed="rId2">
            <a:alphaModFix/>
          </a:blip>
          <a:srcRect b="0" l="0" r="0" t="0"/>
          <a:stretch/>
        </p:blipFill>
        <p:spPr>
          <a:xfrm>
            <a:off x="-545805" y="210125"/>
            <a:ext cx="1380299" cy="1368900"/>
          </a:xfrm>
          <a:prstGeom prst="rect">
            <a:avLst/>
          </a:prstGeom>
          <a:noFill/>
          <a:ln>
            <a:noFill/>
          </a:ln>
        </p:spPr>
      </p:pic>
      <p:pic>
        <p:nvPicPr>
          <p:cNvPr id="210" name="Google Shape;210;p4"/>
          <p:cNvPicPr preferRelativeResize="0"/>
          <p:nvPr/>
        </p:nvPicPr>
        <p:blipFill rotWithShape="1">
          <a:blip r:embed="rId3">
            <a:alphaModFix/>
          </a:blip>
          <a:srcRect b="0" l="0" r="0" t="0"/>
          <a:stretch/>
        </p:blipFill>
        <p:spPr>
          <a:xfrm>
            <a:off x="-57680" y="-456400"/>
            <a:ext cx="1380299" cy="1368900"/>
          </a:xfrm>
          <a:prstGeom prst="rect">
            <a:avLst/>
          </a:prstGeom>
          <a:noFill/>
          <a:ln>
            <a:noFill/>
          </a:ln>
        </p:spPr>
      </p:pic>
      <p:pic>
        <p:nvPicPr>
          <p:cNvPr id="211" name="Google Shape;211;p4"/>
          <p:cNvPicPr preferRelativeResize="0"/>
          <p:nvPr/>
        </p:nvPicPr>
        <p:blipFill rotWithShape="1">
          <a:blip r:embed="rId2">
            <a:alphaModFix/>
          </a:blip>
          <a:srcRect b="0" l="0" r="0" t="0"/>
          <a:stretch/>
        </p:blipFill>
        <p:spPr>
          <a:xfrm>
            <a:off x="7384870" y="4284975"/>
            <a:ext cx="1380299" cy="1368900"/>
          </a:xfrm>
          <a:prstGeom prst="rect">
            <a:avLst/>
          </a:prstGeom>
          <a:noFill/>
          <a:ln>
            <a:noFill/>
          </a:ln>
        </p:spPr>
      </p:pic>
      <p:pic>
        <p:nvPicPr>
          <p:cNvPr id="212" name="Google Shape;212;p4"/>
          <p:cNvPicPr preferRelativeResize="0"/>
          <p:nvPr/>
        </p:nvPicPr>
        <p:blipFill rotWithShape="1">
          <a:blip r:embed="rId4">
            <a:alphaModFix/>
          </a:blip>
          <a:srcRect b="0" l="0" r="0" t="0"/>
          <a:stretch/>
        </p:blipFill>
        <p:spPr>
          <a:xfrm>
            <a:off x="8114270" y="3885225"/>
            <a:ext cx="1380299" cy="1368900"/>
          </a:xfrm>
          <a:prstGeom prst="rect">
            <a:avLst/>
          </a:prstGeom>
          <a:noFill/>
          <a:ln>
            <a:noFill/>
          </a:ln>
        </p:spPr>
      </p:pic>
      <p:pic>
        <p:nvPicPr>
          <p:cNvPr id="213" name="Google Shape;213;p4"/>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14" name="Google Shape;214;p4"/>
          <p:cNvGrpSpPr/>
          <p:nvPr/>
        </p:nvGrpSpPr>
        <p:grpSpPr>
          <a:xfrm>
            <a:off x="172800" y="154950"/>
            <a:ext cx="8805900" cy="4833600"/>
            <a:chOff x="172800" y="154950"/>
            <a:chExt cx="8805900" cy="4833600"/>
          </a:xfrm>
        </p:grpSpPr>
        <p:sp>
          <p:nvSpPr>
            <p:cNvPr id="215" name="Google Shape;215;p4"/>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4"/>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17" name="Google Shape;217;p4"/>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218" name="Google Shape;218;p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19" name="Google Shape;219;p4"/>
          <p:cNvSpPr txBox="1"/>
          <p:nvPr>
            <p:ph idx="1" type="body"/>
          </p:nvPr>
        </p:nvSpPr>
        <p:spPr>
          <a:xfrm>
            <a:off x="720000" y="1133925"/>
            <a:ext cx="7704000" cy="342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atin typeface="Montserrat"/>
                <a:ea typeface="Montserrat"/>
                <a:cs typeface="Montserrat"/>
                <a:sym typeface="Montserrat"/>
              </a:defRPr>
            </a:lvl1pPr>
            <a:lvl2pPr indent="-317500" lvl="1" marL="914400" rtl="0">
              <a:lnSpc>
                <a:spcPct val="100000"/>
              </a:lnSpc>
              <a:spcBef>
                <a:spcPts val="0"/>
              </a:spcBef>
              <a:spcAft>
                <a:spcPts val="0"/>
              </a:spcAft>
              <a:buSzPts val="1400"/>
              <a:buAutoNum type="alphaLcPeriod"/>
              <a:defRPr/>
            </a:lvl2pPr>
            <a:lvl3pPr indent="-317500" lvl="2" marL="1371600" rtl="0">
              <a:lnSpc>
                <a:spcPct val="100000"/>
              </a:lnSpc>
              <a:spcBef>
                <a:spcPts val="0"/>
              </a:spcBef>
              <a:spcAft>
                <a:spcPts val="0"/>
              </a:spcAft>
              <a:buSzPts val="1400"/>
              <a:buAutoNum type="romanLcPeriod"/>
              <a:defRPr/>
            </a:lvl3pPr>
            <a:lvl4pPr indent="-317500" lvl="3" marL="1828800" rtl="0">
              <a:lnSpc>
                <a:spcPct val="100000"/>
              </a:lnSpc>
              <a:spcBef>
                <a:spcPts val="0"/>
              </a:spcBef>
              <a:spcAft>
                <a:spcPts val="0"/>
              </a:spcAft>
              <a:buSzPts val="1400"/>
              <a:buAutoNum type="arabicPeriod"/>
              <a:defRPr/>
            </a:lvl4pPr>
            <a:lvl5pPr indent="-317500" lvl="4" marL="2286000" rtl="0">
              <a:lnSpc>
                <a:spcPct val="100000"/>
              </a:lnSpc>
              <a:spcBef>
                <a:spcPts val="0"/>
              </a:spcBef>
              <a:spcAft>
                <a:spcPts val="0"/>
              </a:spcAft>
              <a:buSzPts val="1400"/>
              <a:buAutoNum type="alphaLcPeriod"/>
              <a:defRPr/>
            </a:lvl5pPr>
            <a:lvl6pPr indent="-317500" lvl="5" marL="2743200" rtl="0">
              <a:lnSpc>
                <a:spcPct val="100000"/>
              </a:lnSpc>
              <a:spcBef>
                <a:spcPts val="0"/>
              </a:spcBef>
              <a:spcAft>
                <a:spcPts val="0"/>
              </a:spcAft>
              <a:buSzPts val="1400"/>
              <a:buAutoNum type="romanLcPeriod"/>
              <a:defRPr/>
            </a:lvl6pPr>
            <a:lvl7pPr indent="-317500" lvl="6" marL="3200400" rtl="0">
              <a:lnSpc>
                <a:spcPct val="100000"/>
              </a:lnSpc>
              <a:spcBef>
                <a:spcPts val="0"/>
              </a:spcBef>
              <a:spcAft>
                <a:spcPts val="0"/>
              </a:spcAft>
              <a:buSzPts val="1400"/>
              <a:buAutoNum type="arabicPeriod"/>
              <a:defRPr/>
            </a:lvl7pPr>
            <a:lvl8pPr indent="-317500" lvl="7" marL="3657600" rtl="0">
              <a:lnSpc>
                <a:spcPct val="100000"/>
              </a:lnSpc>
              <a:spcBef>
                <a:spcPts val="0"/>
              </a:spcBef>
              <a:spcAft>
                <a:spcPts val="0"/>
              </a:spcAft>
              <a:buSzPts val="1400"/>
              <a:buAutoNum type="alphaLcPeriod"/>
              <a:defRPr/>
            </a:lvl8pPr>
            <a:lvl9pPr indent="-317500" lvl="8" marL="4114800" rtl="0">
              <a:lnSpc>
                <a:spcPct val="100000"/>
              </a:lnSpc>
              <a:spcBef>
                <a:spcPts val="0"/>
              </a:spcBef>
              <a:spcAft>
                <a:spcPts val="0"/>
              </a:spcAft>
              <a:buSzPts val="1400"/>
              <a:buAutoNum type="romanLcPeriod"/>
              <a:defRPr/>
            </a:lvl9pPr>
          </a:lstStyle>
          <a:p/>
        </p:txBody>
      </p:sp>
      <p:cxnSp>
        <p:nvCxnSpPr>
          <p:cNvPr id="220" name="Google Shape;220;p4"/>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221" name="Google Shape;221;p4"/>
          <p:cNvGrpSpPr/>
          <p:nvPr/>
        </p:nvGrpSpPr>
        <p:grpSpPr>
          <a:xfrm>
            <a:off x="260257" y="1221113"/>
            <a:ext cx="8623499" cy="3305030"/>
            <a:chOff x="260257" y="1221113"/>
            <a:chExt cx="8623499" cy="3305030"/>
          </a:xfrm>
        </p:grpSpPr>
        <p:grpSp>
          <p:nvGrpSpPr>
            <p:cNvPr id="222" name="Google Shape;222;p4"/>
            <p:cNvGrpSpPr/>
            <p:nvPr/>
          </p:nvGrpSpPr>
          <p:grpSpPr>
            <a:xfrm>
              <a:off x="260262" y="4001538"/>
              <a:ext cx="430964" cy="491057"/>
              <a:chOff x="978650" y="2290050"/>
              <a:chExt cx="1130250" cy="1287850"/>
            </a:xfrm>
          </p:grpSpPr>
          <p:sp>
            <p:nvSpPr>
              <p:cNvPr id="223" name="Google Shape;223;p4"/>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4"/>
            <p:cNvGrpSpPr/>
            <p:nvPr/>
          </p:nvGrpSpPr>
          <p:grpSpPr>
            <a:xfrm>
              <a:off x="260257" y="1251340"/>
              <a:ext cx="430974" cy="430602"/>
              <a:chOff x="950825" y="3792300"/>
              <a:chExt cx="1185950" cy="1184600"/>
            </a:xfrm>
          </p:grpSpPr>
          <p:sp>
            <p:nvSpPr>
              <p:cNvPr id="233" name="Google Shape;233;p4"/>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4"/>
            <p:cNvGrpSpPr/>
            <p:nvPr/>
          </p:nvGrpSpPr>
          <p:grpSpPr>
            <a:xfrm>
              <a:off x="8452782" y="4095540"/>
              <a:ext cx="430974" cy="430602"/>
              <a:chOff x="950825" y="3792300"/>
              <a:chExt cx="1185950" cy="1184600"/>
            </a:xfrm>
          </p:grpSpPr>
          <p:sp>
            <p:nvSpPr>
              <p:cNvPr id="250" name="Google Shape;250;p4"/>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4"/>
            <p:cNvGrpSpPr/>
            <p:nvPr/>
          </p:nvGrpSpPr>
          <p:grpSpPr>
            <a:xfrm>
              <a:off x="8452787" y="1221113"/>
              <a:ext cx="430964" cy="491057"/>
              <a:chOff x="978650" y="2290050"/>
              <a:chExt cx="1130250" cy="1287850"/>
            </a:xfrm>
          </p:grpSpPr>
          <p:sp>
            <p:nvSpPr>
              <p:cNvPr id="267" name="Google Shape;267;p4"/>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4"/>
            <p:cNvCxnSpPr/>
            <p:nvPr/>
          </p:nvCxnSpPr>
          <p:spPr>
            <a:xfrm>
              <a:off x="482475" y="1784104"/>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277" name="Google Shape;277;p4"/>
            <p:cNvCxnSpPr/>
            <p:nvPr/>
          </p:nvCxnSpPr>
          <p:spPr>
            <a:xfrm>
              <a:off x="8668275" y="1781312"/>
              <a:ext cx="0" cy="2146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2">
    <p:spTree>
      <p:nvGrpSpPr>
        <p:cNvPr id="1555" name="Shape 1555"/>
        <p:cNvGrpSpPr/>
        <p:nvPr/>
      </p:nvGrpSpPr>
      <p:grpSpPr>
        <a:xfrm>
          <a:off x="0" y="0"/>
          <a:ext cx="0" cy="0"/>
          <a:chOff x="0" y="0"/>
          <a:chExt cx="0" cy="0"/>
        </a:xfrm>
      </p:grpSpPr>
      <p:pic>
        <p:nvPicPr>
          <p:cNvPr id="1556" name="Google Shape;1556;p31"/>
          <p:cNvPicPr preferRelativeResize="0"/>
          <p:nvPr/>
        </p:nvPicPr>
        <p:blipFill rotWithShape="1">
          <a:blip r:embed="rId2">
            <a:alphaModFix/>
          </a:blip>
          <a:srcRect b="0" l="0" r="0" t="0"/>
          <a:stretch/>
        </p:blipFill>
        <p:spPr>
          <a:xfrm>
            <a:off x="7461075" y="-1504725"/>
            <a:ext cx="3427075" cy="3398749"/>
          </a:xfrm>
          <a:prstGeom prst="rect">
            <a:avLst/>
          </a:prstGeom>
          <a:noFill/>
          <a:ln>
            <a:noFill/>
          </a:ln>
        </p:spPr>
      </p:pic>
      <p:pic>
        <p:nvPicPr>
          <p:cNvPr id="1557" name="Google Shape;1557;p31"/>
          <p:cNvPicPr preferRelativeResize="0"/>
          <p:nvPr/>
        </p:nvPicPr>
        <p:blipFill rotWithShape="1">
          <a:blip r:embed="rId3">
            <a:alphaModFix/>
          </a:blip>
          <a:srcRect b="0" l="0" r="0" t="0"/>
          <a:stretch/>
        </p:blipFill>
        <p:spPr>
          <a:xfrm>
            <a:off x="5816288" y="-1797312"/>
            <a:ext cx="3161149" cy="3135035"/>
          </a:xfrm>
          <a:prstGeom prst="rect">
            <a:avLst/>
          </a:prstGeom>
          <a:noFill/>
          <a:ln>
            <a:noFill/>
          </a:ln>
        </p:spPr>
      </p:pic>
      <p:pic>
        <p:nvPicPr>
          <p:cNvPr id="1558" name="Google Shape;1558;p31"/>
          <p:cNvPicPr preferRelativeResize="0"/>
          <p:nvPr/>
        </p:nvPicPr>
        <p:blipFill rotWithShape="1">
          <a:blip r:embed="rId4">
            <a:alphaModFix/>
          </a:blip>
          <a:srcRect b="0" l="0" r="0" t="0"/>
          <a:stretch/>
        </p:blipFill>
        <p:spPr>
          <a:xfrm rot="-4553115">
            <a:off x="-622533" y="3701848"/>
            <a:ext cx="3692641" cy="3662133"/>
          </a:xfrm>
          <a:prstGeom prst="rect">
            <a:avLst/>
          </a:prstGeom>
          <a:noFill/>
          <a:ln>
            <a:noFill/>
          </a:ln>
        </p:spPr>
      </p:pic>
      <p:pic>
        <p:nvPicPr>
          <p:cNvPr id="1559" name="Google Shape;1559;p31"/>
          <p:cNvPicPr preferRelativeResize="0"/>
          <p:nvPr/>
        </p:nvPicPr>
        <p:blipFill rotWithShape="1">
          <a:blip r:embed="rId5">
            <a:alphaModFix amt="90000"/>
          </a:blip>
          <a:srcRect b="0" l="0" r="0" t="0"/>
          <a:stretch/>
        </p:blipFill>
        <p:spPr>
          <a:xfrm>
            <a:off x="-567913" y="-1349175"/>
            <a:ext cx="2257426" cy="2238775"/>
          </a:xfrm>
          <a:prstGeom prst="rect">
            <a:avLst/>
          </a:prstGeom>
          <a:noFill/>
          <a:ln>
            <a:noFill/>
          </a:ln>
        </p:spPr>
      </p:pic>
      <p:pic>
        <p:nvPicPr>
          <p:cNvPr id="1560" name="Google Shape;1560;p31"/>
          <p:cNvPicPr preferRelativeResize="0"/>
          <p:nvPr/>
        </p:nvPicPr>
        <p:blipFill rotWithShape="1">
          <a:blip r:embed="rId5">
            <a:alphaModFix amt="90000"/>
          </a:blip>
          <a:srcRect b="0" l="0" r="0" t="0"/>
          <a:stretch/>
        </p:blipFill>
        <p:spPr>
          <a:xfrm>
            <a:off x="-1524726" y="2253999"/>
            <a:ext cx="2953703" cy="2929300"/>
          </a:xfrm>
          <a:prstGeom prst="rect">
            <a:avLst/>
          </a:prstGeom>
          <a:noFill/>
          <a:ln>
            <a:noFill/>
          </a:ln>
        </p:spPr>
      </p:pic>
      <p:pic>
        <p:nvPicPr>
          <p:cNvPr id="1561" name="Google Shape;1561;p31"/>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1562" name="Google Shape;1562;p31"/>
          <p:cNvSpPr txBox="1"/>
          <p:nvPr>
            <p:ph type="title"/>
          </p:nvPr>
        </p:nvSpPr>
        <p:spPr>
          <a:xfrm>
            <a:off x="1397825" y="1369975"/>
            <a:ext cx="3844200" cy="1515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563" name="Google Shape;1563;p31"/>
          <p:cNvSpPr txBox="1"/>
          <p:nvPr>
            <p:ph idx="1" type="subTitle"/>
          </p:nvPr>
        </p:nvSpPr>
        <p:spPr>
          <a:xfrm rot="-269">
            <a:off x="1397825" y="2961274"/>
            <a:ext cx="3840600" cy="812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564" name="Google Shape;1564;p31"/>
          <p:cNvGrpSpPr/>
          <p:nvPr/>
        </p:nvGrpSpPr>
        <p:grpSpPr>
          <a:xfrm>
            <a:off x="172800" y="154950"/>
            <a:ext cx="8805900" cy="4833600"/>
            <a:chOff x="172800" y="154950"/>
            <a:chExt cx="8805900" cy="4833600"/>
          </a:xfrm>
        </p:grpSpPr>
        <p:sp>
          <p:nvSpPr>
            <p:cNvPr id="1565" name="Google Shape;1565;p31"/>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31"/>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567" name="Google Shape;1567;p31"/>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1568" name="Google Shape;1568;p31"/>
          <p:cNvGrpSpPr/>
          <p:nvPr/>
        </p:nvGrpSpPr>
        <p:grpSpPr>
          <a:xfrm>
            <a:off x="234080" y="719952"/>
            <a:ext cx="967439" cy="3703597"/>
            <a:chOff x="201936" y="529698"/>
            <a:chExt cx="1049056" cy="4016045"/>
          </a:xfrm>
        </p:grpSpPr>
        <p:sp>
          <p:nvSpPr>
            <p:cNvPr id="1569" name="Google Shape;1569;p31"/>
            <p:cNvSpPr/>
            <p:nvPr/>
          </p:nvSpPr>
          <p:spPr>
            <a:xfrm>
              <a:off x="517886" y="529698"/>
              <a:ext cx="417156" cy="486710"/>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0" name="Google Shape;1570;p31"/>
            <p:cNvCxnSpPr/>
            <p:nvPr/>
          </p:nvCxnSpPr>
          <p:spPr>
            <a:xfrm>
              <a:off x="726464" y="1267301"/>
              <a:ext cx="0" cy="660300"/>
            </a:xfrm>
            <a:prstGeom prst="straightConnector1">
              <a:avLst/>
            </a:prstGeom>
            <a:noFill/>
            <a:ln cap="flat" cmpd="sng" w="9525">
              <a:solidFill>
                <a:schemeClr val="lt1"/>
              </a:solidFill>
              <a:prstDash val="solid"/>
              <a:round/>
              <a:headEnd len="med" w="med" type="none"/>
              <a:tailEnd len="med" w="med" type="none"/>
            </a:ln>
          </p:spPr>
        </p:cxnSp>
        <p:sp>
          <p:nvSpPr>
            <p:cNvPr id="1571" name="Google Shape;1571;p31"/>
            <p:cNvSpPr/>
            <p:nvPr/>
          </p:nvSpPr>
          <p:spPr>
            <a:xfrm flipH="1" rot="10800000">
              <a:off x="517886" y="4059033"/>
              <a:ext cx="417156" cy="486710"/>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201936" y="2013238"/>
              <a:ext cx="1049056" cy="1048963"/>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3" name="Google Shape;1573;p31"/>
            <p:cNvCxnSpPr/>
            <p:nvPr/>
          </p:nvCxnSpPr>
          <p:spPr>
            <a:xfrm>
              <a:off x="726464" y="3147839"/>
              <a:ext cx="0" cy="660300"/>
            </a:xfrm>
            <a:prstGeom prst="straightConnector1">
              <a:avLst/>
            </a:prstGeom>
            <a:noFill/>
            <a:ln cap="flat" cmpd="sng" w="9525">
              <a:solidFill>
                <a:schemeClr val="lt1"/>
              </a:solidFill>
              <a:prstDash val="solid"/>
              <a:round/>
              <a:headEnd len="med" w="med" type="none"/>
              <a:tailEnd len="med" w="med" type="none"/>
            </a:ln>
          </p:spPr>
        </p:cxnSp>
      </p:grpSp>
      <p:sp>
        <p:nvSpPr>
          <p:cNvPr id="1574" name="Google Shape;1574;p31"/>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2_1">
    <p:spTree>
      <p:nvGrpSpPr>
        <p:cNvPr id="1577" name="Shape 1577"/>
        <p:cNvGrpSpPr/>
        <p:nvPr/>
      </p:nvGrpSpPr>
      <p:grpSpPr>
        <a:xfrm>
          <a:off x="0" y="0"/>
          <a:ext cx="0" cy="0"/>
          <a:chOff x="0" y="0"/>
          <a:chExt cx="0" cy="0"/>
        </a:xfrm>
      </p:grpSpPr>
      <p:pic>
        <p:nvPicPr>
          <p:cNvPr id="1578" name="Google Shape;1578;p32"/>
          <p:cNvPicPr preferRelativeResize="0"/>
          <p:nvPr/>
        </p:nvPicPr>
        <p:blipFill rotWithShape="1">
          <a:blip r:embed="rId2">
            <a:alphaModFix/>
          </a:blip>
          <a:srcRect b="0" l="0" r="0" t="0"/>
          <a:stretch/>
        </p:blipFill>
        <p:spPr>
          <a:xfrm>
            <a:off x="5816288" y="-1797312"/>
            <a:ext cx="3161149" cy="3135035"/>
          </a:xfrm>
          <a:prstGeom prst="rect">
            <a:avLst/>
          </a:prstGeom>
          <a:noFill/>
          <a:ln>
            <a:noFill/>
          </a:ln>
        </p:spPr>
      </p:pic>
      <p:pic>
        <p:nvPicPr>
          <p:cNvPr id="1579" name="Google Shape;1579;p32"/>
          <p:cNvPicPr preferRelativeResize="0"/>
          <p:nvPr/>
        </p:nvPicPr>
        <p:blipFill rotWithShape="1">
          <a:blip r:embed="rId3">
            <a:alphaModFix/>
          </a:blip>
          <a:srcRect b="0" l="0" r="0" t="0"/>
          <a:stretch/>
        </p:blipFill>
        <p:spPr>
          <a:xfrm rot="-4553115">
            <a:off x="6618805" y="2977785"/>
            <a:ext cx="3692641" cy="3662133"/>
          </a:xfrm>
          <a:prstGeom prst="rect">
            <a:avLst/>
          </a:prstGeom>
          <a:noFill/>
          <a:ln>
            <a:noFill/>
          </a:ln>
        </p:spPr>
      </p:pic>
      <p:pic>
        <p:nvPicPr>
          <p:cNvPr id="1580" name="Google Shape;1580;p32"/>
          <p:cNvPicPr preferRelativeResize="0"/>
          <p:nvPr/>
        </p:nvPicPr>
        <p:blipFill rotWithShape="1">
          <a:blip r:embed="rId4">
            <a:alphaModFix amt="90000"/>
          </a:blip>
          <a:srcRect b="0" l="0" r="0" t="0"/>
          <a:stretch/>
        </p:blipFill>
        <p:spPr>
          <a:xfrm>
            <a:off x="620887" y="-1349175"/>
            <a:ext cx="2257426" cy="2238775"/>
          </a:xfrm>
          <a:prstGeom prst="rect">
            <a:avLst/>
          </a:prstGeom>
          <a:noFill/>
          <a:ln>
            <a:noFill/>
          </a:ln>
        </p:spPr>
      </p:pic>
      <p:pic>
        <p:nvPicPr>
          <p:cNvPr id="1581" name="Google Shape;1581;p32"/>
          <p:cNvPicPr preferRelativeResize="0"/>
          <p:nvPr/>
        </p:nvPicPr>
        <p:blipFill rotWithShape="1">
          <a:blip r:embed="rId4">
            <a:alphaModFix amt="90000"/>
          </a:blip>
          <a:srcRect b="0" l="0" r="0" t="0"/>
          <a:stretch/>
        </p:blipFill>
        <p:spPr>
          <a:xfrm>
            <a:off x="-1810476" y="2059249"/>
            <a:ext cx="2953703" cy="2929300"/>
          </a:xfrm>
          <a:prstGeom prst="rect">
            <a:avLst/>
          </a:prstGeom>
          <a:noFill/>
          <a:ln>
            <a:noFill/>
          </a:ln>
        </p:spPr>
      </p:pic>
      <p:pic>
        <p:nvPicPr>
          <p:cNvPr id="1582" name="Google Shape;1582;p32"/>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583" name="Google Shape;1583;p32"/>
          <p:cNvSpPr txBox="1"/>
          <p:nvPr>
            <p:ph type="title"/>
          </p:nvPr>
        </p:nvSpPr>
        <p:spPr>
          <a:xfrm>
            <a:off x="4879650" y="3391353"/>
            <a:ext cx="2003400" cy="109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584" name="Google Shape;1584;p32"/>
          <p:cNvSpPr txBox="1"/>
          <p:nvPr>
            <p:ph idx="1" type="subTitle"/>
          </p:nvPr>
        </p:nvSpPr>
        <p:spPr>
          <a:xfrm rot="-401">
            <a:off x="2260950" y="3433944"/>
            <a:ext cx="2571600" cy="1012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85" name="Google Shape;1585;p32"/>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32"/>
          <p:cNvGrpSpPr/>
          <p:nvPr/>
        </p:nvGrpSpPr>
        <p:grpSpPr>
          <a:xfrm>
            <a:off x="172800" y="154950"/>
            <a:ext cx="8805900" cy="4833600"/>
            <a:chOff x="172800" y="154950"/>
            <a:chExt cx="8805900" cy="4833600"/>
          </a:xfrm>
        </p:grpSpPr>
        <p:sp>
          <p:nvSpPr>
            <p:cNvPr id="1589" name="Google Shape;1589;p32"/>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0" name="Google Shape;1590;p32"/>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591" name="Google Shape;1591;p32"/>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2_1_1">
    <p:spTree>
      <p:nvGrpSpPr>
        <p:cNvPr id="1592" name="Shape 1592"/>
        <p:cNvGrpSpPr/>
        <p:nvPr/>
      </p:nvGrpSpPr>
      <p:grpSpPr>
        <a:xfrm>
          <a:off x="0" y="0"/>
          <a:ext cx="0" cy="0"/>
          <a:chOff x="0" y="0"/>
          <a:chExt cx="0" cy="0"/>
        </a:xfrm>
      </p:grpSpPr>
      <p:pic>
        <p:nvPicPr>
          <p:cNvPr id="1593" name="Google Shape;1593;p33"/>
          <p:cNvPicPr preferRelativeResize="0"/>
          <p:nvPr/>
        </p:nvPicPr>
        <p:blipFill rotWithShape="1">
          <a:blip r:embed="rId2">
            <a:alphaModFix/>
          </a:blip>
          <a:srcRect b="0" l="0" r="0" t="0"/>
          <a:stretch/>
        </p:blipFill>
        <p:spPr>
          <a:xfrm flipH="1">
            <a:off x="-2248626" y="-1782875"/>
            <a:ext cx="3427075" cy="3398749"/>
          </a:xfrm>
          <a:prstGeom prst="rect">
            <a:avLst/>
          </a:prstGeom>
          <a:noFill/>
          <a:ln>
            <a:noFill/>
          </a:ln>
        </p:spPr>
      </p:pic>
      <p:pic>
        <p:nvPicPr>
          <p:cNvPr id="1594" name="Google Shape;1594;p33"/>
          <p:cNvPicPr preferRelativeResize="0"/>
          <p:nvPr/>
        </p:nvPicPr>
        <p:blipFill rotWithShape="1">
          <a:blip r:embed="rId3">
            <a:alphaModFix amt="90000"/>
          </a:blip>
          <a:srcRect b="0" l="0" r="0" t="0"/>
          <a:stretch/>
        </p:blipFill>
        <p:spPr>
          <a:xfrm flipH="1">
            <a:off x="-612840" y="3295800"/>
            <a:ext cx="2257426" cy="2238775"/>
          </a:xfrm>
          <a:prstGeom prst="rect">
            <a:avLst/>
          </a:prstGeom>
          <a:noFill/>
          <a:ln>
            <a:noFill/>
          </a:ln>
        </p:spPr>
      </p:pic>
      <p:pic>
        <p:nvPicPr>
          <p:cNvPr id="1595" name="Google Shape;1595;p33"/>
          <p:cNvPicPr preferRelativeResize="0"/>
          <p:nvPr/>
        </p:nvPicPr>
        <p:blipFill rotWithShape="1">
          <a:blip r:embed="rId4">
            <a:alphaModFix/>
          </a:blip>
          <a:srcRect b="0" l="0" r="0" t="0"/>
          <a:stretch/>
        </p:blipFill>
        <p:spPr>
          <a:xfrm flipH="1">
            <a:off x="-337913" y="-2075462"/>
            <a:ext cx="3161149" cy="3135035"/>
          </a:xfrm>
          <a:prstGeom prst="rect">
            <a:avLst/>
          </a:prstGeom>
          <a:noFill/>
          <a:ln>
            <a:noFill/>
          </a:ln>
        </p:spPr>
      </p:pic>
      <p:pic>
        <p:nvPicPr>
          <p:cNvPr id="1596" name="Google Shape;1596;p33"/>
          <p:cNvPicPr preferRelativeResize="0"/>
          <p:nvPr/>
        </p:nvPicPr>
        <p:blipFill rotWithShape="1">
          <a:blip r:embed="rId5">
            <a:alphaModFix/>
          </a:blip>
          <a:srcRect b="0" l="0" r="0" t="0"/>
          <a:stretch/>
        </p:blipFill>
        <p:spPr>
          <a:xfrm flipH="1" rot="4553115">
            <a:off x="6217116" y="3701848"/>
            <a:ext cx="3692641" cy="3662133"/>
          </a:xfrm>
          <a:prstGeom prst="rect">
            <a:avLst/>
          </a:prstGeom>
          <a:noFill/>
          <a:ln>
            <a:noFill/>
          </a:ln>
        </p:spPr>
      </p:pic>
      <p:pic>
        <p:nvPicPr>
          <p:cNvPr id="1597" name="Google Shape;1597;p33"/>
          <p:cNvPicPr preferRelativeResize="0"/>
          <p:nvPr/>
        </p:nvPicPr>
        <p:blipFill rotWithShape="1">
          <a:blip r:embed="rId3">
            <a:alphaModFix amt="90000"/>
          </a:blip>
          <a:srcRect b="0" l="0" r="0" t="0"/>
          <a:stretch/>
        </p:blipFill>
        <p:spPr>
          <a:xfrm flipH="1">
            <a:off x="7597710" y="-1349175"/>
            <a:ext cx="2257426" cy="2238775"/>
          </a:xfrm>
          <a:prstGeom prst="rect">
            <a:avLst/>
          </a:prstGeom>
          <a:noFill/>
          <a:ln>
            <a:noFill/>
          </a:ln>
        </p:spPr>
      </p:pic>
      <p:pic>
        <p:nvPicPr>
          <p:cNvPr id="1598" name="Google Shape;1598;p33"/>
          <p:cNvPicPr preferRelativeResize="0"/>
          <p:nvPr/>
        </p:nvPicPr>
        <p:blipFill rotWithShape="1">
          <a:blip r:embed="rId3">
            <a:alphaModFix amt="90000"/>
          </a:blip>
          <a:srcRect b="0" l="0" r="0" t="0"/>
          <a:stretch/>
        </p:blipFill>
        <p:spPr>
          <a:xfrm flipH="1">
            <a:off x="7858247" y="2253999"/>
            <a:ext cx="2953703" cy="2929300"/>
          </a:xfrm>
          <a:prstGeom prst="rect">
            <a:avLst/>
          </a:prstGeom>
          <a:noFill/>
          <a:ln>
            <a:noFill/>
          </a:ln>
        </p:spPr>
      </p:pic>
      <p:sp>
        <p:nvSpPr>
          <p:cNvPr id="1599" name="Google Shape;1599;p3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600" name="Google Shape;1600;p33"/>
          <p:cNvPicPr preferRelativeResize="0"/>
          <p:nvPr/>
        </p:nvPicPr>
        <p:blipFill>
          <a:blip r:embed="rId6">
            <a:alphaModFix amt="37000"/>
          </a:blip>
          <a:stretch>
            <a:fillRect/>
          </a:stretch>
        </p:blipFill>
        <p:spPr>
          <a:xfrm>
            <a:off x="0" y="0"/>
            <a:ext cx="9144000" cy="5143500"/>
          </a:xfrm>
          <a:prstGeom prst="rect">
            <a:avLst/>
          </a:prstGeom>
          <a:noFill/>
          <a:ln>
            <a:noFill/>
          </a:ln>
        </p:spPr>
      </p:pic>
      <p:grpSp>
        <p:nvGrpSpPr>
          <p:cNvPr id="1601" name="Google Shape;1601;p33"/>
          <p:cNvGrpSpPr/>
          <p:nvPr/>
        </p:nvGrpSpPr>
        <p:grpSpPr>
          <a:xfrm>
            <a:off x="8088081" y="1268600"/>
            <a:ext cx="813810" cy="3231754"/>
            <a:chOff x="210906" y="1268600"/>
            <a:chExt cx="813810" cy="3231754"/>
          </a:xfrm>
        </p:grpSpPr>
        <p:sp>
          <p:nvSpPr>
            <p:cNvPr id="1602" name="Google Shape;1602;p33"/>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33"/>
            <p:cNvGrpSpPr/>
            <p:nvPr/>
          </p:nvGrpSpPr>
          <p:grpSpPr>
            <a:xfrm>
              <a:off x="210906" y="2477573"/>
              <a:ext cx="813810" cy="813808"/>
              <a:chOff x="1265925" y="4668275"/>
              <a:chExt cx="1086384" cy="1086237"/>
            </a:xfrm>
          </p:grpSpPr>
          <p:sp>
            <p:nvSpPr>
              <p:cNvPr id="1604" name="Google Shape;1604;p33"/>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7" name="Google Shape;1607;p33"/>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608" name="Google Shape;1608;p33"/>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33"/>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1610" name="Google Shape;1610;p33"/>
          <p:cNvSpPr txBox="1"/>
          <p:nvPr>
            <p:ph idx="1" type="body"/>
          </p:nvPr>
        </p:nvSpPr>
        <p:spPr>
          <a:xfrm>
            <a:off x="1336525" y="1657226"/>
            <a:ext cx="3691200" cy="242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1611" name="Google Shape;1611;p33"/>
          <p:cNvGrpSpPr/>
          <p:nvPr/>
        </p:nvGrpSpPr>
        <p:grpSpPr>
          <a:xfrm>
            <a:off x="210906" y="1268600"/>
            <a:ext cx="813810" cy="3231754"/>
            <a:chOff x="210906" y="1268600"/>
            <a:chExt cx="813810" cy="3231754"/>
          </a:xfrm>
        </p:grpSpPr>
        <p:sp>
          <p:nvSpPr>
            <p:cNvPr id="1612" name="Google Shape;1612;p33"/>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33"/>
            <p:cNvGrpSpPr/>
            <p:nvPr/>
          </p:nvGrpSpPr>
          <p:grpSpPr>
            <a:xfrm>
              <a:off x="210906" y="2477573"/>
              <a:ext cx="813810" cy="813808"/>
              <a:chOff x="1265925" y="4668275"/>
              <a:chExt cx="1086384" cy="1086237"/>
            </a:xfrm>
          </p:grpSpPr>
          <p:sp>
            <p:nvSpPr>
              <p:cNvPr id="1614" name="Google Shape;1614;p33"/>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7" name="Google Shape;1617;p33"/>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618" name="Google Shape;1618;p33"/>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9" name="Google Shape;1619;p33"/>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1620" name="Google Shape;1620;p33"/>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33"/>
          <p:cNvGrpSpPr/>
          <p:nvPr/>
        </p:nvGrpSpPr>
        <p:grpSpPr>
          <a:xfrm>
            <a:off x="172800" y="154950"/>
            <a:ext cx="8805900" cy="4833600"/>
            <a:chOff x="172800" y="154950"/>
            <a:chExt cx="8805900" cy="4833600"/>
          </a:xfrm>
        </p:grpSpPr>
        <p:sp>
          <p:nvSpPr>
            <p:cNvPr id="1624" name="Google Shape;1624;p33"/>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5" name="Google Shape;1625;p33"/>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626" name="Google Shape;1626;p33"/>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627" name="Google Shape;1627;p33"/>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2_1_1_1">
    <p:spTree>
      <p:nvGrpSpPr>
        <p:cNvPr id="1628" name="Shape 1628"/>
        <p:cNvGrpSpPr/>
        <p:nvPr/>
      </p:nvGrpSpPr>
      <p:grpSpPr>
        <a:xfrm>
          <a:off x="0" y="0"/>
          <a:ext cx="0" cy="0"/>
          <a:chOff x="0" y="0"/>
          <a:chExt cx="0" cy="0"/>
        </a:xfrm>
      </p:grpSpPr>
      <p:pic>
        <p:nvPicPr>
          <p:cNvPr id="1629" name="Google Shape;1629;p34"/>
          <p:cNvPicPr preferRelativeResize="0"/>
          <p:nvPr/>
        </p:nvPicPr>
        <p:blipFill>
          <a:blip r:embed="rId2">
            <a:alphaModFix amt="37000"/>
          </a:blip>
          <a:stretch>
            <a:fillRect/>
          </a:stretch>
        </p:blipFill>
        <p:spPr>
          <a:xfrm>
            <a:off x="0" y="0"/>
            <a:ext cx="9144000" cy="5143500"/>
          </a:xfrm>
          <a:prstGeom prst="rect">
            <a:avLst/>
          </a:prstGeom>
          <a:noFill/>
          <a:ln>
            <a:noFill/>
          </a:ln>
        </p:spPr>
      </p:pic>
      <p:pic>
        <p:nvPicPr>
          <p:cNvPr id="1630" name="Google Shape;1630;p34"/>
          <p:cNvPicPr preferRelativeResize="0"/>
          <p:nvPr/>
        </p:nvPicPr>
        <p:blipFill rotWithShape="1">
          <a:blip r:embed="rId3">
            <a:alphaModFix/>
          </a:blip>
          <a:srcRect b="0" l="0" r="0" t="0"/>
          <a:stretch/>
        </p:blipFill>
        <p:spPr>
          <a:xfrm>
            <a:off x="7633763" y="-1556475"/>
            <a:ext cx="3427075" cy="3398749"/>
          </a:xfrm>
          <a:prstGeom prst="rect">
            <a:avLst/>
          </a:prstGeom>
          <a:noFill/>
          <a:ln>
            <a:noFill/>
          </a:ln>
        </p:spPr>
      </p:pic>
      <p:pic>
        <p:nvPicPr>
          <p:cNvPr id="1631" name="Google Shape;1631;p34"/>
          <p:cNvPicPr preferRelativeResize="0"/>
          <p:nvPr/>
        </p:nvPicPr>
        <p:blipFill rotWithShape="1">
          <a:blip r:embed="rId4">
            <a:alphaModFix/>
          </a:blip>
          <a:srcRect b="0" l="0" r="0" t="0"/>
          <a:stretch/>
        </p:blipFill>
        <p:spPr>
          <a:xfrm>
            <a:off x="5988975" y="-1849062"/>
            <a:ext cx="3161149" cy="3135035"/>
          </a:xfrm>
          <a:prstGeom prst="rect">
            <a:avLst/>
          </a:prstGeom>
          <a:noFill/>
          <a:ln>
            <a:noFill/>
          </a:ln>
        </p:spPr>
      </p:pic>
      <p:pic>
        <p:nvPicPr>
          <p:cNvPr id="1632" name="Google Shape;1632;p34"/>
          <p:cNvPicPr preferRelativeResize="0"/>
          <p:nvPr/>
        </p:nvPicPr>
        <p:blipFill rotWithShape="1">
          <a:blip r:embed="rId5">
            <a:alphaModFix/>
          </a:blip>
          <a:srcRect b="0" l="0" r="0" t="0"/>
          <a:stretch/>
        </p:blipFill>
        <p:spPr>
          <a:xfrm rot="-4553115">
            <a:off x="-622533" y="3701848"/>
            <a:ext cx="3692641" cy="3662133"/>
          </a:xfrm>
          <a:prstGeom prst="rect">
            <a:avLst/>
          </a:prstGeom>
          <a:noFill/>
          <a:ln>
            <a:noFill/>
          </a:ln>
        </p:spPr>
      </p:pic>
      <p:pic>
        <p:nvPicPr>
          <p:cNvPr id="1633" name="Google Shape;1633;p34"/>
          <p:cNvPicPr preferRelativeResize="0"/>
          <p:nvPr/>
        </p:nvPicPr>
        <p:blipFill rotWithShape="1">
          <a:blip r:embed="rId6">
            <a:alphaModFix amt="90000"/>
          </a:blip>
          <a:srcRect b="0" l="0" r="0" t="0"/>
          <a:stretch/>
        </p:blipFill>
        <p:spPr>
          <a:xfrm>
            <a:off x="-567913" y="-1349175"/>
            <a:ext cx="2257426" cy="2238775"/>
          </a:xfrm>
          <a:prstGeom prst="rect">
            <a:avLst/>
          </a:prstGeom>
          <a:noFill/>
          <a:ln>
            <a:noFill/>
          </a:ln>
        </p:spPr>
      </p:pic>
      <p:pic>
        <p:nvPicPr>
          <p:cNvPr id="1634" name="Google Shape;1634;p34"/>
          <p:cNvPicPr preferRelativeResize="0"/>
          <p:nvPr/>
        </p:nvPicPr>
        <p:blipFill rotWithShape="1">
          <a:blip r:embed="rId6">
            <a:alphaModFix amt="90000"/>
          </a:blip>
          <a:srcRect b="0" l="0" r="0" t="0"/>
          <a:stretch/>
        </p:blipFill>
        <p:spPr>
          <a:xfrm>
            <a:off x="-1524726" y="2253999"/>
            <a:ext cx="2953703" cy="2929300"/>
          </a:xfrm>
          <a:prstGeom prst="rect">
            <a:avLst/>
          </a:prstGeom>
          <a:noFill/>
          <a:ln>
            <a:noFill/>
          </a:ln>
        </p:spPr>
      </p:pic>
      <p:sp>
        <p:nvSpPr>
          <p:cNvPr id="1635" name="Google Shape;1635;p3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36" name="Google Shape;1636;p34"/>
          <p:cNvSpPr txBox="1"/>
          <p:nvPr>
            <p:ph idx="1" type="body"/>
          </p:nvPr>
        </p:nvSpPr>
        <p:spPr>
          <a:xfrm>
            <a:off x="1031025" y="1358013"/>
            <a:ext cx="3762000" cy="303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7" name="Google Shape;1637;p34"/>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34"/>
          <p:cNvGrpSpPr/>
          <p:nvPr/>
        </p:nvGrpSpPr>
        <p:grpSpPr>
          <a:xfrm>
            <a:off x="233495" y="1240918"/>
            <a:ext cx="594361" cy="3254213"/>
            <a:chOff x="248008" y="1295347"/>
            <a:chExt cx="594361" cy="3254213"/>
          </a:xfrm>
        </p:grpSpPr>
        <p:sp>
          <p:nvSpPr>
            <p:cNvPr id="1640" name="Google Shape;1640;p34"/>
            <p:cNvSpPr/>
            <p:nvPr/>
          </p:nvSpPr>
          <p:spPr>
            <a:xfrm>
              <a:off x="391222" y="1295347"/>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34"/>
            <p:cNvGrpSpPr/>
            <p:nvPr/>
          </p:nvGrpSpPr>
          <p:grpSpPr>
            <a:xfrm>
              <a:off x="248008" y="2625259"/>
              <a:ext cx="594361" cy="594389"/>
              <a:chOff x="1265925" y="4668275"/>
              <a:chExt cx="1086384" cy="1086237"/>
            </a:xfrm>
          </p:grpSpPr>
          <p:sp>
            <p:nvSpPr>
              <p:cNvPr id="1642" name="Google Shape;1642;p34"/>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5" name="Google Shape;1645;p34"/>
            <p:cNvCxnSpPr/>
            <p:nvPr/>
          </p:nvCxnSpPr>
          <p:spPr>
            <a:xfrm>
              <a:off x="545188" y="1838187"/>
              <a:ext cx="0" cy="601500"/>
            </a:xfrm>
            <a:prstGeom prst="straightConnector1">
              <a:avLst/>
            </a:prstGeom>
            <a:noFill/>
            <a:ln cap="flat" cmpd="sng" w="9525">
              <a:solidFill>
                <a:schemeClr val="lt1"/>
              </a:solidFill>
              <a:prstDash val="solid"/>
              <a:round/>
              <a:headEnd len="med" w="med" type="none"/>
              <a:tailEnd len="med" w="med" type="none"/>
            </a:ln>
          </p:spPr>
        </p:cxnSp>
        <p:sp>
          <p:nvSpPr>
            <p:cNvPr id="1646" name="Google Shape;1646;p34"/>
            <p:cNvSpPr/>
            <p:nvPr/>
          </p:nvSpPr>
          <p:spPr>
            <a:xfrm flipH="1" rot="10800000">
              <a:off x="391222" y="4192293"/>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7" name="Google Shape;1647;p34"/>
            <p:cNvCxnSpPr/>
            <p:nvPr/>
          </p:nvCxnSpPr>
          <p:spPr>
            <a:xfrm>
              <a:off x="545188" y="3405220"/>
              <a:ext cx="0" cy="601500"/>
            </a:xfrm>
            <a:prstGeom prst="straightConnector1">
              <a:avLst/>
            </a:prstGeom>
            <a:noFill/>
            <a:ln cap="flat" cmpd="sng" w="9525">
              <a:solidFill>
                <a:schemeClr val="lt1"/>
              </a:solidFill>
              <a:prstDash val="solid"/>
              <a:round/>
              <a:headEnd len="med" w="med" type="none"/>
              <a:tailEnd len="med" w="med" type="none"/>
            </a:ln>
          </p:spPr>
        </p:cxnSp>
      </p:grpSp>
      <p:grpSp>
        <p:nvGrpSpPr>
          <p:cNvPr id="1648" name="Google Shape;1648;p34"/>
          <p:cNvGrpSpPr/>
          <p:nvPr/>
        </p:nvGrpSpPr>
        <p:grpSpPr>
          <a:xfrm>
            <a:off x="8316145" y="1240918"/>
            <a:ext cx="594361" cy="3254213"/>
            <a:chOff x="248008" y="1295347"/>
            <a:chExt cx="594361" cy="3254213"/>
          </a:xfrm>
        </p:grpSpPr>
        <p:sp>
          <p:nvSpPr>
            <p:cNvPr id="1649" name="Google Shape;1649;p34"/>
            <p:cNvSpPr/>
            <p:nvPr/>
          </p:nvSpPr>
          <p:spPr>
            <a:xfrm>
              <a:off x="391222" y="1295347"/>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34"/>
            <p:cNvGrpSpPr/>
            <p:nvPr/>
          </p:nvGrpSpPr>
          <p:grpSpPr>
            <a:xfrm>
              <a:off x="248008" y="2625259"/>
              <a:ext cx="594361" cy="594389"/>
              <a:chOff x="1265925" y="4668275"/>
              <a:chExt cx="1086384" cy="1086237"/>
            </a:xfrm>
          </p:grpSpPr>
          <p:sp>
            <p:nvSpPr>
              <p:cNvPr id="1651" name="Google Shape;1651;p34"/>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54" name="Google Shape;1654;p34"/>
            <p:cNvCxnSpPr/>
            <p:nvPr/>
          </p:nvCxnSpPr>
          <p:spPr>
            <a:xfrm>
              <a:off x="545188" y="1838187"/>
              <a:ext cx="0" cy="601500"/>
            </a:xfrm>
            <a:prstGeom prst="straightConnector1">
              <a:avLst/>
            </a:prstGeom>
            <a:noFill/>
            <a:ln cap="flat" cmpd="sng" w="9525">
              <a:solidFill>
                <a:schemeClr val="lt1"/>
              </a:solidFill>
              <a:prstDash val="solid"/>
              <a:round/>
              <a:headEnd len="med" w="med" type="none"/>
              <a:tailEnd len="med" w="med" type="none"/>
            </a:ln>
          </p:spPr>
        </p:cxnSp>
        <p:sp>
          <p:nvSpPr>
            <p:cNvPr id="1655" name="Google Shape;1655;p34"/>
            <p:cNvSpPr/>
            <p:nvPr/>
          </p:nvSpPr>
          <p:spPr>
            <a:xfrm flipH="1" rot="10800000">
              <a:off x="391222" y="4192293"/>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34"/>
            <p:cNvCxnSpPr/>
            <p:nvPr/>
          </p:nvCxnSpPr>
          <p:spPr>
            <a:xfrm>
              <a:off x="545188" y="3405220"/>
              <a:ext cx="0" cy="601500"/>
            </a:xfrm>
            <a:prstGeom prst="straightConnector1">
              <a:avLst/>
            </a:prstGeom>
            <a:noFill/>
            <a:ln cap="flat" cmpd="sng" w="9525">
              <a:solidFill>
                <a:schemeClr val="lt1"/>
              </a:solidFill>
              <a:prstDash val="solid"/>
              <a:round/>
              <a:headEnd len="med" w="med" type="none"/>
              <a:tailEnd len="med" w="med" type="none"/>
            </a:ln>
          </p:spPr>
        </p:cxnSp>
      </p:grpSp>
      <p:sp>
        <p:nvSpPr>
          <p:cNvPr id="1657" name="Google Shape;1657;p34"/>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34"/>
          <p:cNvGrpSpPr/>
          <p:nvPr/>
        </p:nvGrpSpPr>
        <p:grpSpPr>
          <a:xfrm>
            <a:off x="172800" y="154950"/>
            <a:ext cx="8805900" cy="4833600"/>
            <a:chOff x="172800" y="154950"/>
            <a:chExt cx="8805900" cy="4833600"/>
          </a:xfrm>
        </p:grpSpPr>
        <p:sp>
          <p:nvSpPr>
            <p:cNvPr id="1659" name="Google Shape;1659;p34"/>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34"/>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661" name="Google Shape;1661;p34"/>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662" name="Google Shape;1662;p34"/>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663" name="Google Shape;1663;p34"/>
          <p:cNvCxnSpPr/>
          <p:nvPr/>
        </p:nvCxnSpPr>
        <p:spPr>
          <a:xfrm>
            <a:off x="870200"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1664" name="Google Shape;1664;p34"/>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665" name="Shape 1665"/>
        <p:cNvGrpSpPr/>
        <p:nvPr/>
      </p:nvGrpSpPr>
      <p:grpSpPr>
        <a:xfrm>
          <a:off x="0" y="0"/>
          <a:ext cx="0" cy="0"/>
          <a:chOff x="0" y="0"/>
          <a:chExt cx="0" cy="0"/>
        </a:xfrm>
      </p:grpSpPr>
      <p:pic>
        <p:nvPicPr>
          <p:cNvPr id="1666" name="Google Shape;1666;p35"/>
          <p:cNvPicPr preferRelativeResize="0"/>
          <p:nvPr/>
        </p:nvPicPr>
        <p:blipFill rotWithShape="1">
          <a:blip r:embed="rId2">
            <a:alphaModFix/>
          </a:blip>
          <a:srcRect b="0" l="0" r="0" t="0"/>
          <a:stretch/>
        </p:blipFill>
        <p:spPr>
          <a:xfrm>
            <a:off x="6277850" y="-1722350"/>
            <a:ext cx="2838974" cy="2815501"/>
          </a:xfrm>
          <a:prstGeom prst="rect">
            <a:avLst/>
          </a:prstGeom>
          <a:noFill/>
          <a:ln>
            <a:noFill/>
          </a:ln>
        </p:spPr>
      </p:pic>
      <p:pic>
        <p:nvPicPr>
          <p:cNvPr id="1667" name="Google Shape;1667;p35"/>
          <p:cNvPicPr preferRelativeResize="0"/>
          <p:nvPr/>
        </p:nvPicPr>
        <p:blipFill rotWithShape="1">
          <a:blip r:embed="rId3">
            <a:alphaModFix/>
          </a:blip>
          <a:srcRect b="0" l="0" r="0" t="0"/>
          <a:stretch/>
        </p:blipFill>
        <p:spPr>
          <a:xfrm>
            <a:off x="-2536362" y="1093150"/>
            <a:ext cx="3427075" cy="3398749"/>
          </a:xfrm>
          <a:prstGeom prst="rect">
            <a:avLst/>
          </a:prstGeom>
          <a:noFill/>
          <a:ln>
            <a:noFill/>
          </a:ln>
        </p:spPr>
      </p:pic>
      <p:pic>
        <p:nvPicPr>
          <p:cNvPr id="1668" name="Google Shape;1668;p35"/>
          <p:cNvPicPr preferRelativeResize="0"/>
          <p:nvPr/>
        </p:nvPicPr>
        <p:blipFill rotWithShape="1">
          <a:blip r:embed="rId2">
            <a:alphaModFix/>
          </a:blip>
          <a:srcRect b="0" l="0" r="0" t="0"/>
          <a:stretch/>
        </p:blipFill>
        <p:spPr>
          <a:xfrm>
            <a:off x="7996004" y="3834650"/>
            <a:ext cx="1934701" cy="1918725"/>
          </a:xfrm>
          <a:prstGeom prst="rect">
            <a:avLst/>
          </a:prstGeom>
          <a:noFill/>
          <a:ln>
            <a:noFill/>
          </a:ln>
        </p:spPr>
      </p:pic>
      <p:pic>
        <p:nvPicPr>
          <p:cNvPr id="1669" name="Google Shape;1669;p35"/>
          <p:cNvPicPr preferRelativeResize="0"/>
          <p:nvPr/>
        </p:nvPicPr>
        <p:blipFill rotWithShape="1">
          <a:blip r:embed="rId4">
            <a:alphaModFix/>
          </a:blip>
          <a:srcRect b="0" l="0" r="0" t="0"/>
          <a:stretch/>
        </p:blipFill>
        <p:spPr>
          <a:xfrm>
            <a:off x="7765699" y="-1525351"/>
            <a:ext cx="2953703" cy="2929300"/>
          </a:xfrm>
          <a:prstGeom prst="rect">
            <a:avLst/>
          </a:prstGeom>
          <a:noFill/>
          <a:ln>
            <a:noFill/>
          </a:ln>
        </p:spPr>
      </p:pic>
      <p:grpSp>
        <p:nvGrpSpPr>
          <p:cNvPr id="1670" name="Google Shape;1670;p35"/>
          <p:cNvGrpSpPr/>
          <p:nvPr/>
        </p:nvGrpSpPr>
        <p:grpSpPr>
          <a:xfrm>
            <a:off x="172800" y="154950"/>
            <a:ext cx="8805900" cy="4833600"/>
            <a:chOff x="172800" y="154950"/>
            <a:chExt cx="8805900" cy="4833600"/>
          </a:xfrm>
        </p:grpSpPr>
        <p:cxnSp>
          <p:nvCxnSpPr>
            <p:cNvPr id="1671" name="Google Shape;1671;p35"/>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672" name="Google Shape;1672;p35"/>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sp>
          <p:nvSpPr>
            <p:cNvPr id="1673" name="Google Shape;1673;p35"/>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35"/>
          <p:cNvSpPr txBox="1"/>
          <p:nvPr>
            <p:ph idx="1" type="body"/>
          </p:nvPr>
        </p:nvSpPr>
        <p:spPr>
          <a:xfrm>
            <a:off x="1470407" y="2711821"/>
            <a:ext cx="2406600" cy="1733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00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675" name="Google Shape;1675;p35"/>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676" name="Google Shape;1676;p35"/>
          <p:cNvSpPr txBox="1"/>
          <p:nvPr>
            <p:ph idx="2" type="body"/>
          </p:nvPr>
        </p:nvSpPr>
        <p:spPr>
          <a:xfrm>
            <a:off x="5266993" y="2709721"/>
            <a:ext cx="2406600" cy="173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77" name="Google Shape;1677;p3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78" name="Google Shape;1678;p35"/>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35"/>
          <p:cNvGrpSpPr/>
          <p:nvPr/>
        </p:nvGrpSpPr>
        <p:grpSpPr>
          <a:xfrm>
            <a:off x="8088081" y="1268600"/>
            <a:ext cx="813810" cy="3231754"/>
            <a:chOff x="210906" y="1268600"/>
            <a:chExt cx="813810" cy="3231754"/>
          </a:xfrm>
        </p:grpSpPr>
        <p:sp>
          <p:nvSpPr>
            <p:cNvPr id="1681" name="Google Shape;1681;p35"/>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35"/>
            <p:cNvGrpSpPr/>
            <p:nvPr/>
          </p:nvGrpSpPr>
          <p:grpSpPr>
            <a:xfrm>
              <a:off x="210906" y="2477573"/>
              <a:ext cx="813810" cy="813808"/>
              <a:chOff x="1265925" y="4668275"/>
              <a:chExt cx="1086384" cy="1086237"/>
            </a:xfrm>
          </p:grpSpPr>
          <p:sp>
            <p:nvSpPr>
              <p:cNvPr id="1683" name="Google Shape;1683;p35"/>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86" name="Google Shape;1686;p35"/>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687" name="Google Shape;1687;p35"/>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8" name="Google Shape;1688;p35"/>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grpSp>
        <p:nvGrpSpPr>
          <p:cNvPr id="1689" name="Google Shape;1689;p35"/>
          <p:cNvGrpSpPr/>
          <p:nvPr/>
        </p:nvGrpSpPr>
        <p:grpSpPr>
          <a:xfrm>
            <a:off x="210906" y="1268600"/>
            <a:ext cx="813810" cy="3231754"/>
            <a:chOff x="210906" y="1268600"/>
            <a:chExt cx="813810" cy="3231754"/>
          </a:xfrm>
        </p:grpSpPr>
        <p:sp>
          <p:nvSpPr>
            <p:cNvPr id="1690" name="Google Shape;1690;p35"/>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1" name="Google Shape;1691;p35"/>
            <p:cNvGrpSpPr/>
            <p:nvPr/>
          </p:nvGrpSpPr>
          <p:grpSpPr>
            <a:xfrm>
              <a:off x="210906" y="2477573"/>
              <a:ext cx="813810" cy="813808"/>
              <a:chOff x="1265925" y="4668275"/>
              <a:chExt cx="1086384" cy="1086237"/>
            </a:xfrm>
          </p:grpSpPr>
          <p:sp>
            <p:nvSpPr>
              <p:cNvPr id="1692" name="Google Shape;1692;p35"/>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5" name="Google Shape;1695;p35"/>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696" name="Google Shape;1696;p35"/>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7" name="Google Shape;1697;p35"/>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1698" name="Google Shape;1698;p35"/>
          <p:cNvSpPr txBox="1"/>
          <p:nvPr>
            <p:ph idx="3" type="subTitle"/>
          </p:nvPr>
        </p:nvSpPr>
        <p:spPr>
          <a:xfrm>
            <a:off x="1470407" y="2190750"/>
            <a:ext cx="2406600" cy="4572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2000"/>
              <a:buFont typeface="Federo"/>
              <a:buNone/>
              <a:defRPr b="1" sz="2000">
                <a:latin typeface="Federo"/>
                <a:ea typeface="Federo"/>
                <a:cs typeface="Federo"/>
                <a:sym typeface="Federo"/>
              </a:defRPr>
            </a:lvl1pPr>
            <a:lvl2pPr lvl="1">
              <a:spcBef>
                <a:spcPts val="0"/>
              </a:spcBef>
              <a:spcAft>
                <a:spcPts val="0"/>
              </a:spcAft>
              <a:buSzPts val="1400"/>
              <a:buNone/>
              <a:defRPr b="1"/>
            </a:lvl2pPr>
            <a:lvl3pPr lvl="2">
              <a:spcBef>
                <a:spcPts val="0"/>
              </a:spcBef>
              <a:spcAft>
                <a:spcPts val="0"/>
              </a:spcAft>
              <a:buSzPts val="1400"/>
              <a:buNone/>
              <a:defRPr b="1"/>
            </a:lvl3pPr>
            <a:lvl4pPr lvl="3">
              <a:spcBef>
                <a:spcPts val="0"/>
              </a:spcBef>
              <a:spcAft>
                <a:spcPts val="0"/>
              </a:spcAft>
              <a:buSzPts val="1400"/>
              <a:buNone/>
              <a:defRPr b="1"/>
            </a:lvl4pPr>
            <a:lvl5pPr lvl="4">
              <a:spcBef>
                <a:spcPts val="0"/>
              </a:spcBef>
              <a:spcAft>
                <a:spcPts val="0"/>
              </a:spcAft>
              <a:buSzPts val="1400"/>
              <a:buNone/>
              <a:defRPr b="1"/>
            </a:lvl5pPr>
            <a:lvl6pPr lvl="5">
              <a:spcBef>
                <a:spcPts val="0"/>
              </a:spcBef>
              <a:spcAft>
                <a:spcPts val="0"/>
              </a:spcAft>
              <a:buSzPts val="1400"/>
              <a:buNone/>
              <a:defRPr b="1"/>
            </a:lvl6pPr>
            <a:lvl7pPr lvl="6">
              <a:spcBef>
                <a:spcPts val="0"/>
              </a:spcBef>
              <a:spcAft>
                <a:spcPts val="0"/>
              </a:spcAft>
              <a:buSzPts val="1400"/>
              <a:buNone/>
              <a:defRPr b="1"/>
            </a:lvl7pPr>
            <a:lvl8pPr lvl="7">
              <a:spcBef>
                <a:spcPts val="0"/>
              </a:spcBef>
              <a:spcAft>
                <a:spcPts val="0"/>
              </a:spcAft>
              <a:buSzPts val="1400"/>
              <a:buNone/>
              <a:defRPr b="1"/>
            </a:lvl8pPr>
            <a:lvl9pPr lvl="8">
              <a:spcBef>
                <a:spcPts val="0"/>
              </a:spcBef>
              <a:spcAft>
                <a:spcPts val="0"/>
              </a:spcAft>
              <a:buSzPts val="1400"/>
              <a:buNone/>
              <a:defRPr b="1"/>
            </a:lvl9pPr>
          </a:lstStyle>
          <a:p/>
        </p:txBody>
      </p:sp>
      <p:sp>
        <p:nvSpPr>
          <p:cNvPr id="1699" name="Google Shape;1699;p35"/>
          <p:cNvSpPr txBox="1"/>
          <p:nvPr>
            <p:ph idx="4" type="subTitle"/>
          </p:nvPr>
        </p:nvSpPr>
        <p:spPr>
          <a:xfrm>
            <a:off x="5266993" y="2190750"/>
            <a:ext cx="2406600" cy="4572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000"/>
              <a:buFont typeface="Federo"/>
              <a:buNone/>
              <a:defRPr b="1" sz="2000">
                <a:latin typeface="Federo"/>
                <a:ea typeface="Federo"/>
                <a:cs typeface="Federo"/>
                <a:sym typeface="Federo"/>
              </a:defRPr>
            </a:lvl1pPr>
            <a:lvl2pPr lvl="1" rtl="0">
              <a:spcBef>
                <a:spcPts val="0"/>
              </a:spcBef>
              <a:spcAft>
                <a:spcPts val="0"/>
              </a:spcAft>
              <a:buSzPts val="1400"/>
              <a:buNone/>
              <a:defRPr b="1"/>
            </a:lvl2pPr>
            <a:lvl3pPr lvl="2" rtl="0">
              <a:spcBef>
                <a:spcPts val="0"/>
              </a:spcBef>
              <a:spcAft>
                <a:spcPts val="0"/>
              </a:spcAft>
              <a:buSzPts val="1400"/>
              <a:buNone/>
              <a:defRPr b="1"/>
            </a:lvl3pPr>
            <a:lvl4pPr lvl="3" rtl="0">
              <a:spcBef>
                <a:spcPts val="0"/>
              </a:spcBef>
              <a:spcAft>
                <a:spcPts val="0"/>
              </a:spcAft>
              <a:buSzPts val="1400"/>
              <a:buNone/>
              <a:defRPr b="1"/>
            </a:lvl4pPr>
            <a:lvl5pPr lvl="4" rtl="0">
              <a:spcBef>
                <a:spcPts val="0"/>
              </a:spcBef>
              <a:spcAft>
                <a:spcPts val="0"/>
              </a:spcAft>
              <a:buSzPts val="1400"/>
              <a:buNone/>
              <a:defRPr b="1"/>
            </a:lvl5pPr>
            <a:lvl6pPr lvl="5" rtl="0">
              <a:spcBef>
                <a:spcPts val="0"/>
              </a:spcBef>
              <a:spcAft>
                <a:spcPts val="0"/>
              </a:spcAft>
              <a:buSzPts val="1400"/>
              <a:buNone/>
              <a:defRPr b="1"/>
            </a:lvl6pPr>
            <a:lvl7pPr lvl="6" rtl="0">
              <a:spcBef>
                <a:spcPts val="0"/>
              </a:spcBef>
              <a:spcAft>
                <a:spcPts val="0"/>
              </a:spcAft>
              <a:buSzPts val="1400"/>
              <a:buNone/>
              <a:defRPr b="1"/>
            </a:lvl7pPr>
            <a:lvl8pPr lvl="7" rtl="0">
              <a:spcBef>
                <a:spcPts val="0"/>
              </a:spcBef>
              <a:spcAft>
                <a:spcPts val="0"/>
              </a:spcAft>
              <a:buSzPts val="1400"/>
              <a:buNone/>
              <a:defRPr b="1"/>
            </a:lvl8pPr>
            <a:lvl9pPr lvl="8" rtl="0">
              <a:spcBef>
                <a:spcPts val="0"/>
              </a:spcBef>
              <a:spcAft>
                <a:spcPts val="0"/>
              </a:spcAft>
              <a:buSzPts val="1400"/>
              <a:buNone/>
              <a:defRPr b="1"/>
            </a:lvl9pPr>
          </a:lstStyle>
          <a:p/>
        </p:txBody>
      </p:sp>
      <p:sp>
        <p:nvSpPr>
          <p:cNvPr id="1700" name="Google Shape;1700;p35"/>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1" name="Google Shape;1701;p35"/>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02" name="Google Shape;1702;p35"/>
          <p:cNvCxnSpPr/>
          <p:nvPr/>
        </p:nvCxnSpPr>
        <p:spPr>
          <a:xfrm>
            <a:off x="8041825" y="1133925"/>
            <a:ext cx="0" cy="3474600"/>
          </a:xfrm>
          <a:prstGeom prst="straightConnector1">
            <a:avLst/>
          </a:prstGeom>
          <a:noFill/>
          <a:ln cap="flat" cmpd="sng" w="9525">
            <a:solidFill>
              <a:schemeClr val="lt1"/>
            </a:solidFill>
            <a:prstDash val="solid"/>
            <a:round/>
            <a:headEnd len="med" w="med" type="none"/>
            <a:tailEnd len="med" w="med" type="none"/>
          </a:ln>
        </p:spPr>
      </p:cxnSp>
      <p:cxnSp>
        <p:nvCxnSpPr>
          <p:cNvPr id="1703" name="Google Shape;1703;p35"/>
          <p:cNvCxnSpPr/>
          <p:nvPr/>
        </p:nvCxnSpPr>
        <p:spPr>
          <a:xfrm>
            <a:off x="1102175" y="1133925"/>
            <a:ext cx="0" cy="3474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1704" name="Shape 1704"/>
        <p:cNvGrpSpPr/>
        <p:nvPr/>
      </p:nvGrpSpPr>
      <p:grpSpPr>
        <a:xfrm>
          <a:off x="0" y="0"/>
          <a:ext cx="0" cy="0"/>
          <a:chOff x="0" y="0"/>
          <a:chExt cx="0" cy="0"/>
        </a:xfrm>
      </p:grpSpPr>
      <p:pic>
        <p:nvPicPr>
          <p:cNvPr id="1705" name="Google Shape;1705;p36"/>
          <p:cNvPicPr preferRelativeResize="0"/>
          <p:nvPr/>
        </p:nvPicPr>
        <p:blipFill>
          <a:blip r:embed="rId2">
            <a:alphaModFix amt="37000"/>
          </a:blip>
          <a:stretch>
            <a:fillRect/>
          </a:stretch>
        </p:blipFill>
        <p:spPr>
          <a:xfrm>
            <a:off x="0" y="0"/>
            <a:ext cx="9144000" cy="5143500"/>
          </a:xfrm>
          <a:prstGeom prst="rect">
            <a:avLst/>
          </a:prstGeom>
          <a:noFill/>
          <a:ln>
            <a:noFill/>
          </a:ln>
        </p:spPr>
      </p:pic>
      <p:pic>
        <p:nvPicPr>
          <p:cNvPr id="1706" name="Google Shape;1706;p36"/>
          <p:cNvPicPr preferRelativeResize="0"/>
          <p:nvPr/>
        </p:nvPicPr>
        <p:blipFill rotWithShape="1">
          <a:blip r:embed="rId3">
            <a:alphaModFix/>
          </a:blip>
          <a:srcRect b="0" l="0" r="0" t="0"/>
          <a:stretch/>
        </p:blipFill>
        <p:spPr>
          <a:xfrm>
            <a:off x="-993525" y="3611275"/>
            <a:ext cx="2838974" cy="2815501"/>
          </a:xfrm>
          <a:prstGeom prst="rect">
            <a:avLst/>
          </a:prstGeom>
          <a:noFill/>
          <a:ln>
            <a:noFill/>
          </a:ln>
        </p:spPr>
      </p:pic>
      <p:pic>
        <p:nvPicPr>
          <p:cNvPr id="1707" name="Google Shape;1707;p36"/>
          <p:cNvPicPr preferRelativeResize="0"/>
          <p:nvPr/>
        </p:nvPicPr>
        <p:blipFill rotWithShape="1">
          <a:blip r:embed="rId4">
            <a:alphaModFix/>
          </a:blip>
          <a:srcRect b="0" l="0" r="0" t="0"/>
          <a:stretch/>
        </p:blipFill>
        <p:spPr>
          <a:xfrm>
            <a:off x="-993537" y="-2141075"/>
            <a:ext cx="3427075" cy="3398749"/>
          </a:xfrm>
          <a:prstGeom prst="rect">
            <a:avLst/>
          </a:prstGeom>
          <a:noFill/>
          <a:ln>
            <a:noFill/>
          </a:ln>
        </p:spPr>
      </p:pic>
      <p:pic>
        <p:nvPicPr>
          <p:cNvPr id="1708" name="Google Shape;1708;p36"/>
          <p:cNvPicPr preferRelativeResize="0"/>
          <p:nvPr/>
        </p:nvPicPr>
        <p:blipFill rotWithShape="1">
          <a:blip r:embed="rId3">
            <a:alphaModFix/>
          </a:blip>
          <a:srcRect b="0" l="0" r="0" t="0"/>
          <a:stretch/>
        </p:blipFill>
        <p:spPr>
          <a:xfrm>
            <a:off x="8036104" y="-264925"/>
            <a:ext cx="1934701" cy="1918725"/>
          </a:xfrm>
          <a:prstGeom prst="rect">
            <a:avLst/>
          </a:prstGeom>
          <a:noFill/>
          <a:ln>
            <a:noFill/>
          </a:ln>
        </p:spPr>
      </p:pic>
      <p:pic>
        <p:nvPicPr>
          <p:cNvPr id="1709" name="Google Shape;1709;p36"/>
          <p:cNvPicPr preferRelativeResize="0"/>
          <p:nvPr/>
        </p:nvPicPr>
        <p:blipFill rotWithShape="1">
          <a:blip r:embed="rId5">
            <a:alphaModFix/>
          </a:blip>
          <a:srcRect b="0" l="0" r="0" t="0"/>
          <a:stretch/>
        </p:blipFill>
        <p:spPr>
          <a:xfrm>
            <a:off x="6190299" y="4235049"/>
            <a:ext cx="2953703" cy="2929300"/>
          </a:xfrm>
          <a:prstGeom prst="rect">
            <a:avLst/>
          </a:prstGeom>
          <a:noFill/>
          <a:ln>
            <a:noFill/>
          </a:ln>
        </p:spPr>
      </p:pic>
      <p:grpSp>
        <p:nvGrpSpPr>
          <p:cNvPr id="1710" name="Google Shape;1710;p36"/>
          <p:cNvGrpSpPr/>
          <p:nvPr/>
        </p:nvGrpSpPr>
        <p:grpSpPr>
          <a:xfrm>
            <a:off x="172800" y="154950"/>
            <a:ext cx="8805900" cy="4833600"/>
            <a:chOff x="172800" y="154950"/>
            <a:chExt cx="8805900" cy="4833600"/>
          </a:xfrm>
        </p:grpSpPr>
        <p:cxnSp>
          <p:nvCxnSpPr>
            <p:cNvPr id="1711" name="Google Shape;1711;p36"/>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12" name="Google Shape;1712;p36"/>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sp>
          <p:nvSpPr>
            <p:cNvPr id="1713" name="Google Shape;1713;p36"/>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3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15" name="Google Shape;1715;p36"/>
          <p:cNvSpPr txBox="1"/>
          <p:nvPr>
            <p:ph idx="1" type="body"/>
          </p:nvPr>
        </p:nvSpPr>
        <p:spPr>
          <a:xfrm>
            <a:off x="964350" y="1225575"/>
            <a:ext cx="3566100" cy="325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16" name="Google Shape;1716;p36"/>
          <p:cNvSpPr txBox="1"/>
          <p:nvPr>
            <p:ph idx="2" type="body"/>
          </p:nvPr>
        </p:nvSpPr>
        <p:spPr>
          <a:xfrm>
            <a:off x="4613550" y="1225575"/>
            <a:ext cx="3566100" cy="3258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717" name="Google Shape;1717;p36"/>
          <p:cNvGrpSpPr/>
          <p:nvPr/>
        </p:nvGrpSpPr>
        <p:grpSpPr>
          <a:xfrm>
            <a:off x="233495" y="1240918"/>
            <a:ext cx="594361" cy="3254213"/>
            <a:chOff x="248008" y="1295347"/>
            <a:chExt cx="594361" cy="3254213"/>
          </a:xfrm>
        </p:grpSpPr>
        <p:sp>
          <p:nvSpPr>
            <p:cNvPr id="1718" name="Google Shape;1718;p36"/>
            <p:cNvSpPr/>
            <p:nvPr/>
          </p:nvSpPr>
          <p:spPr>
            <a:xfrm>
              <a:off x="391222" y="1295347"/>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36"/>
            <p:cNvGrpSpPr/>
            <p:nvPr/>
          </p:nvGrpSpPr>
          <p:grpSpPr>
            <a:xfrm>
              <a:off x="248008" y="2625259"/>
              <a:ext cx="594361" cy="594389"/>
              <a:chOff x="1265925" y="4668275"/>
              <a:chExt cx="1086384" cy="1086237"/>
            </a:xfrm>
          </p:grpSpPr>
          <p:sp>
            <p:nvSpPr>
              <p:cNvPr id="1720" name="Google Shape;1720;p36"/>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3" name="Google Shape;1723;p36"/>
            <p:cNvCxnSpPr/>
            <p:nvPr/>
          </p:nvCxnSpPr>
          <p:spPr>
            <a:xfrm>
              <a:off x="545188" y="1838187"/>
              <a:ext cx="0" cy="601500"/>
            </a:xfrm>
            <a:prstGeom prst="straightConnector1">
              <a:avLst/>
            </a:prstGeom>
            <a:noFill/>
            <a:ln cap="flat" cmpd="sng" w="9525">
              <a:solidFill>
                <a:schemeClr val="lt1"/>
              </a:solidFill>
              <a:prstDash val="solid"/>
              <a:round/>
              <a:headEnd len="med" w="med" type="none"/>
              <a:tailEnd len="med" w="med" type="none"/>
            </a:ln>
          </p:spPr>
        </p:cxnSp>
        <p:sp>
          <p:nvSpPr>
            <p:cNvPr id="1724" name="Google Shape;1724;p36"/>
            <p:cNvSpPr/>
            <p:nvPr/>
          </p:nvSpPr>
          <p:spPr>
            <a:xfrm flipH="1" rot="10800000">
              <a:off x="391222" y="4192293"/>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5" name="Google Shape;1725;p36"/>
            <p:cNvCxnSpPr/>
            <p:nvPr/>
          </p:nvCxnSpPr>
          <p:spPr>
            <a:xfrm>
              <a:off x="545188" y="3405220"/>
              <a:ext cx="0" cy="601500"/>
            </a:xfrm>
            <a:prstGeom prst="straightConnector1">
              <a:avLst/>
            </a:prstGeom>
            <a:noFill/>
            <a:ln cap="flat" cmpd="sng" w="9525">
              <a:solidFill>
                <a:schemeClr val="lt1"/>
              </a:solidFill>
              <a:prstDash val="solid"/>
              <a:round/>
              <a:headEnd len="med" w="med" type="none"/>
              <a:tailEnd len="med" w="med" type="none"/>
            </a:ln>
          </p:spPr>
        </p:cxnSp>
      </p:grpSp>
      <p:sp>
        <p:nvSpPr>
          <p:cNvPr id="1726" name="Google Shape;1726;p36"/>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6"/>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36"/>
          <p:cNvGrpSpPr/>
          <p:nvPr/>
        </p:nvGrpSpPr>
        <p:grpSpPr>
          <a:xfrm>
            <a:off x="8316145" y="1240918"/>
            <a:ext cx="594361" cy="3254213"/>
            <a:chOff x="248008" y="1295347"/>
            <a:chExt cx="594361" cy="3254213"/>
          </a:xfrm>
        </p:grpSpPr>
        <p:sp>
          <p:nvSpPr>
            <p:cNvPr id="1729" name="Google Shape;1729;p36"/>
            <p:cNvSpPr/>
            <p:nvPr/>
          </p:nvSpPr>
          <p:spPr>
            <a:xfrm>
              <a:off x="391222" y="1295347"/>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36"/>
            <p:cNvGrpSpPr/>
            <p:nvPr/>
          </p:nvGrpSpPr>
          <p:grpSpPr>
            <a:xfrm>
              <a:off x="248008" y="2625259"/>
              <a:ext cx="594361" cy="594389"/>
              <a:chOff x="1265925" y="4668275"/>
              <a:chExt cx="1086384" cy="1086237"/>
            </a:xfrm>
          </p:grpSpPr>
          <p:sp>
            <p:nvSpPr>
              <p:cNvPr id="1731" name="Google Shape;1731;p36"/>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6"/>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6"/>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34" name="Google Shape;1734;p36"/>
            <p:cNvCxnSpPr/>
            <p:nvPr/>
          </p:nvCxnSpPr>
          <p:spPr>
            <a:xfrm>
              <a:off x="545188" y="1838187"/>
              <a:ext cx="0" cy="601500"/>
            </a:xfrm>
            <a:prstGeom prst="straightConnector1">
              <a:avLst/>
            </a:prstGeom>
            <a:noFill/>
            <a:ln cap="flat" cmpd="sng" w="9525">
              <a:solidFill>
                <a:schemeClr val="lt1"/>
              </a:solidFill>
              <a:prstDash val="solid"/>
              <a:round/>
              <a:headEnd len="med" w="med" type="none"/>
              <a:tailEnd len="med" w="med" type="none"/>
            </a:ln>
          </p:spPr>
        </p:cxnSp>
        <p:sp>
          <p:nvSpPr>
            <p:cNvPr id="1735" name="Google Shape;1735;p36"/>
            <p:cNvSpPr/>
            <p:nvPr/>
          </p:nvSpPr>
          <p:spPr>
            <a:xfrm flipH="1" rot="10800000">
              <a:off x="391222" y="4192293"/>
              <a:ext cx="307931" cy="357268"/>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6" name="Google Shape;1736;p36"/>
            <p:cNvCxnSpPr/>
            <p:nvPr/>
          </p:nvCxnSpPr>
          <p:spPr>
            <a:xfrm>
              <a:off x="545188" y="3405220"/>
              <a:ext cx="0" cy="601500"/>
            </a:xfrm>
            <a:prstGeom prst="straightConnector1">
              <a:avLst/>
            </a:prstGeom>
            <a:noFill/>
            <a:ln cap="flat" cmpd="sng" w="9525">
              <a:solidFill>
                <a:schemeClr val="lt1"/>
              </a:solidFill>
              <a:prstDash val="solid"/>
              <a:round/>
              <a:headEnd len="med" w="med" type="none"/>
              <a:tailEnd len="med" w="med" type="none"/>
            </a:ln>
          </p:spPr>
        </p:cxnSp>
      </p:grpSp>
      <p:sp>
        <p:nvSpPr>
          <p:cNvPr id="1737" name="Google Shape;1737;p36"/>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8" name="Google Shape;1738;p36"/>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39" name="Google Shape;1739;p36"/>
          <p:cNvCxnSpPr/>
          <p:nvPr/>
        </p:nvCxnSpPr>
        <p:spPr>
          <a:xfrm>
            <a:off x="870200"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1740" name="Google Shape;1740;p36"/>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2_1_2">
    <p:spTree>
      <p:nvGrpSpPr>
        <p:cNvPr id="1741" name="Shape 1741"/>
        <p:cNvGrpSpPr/>
        <p:nvPr/>
      </p:nvGrpSpPr>
      <p:grpSpPr>
        <a:xfrm>
          <a:off x="0" y="0"/>
          <a:ext cx="0" cy="0"/>
          <a:chOff x="0" y="0"/>
          <a:chExt cx="0" cy="0"/>
        </a:xfrm>
      </p:grpSpPr>
      <p:pic>
        <p:nvPicPr>
          <p:cNvPr id="1742" name="Google Shape;1742;p37"/>
          <p:cNvPicPr preferRelativeResize="0"/>
          <p:nvPr/>
        </p:nvPicPr>
        <p:blipFill rotWithShape="1">
          <a:blip r:embed="rId2">
            <a:alphaModFix/>
          </a:blip>
          <a:srcRect b="0" l="0" r="0" t="0"/>
          <a:stretch/>
        </p:blipFill>
        <p:spPr>
          <a:xfrm rot="4500000">
            <a:off x="-1194415" y="3974641"/>
            <a:ext cx="3445329" cy="3416860"/>
          </a:xfrm>
          <a:prstGeom prst="rect">
            <a:avLst/>
          </a:prstGeom>
          <a:noFill/>
          <a:ln>
            <a:noFill/>
          </a:ln>
        </p:spPr>
      </p:pic>
      <p:pic>
        <p:nvPicPr>
          <p:cNvPr id="1743" name="Google Shape;1743;p37"/>
          <p:cNvPicPr preferRelativeResize="0"/>
          <p:nvPr/>
        </p:nvPicPr>
        <p:blipFill rotWithShape="1">
          <a:blip r:embed="rId3">
            <a:alphaModFix/>
          </a:blip>
          <a:srcRect b="0" l="0" r="0" t="0"/>
          <a:stretch/>
        </p:blipFill>
        <p:spPr>
          <a:xfrm rot="-4990044">
            <a:off x="8510847" y="2160626"/>
            <a:ext cx="2144289" cy="2126572"/>
          </a:xfrm>
          <a:prstGeom prst="rect">
            <a:avLst/>
          </a:prstGeom>
          <a:noFill/>
          <a:ln>
            <a:noFill/>
          </a:ln>
        </p:spPr>
      </p:pic>
      <p:pic>
        <p:nvPicPr>
          <p:cNvPr id="1744" name="Google Shape;1744;p37"/>
          <p:cNvPicPr preferRelativeResize="0"/>
          <p:nvPr/>
        </p:nvPicPr>
        <p:blipFill rotWithShape="1">
          <a:blip r:embed="rId4">
            <a:alphaModFix/>
          </a:blip>
          <a:srcRect b="0" l="0" r="0" t="0"/>
          <a:stretch/>
        </p:blipFill>
        <p:spPr>
          <a:xfrm rot="-3250100">
            <a:off x="-802217" y="3061566"/>
            <a:ext cx="2451783" cy="2431528"/>
          </a:xfrm>
          <a:prstGeom prst="rect">
            <a:avLst/>
          </a:prstGeom>
          <a:noFill/>
          <a:ln>
            <a:noFill/>
          </a:ln>
        </p:spPr>
      </p:pic>
      <p:pic>
        <p:nvPicPr>
          <p:cNvPr id="1745" name="Google Shape;1745;p37"/>
          <p:cNvPicPr preferRelativeResize="0"/>
          <p:nvPr/>
        </p:nvPicPr>
        <p:blipFill rotWithShape="1">
          <a:blip r:embed="rId2">
            <a:alphaModFix/>
          </a:blip>
          <a:srcRect b="0" l="0" r="0" t="0"/>
          <a:stretch/>
        </p:blipFill>
        <p:spPr>
          <a:xfrm rot="4500000">
            <a:off x="7361385" y="2974728"/>
            <a:ext cx="3445329" cy="3416860"/>
          </a:xfrm>
          <a:prstGeom prst="rect">
            <a:avLst/>
          </a:prstGeom>
          <a:noFill/>
          <a:ln>
            <a:noFill/>
          </a:ln>
        </p:spPr>
      </p:pic>
      <p:pic>
        <p:nvPicPr>
          <p:cNvPr id="1746" name="Google Shape;1746;p37"/>
          <p:cNvPicPr preferRelativeResize="0"/>
          <p:nvPr/>
        </p:nvPicPr>
        <p:blipFill rotWithShape="1">
          <a:blip r:embed="rId4">
            <a:alphaModFix/>
          </a:blip>
          <a:srcRect b="0" l="0" r="0" t="0"/>
          <a:stretch/>
        </p:blipFill>
        <p:spPr>
          <a:xfrm rot="-3250094">
            <a:off x="6919965" y="-1819223"/>
            <a:ext cx="3431419" cy="3403076"/>
          </a:xfrm>
          <a:prstGeom prst="rect">
            <a:avLst/>
          </a:prstGeom>
          <a:noFill/>
          <a:ln>
            <a:noFill/>
          </a:ln>
        </p:spPr>
      </p:pic>
      <p:pic>
        <p:nvPicPr>
          <p:cNvPr id="1747" name="Google Shape;1747;p37"/>
          <p:cNvPicPr preferRelativeResize="0"/>
          <p:nvPr/>
        </p:nvPicPr>
        <p:blipFill rotWithShape="1">
          <a:blip r:embed="rId4">
            <a:alphaModFix/>
          </a:blip>
          <a:srcRect b="0" l="0" r="0" t="0"/>
          <a:stretch/>
        </p:blipFill>
        <p:spPr>
          <a:xfrm rot="-3250094">
            <a:off x="-1509460" y="-1880948"/>
            <a:ext cx="3431419" cy="3403076"/>
          </a:xfrm>
          <a:prstGeom prst="rect">
            <a:avLst/>
          </a:prstGeom>
          <a:noFill/>
          <a:ln>
            <a:noFill/>
          </a:ln>
        </p:spPr>
      </p:pic>
      <p:pic>
        <p:nvPicPr>
          <p:cNvPr id="1748" name="Google Shape;1748;p37"/>
          <p:cNvPicPr preferRelativeResize="0"/>
          <p:nvPr/>
        </p:nvPicPr>
        <p:blipFill>
          <a:blip r:embed="rId5">
            <a:alphaModFix amt="37000"/>
          </a:blip>
          <a:stretch>
            <a:fillRect/>
          </a:stretch>
        </p:blipFill>
        <p:spPr>
          <a:xfrm flipH="1">
            <a:off x="-1497" y="0"/>
            <a:ext cx="9144000" cy="5143500"/>
          </a:xfrm>
          <a:prstGeom prst="rect">
            <a:avLst/>
          </a:prstGeom>
          <a:noFill/>
          <a:ln>
            <a:noFill/>
          </a:ln>
        </p:spPr>
      </p:pic>
      <p:sp>
        <p:nvSpPr>
          <p:cNvPr id="1749" name="Google Shape;1749;p3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750" name="Google Shape;1750;p37"/>
          <p:cNvGrpSpPr/>
          <p:nvPr/>
        </p:nvGrpSpPr>
        <p:grpSpPr>
          <a:xfrm flipH="1">
            <a:off x="172801" y="154950"/>
            <a:ext cx="8805900" cy="4833600"/>
            <a:chOff x="172800" y="154950"/>
            <a:chExt cx="8805900" cy="4833600"/>
          </a:xfrm>
        </p:grpSpPr>
        <p:sp>
          <p:nvSpPr>
            <p:cNvPr id="1751" name="Google Shape;1751;p37"/>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2" name="Google Shape;1752;p37"/>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53" name="Google Shape;1753;p37"/>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754" name="Google Shape;1754;p37"/>
          <p:cNvSpPr/>
          <p:nvPr/>
        </p:nvSpPr>
        <p:spPr>
          <a:xfrm>
            <a:off x="2646388"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6266975"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37"/>
          <p:cNvGrpSpPr/>
          <p:nvPr/>
        </p:nvGrpSpPr>
        <p:grpSpPr>
          <a:xfrm>
            <a:off x="258506" y="1268600"/>
            <a:ext cx="539483" cy="3260329"/>
            <a:chOff x="258506" y="1268600"/>
            <a:chExt cx="539483" cy="3260329"/>
          </a:xfrm>
        </p:grpSpPr>
        <p:grpSp>
          <p:nvGrpSpPr>
            <p:cNvPr id="1757" name="Google Shape;1757;p37"/>
            <p:cNvGrpSpPr/>
            <p:nvPr/>
          </p:nvGrpSpPr>
          <p:grpSpPr>
            <a:xfrm>
              <a:off x="258506" y="1268600"/>
              <a:ext cx="539483" cy="3260329"/>
              <a:chOff x="258506" y="1268600"/>
              <a:chExt cx="539483" cy="3260329"/>
            </a:xfrm>
          </p:grpSpPr>
          <p:sp>
            <p:nvSpPr>
              <p:cNvPr id="1758" name="Google Shape;1758;p3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37"/>
              <p:cNvGrpSpPr/>
              <p:nvPr/>
            </p:nvGrpSpPr>
            <p:grpSpPr>
              <a:xfrm>
                <a:off x="258506" y="2629006"/>
                <a:ext cx="539483" cy="539518"/>
                <a:chOff x="1265925" y="4668275"/>
                <a:chExt cx="720175" cy="720125"/>
              </a:xfrm>
            </p:grpSpPr>
            <p:sp>
              <p:nvSpPr>
                <p:cNvPr id="1760" name="Google Shape;1760;p3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3" name="Google Shape;1763;p3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1764" name="Google Shape;1764;p3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5" name="Google Shape;1765;p37"/>
            <p:cNvCxnSpPr/>
            <p:nvPr/>
          </p:nvCxnSpPr>
          <p:spPr>
            <a:xfrm>
              <a:off x="528250" y="3228975"/>
              <a:ext cx="0" cy="752400"/>
            </a:xfrm>
            <a:prstGeom prst="straightConnector1">
              <a:avLst/>
            </a:prstGeom>
            <a:noFill/>
            <a:ln cap="flat" cmpd="sng" w="9525">
              <a:solidFill>
                <a:schemeClr val="lt1"/>
              </a:solidFill>
              <a:prstDash val="solid"/>
              <a:round/>
              <a:headEnd len="med" w="med" type="none"/>
              <a:tailEnd len="med" w="med" type="none"/>
            </a:ln>
          </p:spPr>
        </p:cxnSp>
      </p:grpSp>
      <p:grpSp>
        <p:nvGrpSpPr>
          <p:cNvPr id="1766" name="Google Shape;1766;p37"/>
          <p:cNvGrpSpPr/>
          <p:nvPr/>
        </p:nvGrpSpPr>
        <p:grpSpPr>
          <a:xfrm>
            <a:off x="8364281" y="1268600"/>
            <a:ext cx="539483" cy="3260329"/>
            <a:chOff x="8364281" y="1268600"/>
            <a:chExt cx="539483" cy="3260329"/>
          </a:xfrm>
        </p:grpSpPr>
        <p:grpSp>
          <p:nvGrpSpPr>
            <p:cNvPr id="1767" name="Google Shape;1767;p37"/>
            <p:cNvGrpSpPr/>
            <p:nvPr/>
          </p:nvGrpSpPr>
          <p:grpSpPr>
            <a:xfrm>
              <a:off x="8364281" y="1268600"/>
              <a:ext cx="539483" cy="3260329"/>
              <a:chOff x="258506" y="1268600"/>
              <a:chExt cx="539483" cy="3260329"/>
            </a:xfrm>
          </p:grpSpPr>
          <p:sp>
            <p:nvSpPr>
              <p:cNvPr id="1768" name="Google Shape;1768;p3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37"/>
              <p:cNvGrpSpPr/>
              <p:nvPr/>
            </p:nvGrpSpPr>
            <p:grpSpPr>
              <a:xfrm>
                <a:off x="258506" y="2629006"/>
                <a:ext cx="539483" cy="539518"/>
                <a:chOff x="1265925" y="4668275"/>
                <a:chExt cx="720175" cy="720125"/>
              </a:xfrm>
            </p:grpSpPr>
            <p:sp>
              <p:nvSpPr>
                <p:cNvPr id="1770" name="Google Shape;1770;p3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3" name="Google Shape;1773;p3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1774" name="Google Shape;1774;p3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5" name="Google Shape;1775;p37"/>
            <p:cNvCxnSpPr/>
            <p:nvPr/>
          </p:nvCxnSpPr>
          <p:spPr>
            <a:xfrm>
              <a:off x="8634023" y="3228975"/>
              <a:ext cx="0" cy="752400"/>
            </a:xfrm>
            <a:prstGeom prst="straightConnector1">
              <a:avLst/>
            </a:prstGeom>
            <a:noFill/>
            <a:ln cap="flat" cmpd="sng" w="9525">
              <a:solidFill>
                <a:schemeClr val="lt1"/>
              </a:solidFill>
              <a:prstDash val="solid"/>
              <a:round/>
              <a:headEnd len="med" w="med" type="none"/>
              <a:tailEnd len="med" w="med" type="none"/>
            </a:ln>
          </p:spPr>
        </p:cxnSp>
      </p:grpSp>
      <p:sp>
        <p:nvSpPr>
          <p:cNvPr id="1776" name="Google Shape;1776;p37"/>
          <p:cNvSpPr txBox="1"/>
          <p:nvPr>
            <p:ph idx="1" type="subTitle"/>
          </p:nvPr>
        </p:nvSpPr>
        <p:spPr>
          <a:xfrm>
            <a:off x="3493050" y="1374203"/>
            <a:ext cx="21579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Federo"/>
                <a:ea typeface="Federo"/>
                <a:cs typeface="Federo"/>
                <a:sym typeface="Federo"/>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1777" name="Google Shape;1777;p37"/>
          <p:cNvSpPr txBox="1"/>
          <p:nvPr>
            <p:ph idx="2" type="subTitle"/>
          </p:nvPr>
        </p:nvSpPr>
        <p:spPr>
          <a:xfrm>
            <a:off x="3493050" y="1931703"/>
            <a:ext cx="2157900" cy="7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8" name="Google Shape;1778;p37"/>
          <p:cNvSpPr txBox="1"/>
          <p:nvPr>
            <p:ph idx="3" type="subTitle"/>
          </p:nvPr>
        </p:nvSpPr>
        <p:spPr>
          <a:xfrm>
            <a:off x="3493050" y="3050603"/>
            <a:ext cx="21579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Jua"/>
              <a:buNone/>
              <a:defRPr b="1" sz="2000">
                <a:latin typeface="Federo"/>
                <a:ea typeface="Federo"/>
                <a:cs typeface="Federo"/>
                <a:sym typeface="Federo"/>
              </a:defRPr>
            </a:lvl1pPr>
            <a:lvl2pPr lvl="1" rtl="0" algn="r">
              <a:lnSpc>
                <a:spcPct val="100000"/>
              </a:lnSpc>
              <a:spcBef>
                <a:spcPts val="0"/>
              </a:spcBef>
              <a:spcAft>
                <a:spcPts val="0"/>
              </a:spcAft>
              <a:buSzPts val="2000"/>
              <a:buFont typeface="Jua"/>
              <a:buNone/>
              <a:defRPr b="1" sz="2000">
                <a:latin typeface="Jua"/>
                <a:ea typeface="Jua"/>
                <a:cs typeface="Jua"/>
                <a:sym typeface="Jua"/>
              </a:defRPr>
            </a:lvl2pPr>
            <a:lvl3pPr lvl="2" rtl="0" algn="r">
              <a:lnSpc>
                <a:spcPct val="100000"/>
              </a:lnSpc>
              <a:spcBef>
                <a:spcPts val="0"/>
              </a:spcBef>
              <a:spcAft>
                <a:spcPts val="0"/>
              </a:spcAft>
              <a:buSzPts val="2000"/>
              <a:buFont typeface="Jua"/>
              <a:buNone/>
              <a:defRPr b="1" sz="2000">
                <a:latin typeface="Jua"/>
                <a:ea typeface="Jua"/>
                <a:cs typeface="Jua"/>
                <a:sym typeface="Jua"/>
              </a:defRPr>
            </a:lvl3pPr>
            <a:lvl4pPr lvl="3" rtl="0" algn="r">
              <a:lnSpc>
                <a:spcPct val="100000"/>
              </a:lnSpc>
              <a:spcBef>
                <a:spcPts val="0"/>
              </a:spcBef>
              <a:spcAft>
                <a:spcPts val="0"/>
              </a:spcAft>
              <a:buSzPts val="2000"/>
              <a:buFont typeface="Jua"/>
              <a:buNone/>
              <a:defRPr b="1" sz="2000">
                <a:latin typeface="Jua"/>
                <a:ea typeface="Jua"/>
                <a:cs typeface="Jua"/>
                <a:sym typeface="Jua"/>
              </a:defRPr>
            </a:lvl4pPr>
            <a:lvl5pPr lvl="4" rtl="0" algn="r">
              <a:lnSpc>
                <a:spcPct val="100000"/>
              </a:lnSpc>
              <a:spcBef>
                <a:spcPts val="0"/>
              </a:spcBef>
              <a:spcAft>
                <a:spcPts val="0"/>
              </a:spcAft>
              <a:buSzPts val="2000"/>
              <a:buFont typeface="Jua"/>
              <a:buNone/>
              <a:defRPr b="1" sz="2000">
                <a:latin typeface="Jua"/>
                <a:ea typeface="Jua"/>
                <a:cs typeface="Jua"/>
                <a:sym typeface="Jua"/>
              </a:defRPr>
            </a:lvl5pPr>
            <a:lvl6pPr lvl="5" rtl="0" algn="r">
              <a:lnSpc>
                <a:spcPct val="100000"/>
              </a:lnSpc>
              <a:spcBef>
                <a:spcPts val="0"/>
              </a:spcBef>
              <a:spcAft>
                <a:spcPts val="0"/>
              </a:spcAft>
              <a:buSzPts val="2000"/>
              <a:buFont typeface="Jua"/>
              <a:buNone/>
              <a:defRPr b="1" sz="2000">
                <a:latin typeface="Jua"/>
                <a:ea typeface="Jua"/>
                <a:cs typeface="Jua"/>
                <a:sym typeface="Jua"/>
              </a:defRPr>
            </a:lvl6pPr>
            <a:lvl7pPr lvl="6" rtl="0" algn="r">
              <a:lnSpc>
                <a:spcPct val="100000"/>
              </a:lnSpc>
              <a:spcBef>
                <a:spcPts val="0"/>
              </a:spcBef>
              <a:spcAft>
                <a:spcPts val="0"/>
              </a:spcAft>
              <a:buSzPts val="2000"/>
              <a:buFont typeface="Jua"/>
              <a:buNone/>
              <a:defRPr b="1" sz="2000">
                <a:latin typeface="Jua"/>
                <a:ea typeface="Jua"/>
                <a:cs typeface="Jua"/>
                <a:sym typeface="Jua"/>
              </a:defRPr>
            </a:lvl7pPr>
            <a:lvl8pPr lvl="7" rtl="0" algn="r">
              <a:lnSpc>
                <a:spcPct val="100000"/>
              </a:lnSpc>
              <a:spcBef>
                <a:spcPts val="0"/>
              </a:spcBef>
              <a:spcAft>
                <a:spcPts val="0"/>
              </a:spcAft>
              <a:buSzPts val="2000"/>
              <a:buFont typeface="Jua"/>
              <a:buNone/>
              <a:defRPr b="1" sz="2000">
                <a:latin typeface="Jua"/>
                <a:ea typeface="Jua"/>
                <a:cs typeface="Jua"/>
                <a:sym typeface="Jua"/>
              </a:defRPr>
            </a:lvl8pPr>
            <a:lvl9pPr lvl="8" rtl="0" algn="r">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1779" name="Google Shape;1779;p37"/>
          <p:cNvSpPr txBox="1"/>
          <p:nvPr>
            <p:ph idx="4" type="subTitle"/>
          </p:nvPr>
        </p:nvSpPr>
        <p:spPr>
          <a:xfrm>
            <a:off x="3493050" y="3608103"/>
            <a:ext cx="2157900" cy="77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80" name="Google Shape;1780;p37"/>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1" name="Google Shape;1781;p37"/>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82" name="Shape 1782"/>
        <p:cNvGrpSpPr/>
        <p:nvPr/>
      </p:nvGrpSpPr>
      <p:grpSpPr>
        <a:xfrm>
          <a:off x="0" y="0"/>
          <a:ext cx="0" cy="0"/>
          <a:chOff x="0" y="0"/>
          <a:chExt cx="0" cy="0"/>
        </a:xfrm>
      </p:grpSpPr>
      <p:pic>
        <p:nvPicPr>
          <p:cNvPr id="1783" name="Google Shape;1783;p38"/>
          <p:cNvPicPr preferRelativeResize="0"/>
          <p:nvPr/>
        </p:nvPicPr>
        <p:blipFill rotWithShape="1">
          <a:blip r:embed="rId2">
            <a:alphaModFix/>
          </a:blip>
          <a:srcRect b="0" l="0" r="0" t="0"/>
          <a:stretch/>
        </p:blipFill>
        <p:spPr>
          <a:xfrm rot="-6300000">
            <a:off x="7067563" y="-1571775"/>
            <a:ext cx="2650025" cy="2628126"/>
          </a:xfrm>
          <a:prstGeom prst="rect">
            <a:avLst/>
          </a:prstGeom>
          <a:noFill/>
          <a:ln>
            <a:noFill/>
          </a:ln>
        </p:spPr>
      </p:pic>
      <p:pic>
        <p:nvPicPr>
          <p:cNvPr id="1784" name="Google Shape;1784;p38"/>
          <p:cNvPicPr preferRelativeResize="0"/>
          <p:nvPr/>
        </p:nvPicPr>
        <p:blipFill rotWithShape="1">
          <a:blip r:embed="rId3">
            <a:alphaModFix/>
          </a:blip>
          <a:srcRect b="0" l="0" r="0" t="0"/>
          <a:stretch/>
        </p:blipFill>
        <p:spPr>
          <a:xfrm rot="7549900">
            <a:off x="8175612" y="-22307"/>
            <a:ext cx="1885826" cy="1870242"/>
          </a:xfrm>
          <a:prstGeom prst="rect">
            <a:avLst/>
          </a:prstGeom>
          <a:noFill/>
          <a:ln>
            <a:noFill/>
          </a:ln>
        </p:spPr>
      </p:pic>
      <p:pic>
        <p:nvPicPr>
          <p:cNvPr id="1785" name="Google Shape;1785;p38"/>
          <p:cNvPicPr preferRelativeResize="0"/>
          <p:nvPr/>
        </p:nvPicPr>
        <p:blipFill rotWithShape="1">
          <a:blip r:embed="rId4">
            <a:alphaModFix/>
          </a:blip>
          <a:srcRect b="0" l="0" r="0" t="0"/>
          <a:stretch/>
        </p:blipFill>
        <p:spPr>
          <a:xfrm rot="5809956">
            <a:off x="-918909" y="3731938"/>
            <a:ext cx="2144289" cy="2126572"/>
          </a:xfrm>
          <a:prstGeom prst="rect">
            <a:avLst/>
          </a:prstGeom>
          <a:noFill/>
          <a:ln>
            <a:noFill/>
          </a:ln>
        </p:spPr>
      </p:pic>
      <p:pic>
        <p:nvPicPr>
          <p:cNvPr id="1786" name="Google Shape;1786;p38"/>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787" name="Google Shape;1787;p3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88" name="Google Shape;1788;p38"/>
          <p:cNvSpPr txBox="1"/>
          <p:nvPr>
            <p:ph idx="2" type="title"/>
          </p:nvPr>
        </p:nvSpPr>
        <p:spPr>
          <a:xfrm>
            <a:off x="720000" y="2640025"/>
            <a:ext cx="23364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89" name="Google Shape;1789;p38"/>
          <p:cNvSpPr txBox="1"/>
          <p:nvPr>
            <p:ph idx="1" type="subTitle"/>
          </p:nvPr>
        </p:nvSpPr>
        <p:spPr>
          <a:xfrm>
            <a:off x="720000" y="3141541"/>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0" name="Google Shape;1790;p38"/>
          <p:cNvSpPr txBox="1"/>
          <p:nvPr>
            <p:ph idx="3" type="title"/>
          </p:nvPr>
        </p:nvSpPr>
        <p:spPr>
          <a:xfrm>
            <a:off x="3403800" y="2640037"/>
            <a:ext cx="2336400" cy="5016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91" name="Google Shape;1791;p38"/>
          <p:cNvSpPr txBox="1"/>
          <p:nvPr>
            <p:ph idx="4" type="subTitle"/>
          </p:nvPr>
        </p:nvSpPr>
        <p:spPr>
          <a:xfrm>
            <a:off x="3403800" y="314155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2" name="Google Shape;1792;p38"/>
          <p:cNvSpPr txBox="1"/>
          <p:nvPr>
            <p:ph idx="5" type="title"/>
          </p:nvPr>
        </p:nvSpPr>
        <p:spPr>
          <a:xfrm>
            <a:off x="6087600" y="2640025"/>
            <a:ext cx="23364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93" name="Google Shape;1793;p38"/>
          <p:cNvSpPr txBox="1"/>
          <p:nvPr>
            <p:ph idx="6" type="subTitle"/>
          </p:nvPr>
        </p:nvSpPr>
        <p:spPr>
          <a:xfrm>
            <a:off x="6087600" y="3141541"/>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94" name="Google Shape;1794;p38"/>
          <p:cNvGrpSpPr/>
          <p:nvPr/>
        </p:nvGrpSpPr>
        <p:grpSpPr>
          <a:xfrm>
            <a:off x="172800" y="154950"/>
            <a:ext cx="8805900" cy="4833600"/>
            <a:chOff x="172800" y="154950"/>
            <a:chExt cx="8805900" cy="4833600"/>
          </a:xfrm>
        </p:grpSpPr>
        <p:sp>
          <p:nvSpPr>
            <p:cNvPr id="1795" name="Google Shape;1795;p38"/>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6" name="Google Shape;1796;p38"/>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797" name="Google Shape;1797;p38"/>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798" name="Google Shape;1798;p38"/>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1799" name="Google Shape;1799;p38"/>
          <p:cNvGrpSpPr/>
          <p:nvPr/>
        </p:nvGrpSpPr>
        <p:grpSpPr>
          <a:xfrm>
            <a:off x="774675" y="1300370"/>
            <a:ext cx="7594653" cy="3137433"/>
            <a:chOff x="774675" y="1300370"/>
            <a:chExt cx="7594653" cy="3137433"/>
          </a:xfrm>
        </p:grpSpPr>
        <p:grpSp>
          <p:nvGrpSpPr>
            <p:cNvPr id="1800" name="Google Shape;1800;p38"/>
            <p:cNvGrpSpPr/>
            <p:nvPr/>
          </p:nvGrpSpPr>
          <p:grpSpPr>
            <a:xfrm>
              <a:off x="774675" y="1300370"/>
              <a:ext cx="336928" cy="383908"/>
              <a:chOff x="978650" y="2290050"/>
              <a:chExt cx="1130250" cy="1287850"/>
            </a:xfrm>
          </p:grpSpPr>
          <p:sp>
            <p:nvSpPr>
              <p:cNvPr id="1801" name="Google Shape;1801;p3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38"/>
            <p:cNvGrpSpPr/>
            <p:nvPr/>
          </p:nvGrpSpPr>
          <p:grpSpPr>
            <a:xfrm>
              <a:off x="8032400" y="4053895"/>
              <a:ext cx="336928" cy="383908"/>
              <a:chOff x="978650" y="2290050"/>
              <a:chExt cx="1130250" cy="1287850"/>
            </a:xfrm>
          </p:grpSpPr>
          <p:sp>
            <p:nvSpPr>
              <p:cNvPr id="1811" name="Google Shape;1811;p3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38"/>
            <p:cNvGrpSpPr/>
            <p:nvPr/>
          </p:nvGrpSpPr>
          <p:grpSpPr>
            <a:xfrm>
              <a:off x="4403537" y="1300370"/>
              <a:ext cx="336928" cy="383908"/>
              <a:chOff x="978650" y="2290050"/>
              <a:chExt cx="1130250" cy="1287850"/>
            </a:xfrm>
          </p:grpSpPr>
          <p:sp>
            <p:nvSpPr>
              <p:cNvPr id="1821" name="Google Shape;1821;p3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38"/>
            <p:cNvGrpSpPr/>
            <p:nvPr/>
          </p:nvGrpSpPr>
          <p:grpSpPr>
            <a:xfrm>
              <a:off x="4403537" y="4053895"/>
              <a:ext cx="336928" cy="383908"/>
              <a:chOff x="978650" y="2290050"/>
              <a:chExt cx="1130250" cy="1287850"/>
            </a:xfrm>
          </p:grpSpPr>
          <p:sp>
            <p:nvSpPr>
              <p:cNvPr id="1831" name="Google Shape;1831;p3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0" name="Google Shape;1840;p38"/>
            <p:cNvCxnSpPr/>
            <p:nvPr/>
          </p:nvCxnSpPr>
          <p:spPr>
            <a:xfrm>
              <a:off x="1155263" y="1492324"/>
              <a:ext cx="3204600" cy="0"/>
            </a:xfrm>
            <a:prstGeom prst="straightConnector1">
              <a:avLst/>
            </a:prstGeom>
            <a:noFill/>
            <a:ln cap="flat" cmpd="sng" w="9525">
              <a:solidFill>
                <a:schemeClr val="lt1"/>
              </a:solidFill>
              <a:prstDash val="solid"/>
              <a:round/>
              <a:headEnd len="med" w="med" type="none"/>
              <a:tailEnd len="med" w="med" type="none"/>
            </a:ln>
          </p:spPr>
        </p:cxnSp>
        <p:cxnSp>
          <p:nvCxnSpPr>
            <p:cNvPr id="1841" name="Google Shape;1841;p38"/>
            <p:cNvCxnSpPr/>
            <p:nvPr/>
          </p:nvCxnSpPr>
          <p:spPr>
            <a:xfrm>
              <a:off x="4784125" y="4245849"/>
              <a:ext cx="32046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42" name="Shape 1842"/>
        <p:cNvGrpSpPr/>
        <p:nvPr/>
      </p:nvGrpSpPr>
      <p:grpSpPr>
        <a:xfrm>
          <a:off x="0" y="0"/>
          <a:ext cx="0" cy="0"/>
          <a:chOff x="0" y="0"/>
          <a:chExt cx="0" cy="0"/>
        </a:xfrm>
      </p:grpSpPr>
      <p:pic>
        <p:nvPicPr>
          <p:cNvPr id="1843" name="Google Shape;1843;p39"/>
          <p:cNvPicPr preferRelativeResize="0"/>
          <p:nvPr/>
        </p:nvPicPr>
        <p:blipFill rotWithShape="1">
          <a:blip r:embed="rId2">
            <a:alphaModFix/>
          </a:blip>
          <a:srcRect b="0" l="0" r="0" t="0"/>
          <a:stretch/>
        </p:blipFill>
        <p:spPr>
          <a:xfrm rot="-6300000">
            <a:off x="7067563" y="-1571775"/>
            <a:ext cx="2650025" cy="2628126"/>
          </a:xfrm>
          <a:prstGeom prst="rect">
            <a:avLst/>
          </a:prstGeom>
          <a:noFill/>
          <a:ln>
            <a:noFill/>
          </a:ln>
        </p:spPr>
      </p:pic>
      <p:pic>
        <p:nvPicPr>
          <p:cNvPr id="1844" name="Google Shape;1844;p39"/>
          <p:cNvPicPr preferRelativeResize="0"/>
          <p:nvPr/>
        </p:nvPicPr>
        <p:blipFill rotWithShape="1">
          <a:blip r:embed="rId3">
            <a:alphaModFix/>
          </a:blip>
          <a:srcRect b="0" l="0" r="0" t="0"/>
          <a:stretch/>
        </p:blipFill>
        <p:spPr>
          <a:xfrm rot="7549900">
            <a:off x="8175612" y="-22307"/>
            <a:ext cx="1885826" cy="1870242"/>
          </a:xfrm>
          <a:prstGeom prst="rect">
            <a:avLst/>
          </a:prstGeom>
          <a:noFill/>
          <a:ln>
            <a:noFill/>
          </a:ln>
        </p:spPr>
      </p:pic>
      <p:pic>
        <p:nvPicPr>
          <p:cNvPr id="1845" name="Google Shape;1845;p39"/>
          <p:cNvPicPr preferRelativeResize="0"/>
          <p:nvPr/>
        </p:nvPicPr>
        <p:blipFill rotWithShape="1">
          <a:blip r:embed="rId4">
            <a:alphaModFix/>
          </a:blip>
          <a:srcRect b="0" l="0" r="0" t="0"/>
          <a:stretch/>
        </p:blipFill>
        <p:spPr>
          <a:xfrm rot="5809956">
            <a:off x="-918909" y="3731938"/>
            <a:ext cx="2144289" cy="2126572"/>
          </a:xfrm>
          <a:prstGeom prst="rect">
            <a:avLst/>
          </a:prstGeom>
          <a:noFill/>
          <a:ln>
            <a:noFill/>
          </a:ln>
        </p:spPr>
      </p:pic>
      <p:pic>
        <p:nvPicPr>
          <p:cNvPr id="1846" name="Google Shape;1846;p39"/>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847" name="Google Shape;1847;p39"/>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48" name="Google Shape;1848;p39"/>
          <p:cNvSpPr txBox="1"/>
          <p:nvPr>
            <p:ph idx="2" type="title"/>
          </p:nvPr>
        </p:nvSpPr>
        <p:spPr>
          <a:xfrm>
            <a:off x="1211909" y="2920236"/>
            <a:ext cx="20118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49" name="Google Shape;1849;p39"/>
          <p:cNvSpPr txBox="1"/>
          <p:nvPr>
            <p:ph idx="1" type="subTitle"/>
          </p:nvPr>
        </p:nvSpPr>
        <p:spPr>
          <a:xfrm>
            <a:off x="1211909" y="3421751"/>
            <a:ext cx="20118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0" name="Google Shape;1850;p39"/>
          <p:cNvSpPr txBox="1"/>
          <p:nvPr>
            <p:ph idx="3" type="title"/>
          </p:nvPr>
        </p:nvSpPr>
        <p:spPr>
          <a:xfrm>
            <a:off x="3566100" y="2920248"/>
            <a:ext cx="2011800" cy="5016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1" name="Google Shape;1851;p39"/>
          <p:cNvSpPr txBox="1"/>
          <p:nvPr>
            <p:ph idx="4" type="subTitle"/>
          </p:nvPr>
        </p:nvSpPr>
        <p:spPr>
          <a:xfrm>
            <a:off x="3566100" y="3421764"/>
            <a:ext cx="20118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2" name="Google Shape;1852;p39"/>
          <p:cNvSpPr txBox="1"/>
          <p:nvPr>
            <p:ph idx="5" type="title"/>
          </p:nvPr>
        </p:nvSpPr>
        <p:spPr>
          <a:xfrm>
            <a:off x="5920291" y="2920236"/>
            <a:ext cx="20118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3" name="Google Shape;1853;p39"/>
          <p:cNvSpPr txBox="1"/>
          <p:nvPr>
            <p:ph idx="6" type="subTitle"/>
          </p:nvPr>
        </p:nvSpPr>
        <p:spPr>
          <a:xfrm>
            <a:off x="5920291" y="3421751"/>
            <a:ext cx="20118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54" name="Google Shape;1854;p39"/>
          <p:cNvGrpSpPr/>
          <p:nvPr/>
        </p:nvGrpSpPr>
        <p:grpSpPr>
          <a:xfrm>
            <a:off x="172800" y="154950"/>
            <a:ext cx="8805900" cy="4833600"/>
            <a:chOff x="172800" y="154950"/>
            <a:chExt cx="8805900" cy="4833600"/>
          </a:xfrm>
        </p:grpSpPr>
        <p:sp>
          <p:nvSpPr>
            <p:cNvPr id="1855" name="Google Shape;1855;p39"/>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6" name="Google Shape;1856;p39"/>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857" name="Google Shape;1857;p39"/>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1858" name="Google Shape;1858;p39"/>
          <p:cNvSpPr txBox="1"/>
          <p:nvPr>
            <p:ph hasCustomPrompt="1" idx="7" type="title"/>
          </p:nvPr>
        </p:nvSpPr>
        <p:spPr>
          <a:xfrm rot="-1025">
            <a:off x="1714859" y="1807836"/>
            <a:ext cx="1005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b="0" sz="40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859" name="Google Shape;1859;p39"/>
          <p:cNvSpPr txBox="1"/>
          <p:nvPr>
            <p:ph hasCustomPrompt="1" idx="8" type="title"/>
          </p:nvPr>
        </p:nvSpPr>
        <p:spPr>
          <a:xfrm rot="-781">
            <a:off x="3911550" y="1807822"/>
            <a:ext cx="1320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b="0" sz="40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860" name="Google Shape;1860;p39"/>
          <p:cNvSpPr txBox="1"/>
          <p:nvPr>
            <p:ph hasCustomPrompt="1" idx="9" type="title"/>
          </p:nvPr>
        </p:nvSpPr>
        <p:spPr>
          <a:xfrm rot="-1025">
            <a:off x="6423241" y="1807822"/>
            <a:ext cx="1005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b="0" sz="40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grpSp>
        <p:nvGrpSpPr>
          <p:cNvPr id="1861" name="Google Shape;1861;p39"/>
          <p:cNvGrpSpPr/>
          <p:nvPr/>
        </p:nvGrpSpPr>
        <p:grpSpPr>
          <a:xfrm>
            <a:off x="210906" y="1268600"/>
            <a:ext cx="813810" cy="3231754"/>
            <a:chOff x="210906" y="1268600"/>
            <a:chExt cx="813810" cy="3231754"/>
          </a:xfrm>
        </p:grpSpPr>
        <p:sp>
          <p:nvSpPr>
            <p:cNvPr id="1862" name="Google Shape;1862;p39"/>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39"/>
            <p:cNvGrpSpPr/>
            <p:nvPr/>
          </p:nvGrpSpPr>
          <p:grpSpPr>
            <a:xfrm>
              <a:off x="210906" y="2477573"/>
              <a:ext cx="813810" cy="813808"/>
              <a:chOff x="1265925" y="4668275"/>
              <a:chExt cx="1086384" cy="1086237"/>
            </a:xfrm>
          </p:grpSpPr>
          <p:sp>
            <p:nvSpPr>
              <p:cNvPr id="1864" name="Google Shape;1864;p39"/>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67" name="Google Shape;1867;p39"/>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868" name="Google Shape;1868;p39"/>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9" name="Google Shape;1869;p39"/>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grpSp>
        <p:nvGrpSpPr>
          <p:cNvPr id="1870" name="Google Shape;1870;p39"/>
          <p:cNvGrpSpPr/>
          <p:nvPr/>
        </p:nvGrpSpPr>
        <p:grpSpPr>
          <a:xfrm>
            <a:off x="8088081" y="1268600"/>
            <a:ext cx="813810" cy="3231754"/>
            <a:chOff x="210906" y="1268600"/>
            <a:chExt cx="813810" cy="3231754"/>
          </a:xfrm>
        </p:grpSpPr>
        <p:sp>
          <p:nvSpPr>
            <p:cNvPr id="1871" name="Google Shape;1871;p39"/>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39"/>
            <p:cNvGrpSpPr/>
            <p:nvPr/>
          </p:nvGrpSpPr>
          <p:grpSpPr>
            <a:xfrm>
              <a:off x="210906" y="2477573"/>
              <a:ext cx="813810" cy="813808"/>
              <a:chOff x="1265925" y="4668275"/>
              <a:chExt cx="1086384" cy="1086237"/>
            </a:xfrm>
          </p:grpSpPr>
          <p:sp>
            <p:nvSpPr>
              <p:cNvPr id="1873" name="Google Shape;1873;p39"/>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76" name="Google Shape;1876;p39"/>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877" name="Google Shape;1877;p39"/>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39"/>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1879" name="Google Shape;1879;p39"/>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4473057"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2" name="Google Shape;1882;p39"/>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2">
    <p:spTree>
      <p:nvGrpSpPr>
        <p:cNvPr id="1883" name="Shape 1883"/>
        <p:cNvGrpSpPr/>
        <p:nvPr/>
      </p:nvGrpSpPr>
      <p:grpSpPr>
        <a:xfrm>
          <a:off x="0" y="0"/>
          <a:ext cx="0" cy="0"/>
          <a:chOff x="0" y="0"/>
          <a:chExt cx="0" cy="0"/>
        </a:xfrm>
      </p:grpSpPr>
      <p:pic>
        <p:nvPicPr>
          <p:cNvPr id="1884" name="Google Shape;1884;p40"/>
          <p:cNvPicPr preferRelativeResize="0"/>
          <p:nvPr/>
        </p:nvPicPr>
        <p:blipFill rotWithShape="1">
          <a:blip r:embed="rId2">
            <a:alphaModFix/>
          </a:blip>
          <a:srcRect b="0" l="0" r="0" t="0"/>
          <a:stretch/>
        </p:blipFill>
        <p:spPr>
          <a:xfrm>
            <a:off x="2828750" y="3286050"/>
            <a:ext cx="2838974" cy="2815501"/>
          </a:xfrm>
          <a:prstGeom prst="rect">
            <a:avLst/>
          </a:prstGeom>
          <a:noFill/>
          <a:ln>
            <a:noFill/>
          </a:ln>
        </p:spPr>
      </p:pic>
      <p:pic>
        <p:nvPicPr>
          <p:cNvPr id="1885" name="Google Shape;1885;p40"/>
          <p:cNvPicPr preferRelativeResize="0"/>
          <p:nvPr/>
        </p:nvPicPr>
        <p:blipFill rotWithShape="1">
          <a:blip r:embed="rId3">
            <a:alphaModFix/>
          </a:blip>
          <a:srcRect b="0" l="0" r="0" t="0"/>
          <a:stretch/>
        </p:blipFill>
        <p:spPr>
          <a:xfrm>
            <a:off x="-1459087" y="-1928600"/>
            <a:ext cx="3427075" cy="3398749"/>
          </a:xfrm>
          <a:prstGeom prst="rect">
            <a:avLst/>
          </a:prstGeom>
          <a:noFill/>
          <a:ln>
            <a:noFill/>
          </a:ln>
        </p:spPr>
      </p:pic>
      <p:pic>
        <p:nvPicPr>
          <p:cNvPr id="1886" name="Google Shape;1886;p40"/>
          <p:cNvPicPr preferRelativeResize="0"/>
          <p:nvPr/>
        </p:nvPicPr>
        <p:blipFill rotWithShape="1">
          <a:blip r:embed="rId2">
            <a:alphaModFix/>
          </a:blip>
          <a:srcRect b="0" l="0" r="0" t="0"/>
          <a:stretch/>
        </p:blipFill>
        <p:spPr>
          <a:xfrm>
            <a:off x="8159379" y="-252000"/>
            <a:ext cx="1934701" cy="1918725"/>
          </a:xfrm>
          <a:prstGeom prst="rect">
            <a:avLst/>
          </a:prstGeom>
          <a:noFill/>
          <a:ln>
            <a:noFill/>
          </a:ln>
        </p:spPr>
      </p:pic>
      <p:pic>
        <p:nvPicPr>
          <p:cNvPr id="1887" name="Google Shape;1887;p40"/>
          <p:cNvPicPr preferRelativeResize="0"/>
          <p:nvPr/>
        </p:nvPicPr>
        <p:blipFill rotWithShape="1">
          <a:blip r:embed="rId4">
            <a:alphaModFix/>
          </a:blip>
          <a:srcRect b="0" l="0" r="0" t="0"/>
          <a:stretch/>
        </p:blipFill>
        <p:spPr>
          <a:xfrm>
            <a:off x="-985701" y="2944974"/>
            <a:ext cx="2953703" cy="2929300"/>
          </a:xfrm>
          <a:prstGeom prst="rect">
            <a:avLst/>
          </a:prstGeom>
          <a:noFill/>
          <a:ln>
            <a:noFill/>
          </a:ln>
        </p:spPr>
      </p:pic>
      <p:pic>
        <p:nvPicPr>
          <p:cNvPr id="1888" name="Google Shape;1888;p40"/>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1889" name="Google Shape;1889;p40"/>
          <p:cNvGrpSpPr/>
          <p:nvPr/>
        </p:nvGrpSpPr>
        <p:grpSpPr>
          <a:xfrm>
            <a:off x="172800" y="154950"/>
            <a:ext cx="8805900" cy="4833600"/>
            <a:chOff x="172800" y="154950"/>
            <a:chExt cx="8805900" cy="4833600"/>
          </a:xfrm>
        </p:grpSpPr>
        <p:cxnSp>
          <p:nvCxnSpPr>
            <p:cNvPr id="1890" name="Google Shape;1890;p40"/>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891" name="Google Shape;1891;p40"/>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sp>
          <p:nvSpPr>
            <p:cNvPr id="1892" name="Google Shape;1892;p40"/>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40"/>
          <p:cNvSpPr txBox="1"/>
          <p:nvPr>
            <p:ph idx="1" type="subTitle"/>
          </p:nvPr>
        </p:nvSpPr>
        <p:spPr>
          <a:xfrm>
            <a:off x="5546525" y="1239745"/>
            <a:ext cx="1989900" cy="502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Federo"/>
                <a:ea typeface="Federo"/>
                <a:cs typeface="Federo"/>
                <a:sym typeface="Federo"/>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1894" name="Google Shape;1894;p40"/>
          <p:cNvSpPr txBox="1"/>
          <p:nvPr>
            <p:ph idx="2" type="subTitle"/>
          </p:nvPr>
        </p:nvSpPr>
        <p:spPr>
          <a:xfrm>
            <a:off x="5546525" y="2353063"/>
            <a:ext cx="19899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Federo"/>
                <a:ea typeface="Federo"/>
                <a:cs typeface="Federo"/>
                <a:sym typeface="Federo"/>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1895" name="Google Shape;1895;p40"/>
          <p:cNvSpPr txBox="1"/>
          <p:nvPr>
            <p:ph idx="3" type="subTitle"/>
          </p:nvPr>
        </p:nvSpPr>
        <p:spPr>
          <a:xfrm>
            <a:off x="5546528" y="1736010"/>
            <a:ext cx="1989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96" name="Google Shape;1896;p40"/>
          <p:cNvSpPr txBox="1"/>
          <p:nvPr>
            <p:ph idx="4" type="subTitle"/>
          </p:nvPr>
        </p:nvSpPr>
        <p:spPr>
          <a:xfrm>
            <a:off x="5546528" y="2848727"/>
            <a:ext cx="1989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97" name="Google Shape;1897;p4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898" name="Google Shape;1898;p40"/>
          <p:cNvGrpSpPr/>
          <p:nvPr/>
        </p:nvGrpSpPr>
        <p:grpSpPr>
          <a:xfrm>
            <a:off x="8088081" y="1268600"/>
            <a:ext cx="813810" cy="3231754"/>
            <a:chOff x="210906" y="1268600"/>
            <a:chExt cx="813810" cy="3231754"/>
          </a:xfrm>
        </p:grpSpPr>
        <p:sp>
          <p:nvSpPr>
            <p:cNvPr id="1899" name="Google Shape;1899;p40"/>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40"/>
            <p:cNvGrpSpPr/>
            <p:nvPr/>
          </p:nvGrpSpPr>
          <p:grpSpPr>
            <a:xfrm>
              <a:off x="210906" y="2477573"/>
              <a:ext cx="813810" cy="813808"/>
              <a:chOff x="1265925" y="4668275"/>
              <a:chExt cx="1086384" cy="1086237"/>
            </a:xfrm>
          </p:grpSpPr>
          <p:sp>
            <p:nvSpPr>
              <p:cNvPr id="1901" name="Google Shape;1901;p40"/>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0"/>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0"/>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04" name="Google Shape;1904;p40"/>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905" name="Google Shape;1905;p40"/>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40"/>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grpSp>
        <p:nvGrpSpPr>
          <p:cNvPr id="1907" name="Google Shape;1907;p40"/>
          <p:cNvGrpSpPr/>
          <p:nvPr/>
        </p:nvGrpSpPr>
        <p:grpSpPr>
          <a:xfrm>
            <a:off x="210906" y="1268600"/>
            <a:ext cx="813810" cy="3231754"/>
            <a:chOff x="210906" y="1268600"/>
            <a:chExt cx="813810" cy="3231754"/>
          </a:xfrm>
        </p:grpSpPr>
        <p:sp>
          <p:nvSpPr>
            <p:cNvPr id="1908" name="Google Shape;1908;p40"/>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40"/>
            <p:cNvGrpSpPr/>
            <p:nvPr/>
          </p:nvGrpSpPr>
          <p:grpSpPr>
            <a:xfrm>
              <a:off x="210906" y="2477573"/>
              <a:ext cx="813810" cy="813808"/>
              <a:chOff x="1265925" y="4668275"/>
              <a:chExt cx="1086384" cy="1086237"/>
            </a:xfrm>
          </p:grpSpPr>
          <p:sp>
            <p:nvSpPr>
              <p:cNvPr id="1910" name="Google Shape;1910;p40"/>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0"/>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0"/>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13" name="Google Shape;1913;p40"/>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1914" name="Google Shape;1914;p40"/>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5" name="Google Shape;1915;p40"/>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1916" name="Google Shape;1916;p40"/>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0"/>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0"/>
          <p:cNvSpPr txBox="1"/>
          <p:nvPr>
            <p:ph idx="5" type="subTitle"/>
          </p:nvPr>
        </p:nvSpPr>
        <p:spPr>
          <a:xfrm>
            <a:off x="5546525" y="3465182"/>
            <a:ext cx="1989900" cy="5016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Federo"/>
                <a:ea typeface="Federo"/>
                <a:cs typeface="Federo"/>
                <a:sym typeface="Federo"/>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1919" name="Google Shape;1919;p40"/>
          <p:cNvSpPr txBox="1"/>
          <p:nvPr>
            <p:ph idx="6" type="subTitle"/>
          </p:nvPr>
        </p:nvSpPr>
        <p:spPr>
          <a:xfrm>
            <a:off x="5546528" y="3961445"/>
            <a:ext cx="1989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0" name="Google Shape;1920;p40"/>
          <p:cNvSpPr/>
          <p:nvPr/>
        </p:nvSpPr>
        <p:spPr>
          <a:xfrm>
            <a:off x="4473057"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1" name="Google Shape;1921;p40"/>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8" name="Shape 278"/>
        <p:cNvGrpSpPr/>
        <p:nvPr/>
      </p:nvGrpSpPr>
      <p:grpSpPr>
        <a:xfrm>
          <a:off x="0" y="0"/>
          <a:ext cx="0" cy="0"/>
          <a:chOff x="0" y="0"/>
          <a:chExt cx="0" cy="0"/>
        </a:xfrm>
      </p:grpSpPr>
      <p:sp>
        <p:nvSpPr>
          <p:cNvPr id="279" name="Google Shape;279;p5"/>
          <p:cNvSpPr txBox="1"/>
          <p:nvPr>
            <p:ph idx="1" type="subTitle"/>
          </p:nvPr>
        </p:nvSpPr>
        <p:spPr>
          <a:xfrm>
            <a:off x="1378300" y="2543900"/>
            <a:ext cx="29076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Jua"/>
              <a:buNone/>
              <a:defRPr b="1" sz="2000">
                <a:latin typeface="Federo"/>
                <a:ea typeface="Federo"/>
                <a:cs typeface="Federo"/>
                <a:sym typeface="Federo"/>
              </a:defRPr>
            </a:lvl1pPr>
            <a:lvl2pPr lvl="1" algn="ctr">
              <a:lnSpc>
                <a:spcPct val="100000"/>
              </a:lnSpc>
              <a:spcBef>
                <a:spcPts val="0"/>
              </a:spcBef>
              <a:spcAft>
                <a:spcPts val="0"/>
              </a:spcAft>
              <a:buSzPts val="2000"/>
              <a:buFont typeface="Jua"/>
              <a:buNone/>
              <a:defRPr b="1" sz="2000">
                <a:latin typeface="Jua"/>
                <a:ea typeface="Jua"/>
                <a:cs typeface="Jua"/>
                <a:sym typeface="Jua"/>
              </a:defRPr>
            </a:lvl2pPr>
            <a:lvl3pPr lvl="2" algn="ctr">
              <a:lnSpc>
                <a:spcPct val="100000"/>
              </a:lnSpc>
              <a:spcBef>
                <a:spcPts val="0"/>
              </a:spcBef>
              <a:spcAft>
                <a:spcPts val="0"/>
              </a:spcAft>
              <a:buSzPts val="2000"/>
              <a:buFont typeface="Jua"/>
              <a:buNone/>
              <a:defRPr b="1" sz="2000">
                <a:latin typeface="Jua"/>
                <a:ea typeface="Jua"/>
                <a:cs typeface="Jua"/>
                <a:sym typeface="Jua"/>
              </a:defRPr>
            </a:lvl3pPr>
            <a:lvl4pPr lvl="3" algn="ctr">
              <a:lnSpc>
                <a:spcPct val="100000"/>
              </a:lnSpc>
              <a:spcBef>
                <a:spcPts val="0"/>
              </a:spcBef>
              <a:spcAft>
                <a:spcPts val="0"/>
              </a:spcAft>
              <a:buSzPts val="2000"/>
              <a:buFont typeface="Jua"/>
              <a:buNone/>
              <a:defRPr b="1" sz="2000">
                <a:latin typeface="Jua"/>
                <a:ea typeface="Jua"/>
                <a:cs typeface="Jua"/>
                <a:sym typeface="Jua"/>
              </a:defRPr>
            </a:lvl4pPr>
            <a:lvl5pPr lvl="4" algn="ctr">
              <a:lnSpc>
                <a:spcPct val="100000"/>
              </a:lnSpc>
              <a:spcBef>
                <a:spcPts val="0"/>
              </a:spcBef>
              <a:spcAft>
                <a:spcPts val="0"/>
              </a:spcAft>
              <a:buSzPts val="2000"/>
              <a:buFont typeface="Jua"/>
              <a:buNone/>
              <a:defRPr b="1" sz="2000">
                <a:latin typeface="Jua"/>
                <a:ea typeface="Jua"/>
                <a:cs typeface="Jua"/>
                <a:sym typeface="Jua"/>
              </a:defRPr>
            </a:lvl5pPr>
            <a:lvl6pPr lvl="5" algn="ctr">
              <a:lnSpc>
                <a:spcPct val="100000"/>
              </a:lnSpc>
              <a:spcBef>
                <a:spcPts val="0"/>
              </a:spcBef>
              <a:spcAft>
                <a:spcPts val="0"/>
              </a:spcAft>
              <a:buSzPts val="2000"/>
              <a:buFont typeface="Jua"/>
              <a:buNone/>
              <a:defRPr b="1" sz="2000">
                <a:latin typeface="Jua"/>
                <a:ea typeface="Jua"/>
                <a:cs typeface="Jua"/>
                <a:sym typeface="Jua"/>
              </a:defRPr>
            </a:lvl6pPr>
            <a:lvl7pPr lvl="6" algn="ctr">
              <a:lnSpc>
                <a:spcPct val="100000"/>
              </a:lnSpc>
              <a:spcBef>
                <a:spcPts val="0"/>
              </a:spcBef>
              <a:spcAft>
                <a:spcPts val="0"/>
              </a:spcAft>
              <a:buSzPts val="2000"/>
              <a:buFont typeface="Jua"/>
              <a:buNone/>
              <a:defRPr b="1" sz="2000">
                <a:latin typeface="Jua"/>
                <a:ea typeface="Jua"/>
                <a:cs typeface="Jua"/>
                <a:sym typeface="Jua"/>
              </a:defRPr>
            </a:lvl7pPr>
            <a:lvl8pPr lvl="7" algn="ctr">
              <a:lnSpc>
                <a:spcPct val="100000"/>
              </a:lnSpc>
              <a:spcBef>
                <a:spcPts val="0"/>
              </a:spcBef>
              <a:spcAft>
                <a:spcPts val="0"/>
              </a:spcAft>
              <a:buSzPts val="2000"/>
              <a:buFont typeface="Jua"/>
              <a:buNone/>
              <a:defRPr b="1" sz="2000">
                <a:latin typeface="Jua"/>
                <a:ea typeface="Jua"/>
                <a:cs typeface="Jua"/>
                <a:sym typeface="Jua"/>
              </a:defRPr>
            </a:lvl8pPr>
            <a:lvl9pPr lvl="8" algn="ctr">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280" name="Google Shape;280;p5"/>
          <p:cNvSpPr txBox="1"/>
          <p:nvPr>
            <p:ph idx="2" type="subTitle"/>
          </p:nvPr>
        </p:nvSpPr>
        <p:spPr>
          <a:xfrm>
            <a:off x="4858100" y="2543900"/>
            <a:ext cx="29076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Federo"/>
                <a:ea typeface="Federo"/>
                <a:cs typeface="Federo"/>
                <a:sym typeface="Federo"/>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0"/>
              </a:spcBef>
              <a:spcAft>
                <a:spcPts val="0"/>
              </a:spcAft>
              <a:buSzPts val="2000"/>
              <a:buFont typeface="Jua"/>
              <a:buNone/>
              <a:defRPr b="1" sz="2000">
                <a:latin typeface="Jua"/>
                <a:ea typeface="Jua"/>
                <a:cs typeface="Jua"/>
                <a:sym typeface="Jua"/>
              </a:defRPr>
            </a:lvl3pPr>
            <a:lvl4pPr lvl="3" rtl="0" algn="ctr">
              <a:lnSpc>
                <a:spcPct val="100000"/>
              </a:lnSpc>
              <a:spcBef>
                <a:spcPts val="0"/>
              </a:spcBef>
              <a:spcAft>
                <a:spcPts val="0"/>
              </a:spcAft>
              <a:buSzPts val="2000"/>
              <a:buFont typeface="Jua"/>
              <a:buNone/>
              <a:defRPr b="1" sz="2000">
                <a:latin typeface="Jua"/>
                <a:ea typeface="Jua"/>
                <a:cs typeface="Jua"/>
                <a:sym typeface="Jua"/>
              </a:defRPr>
            </a:lvl4pPr>
            <a:lvl5pPr lvl="4" rtl="0" algn="ctr">
              <a:lnSpc>
                <a:spcPct val="100000"/>
              </a:lnSpc>
              <a:spcBef>
                <a:spcPts val="0"/>
              </a:spcBef>
              <a:spcAft>
                <a:spcPts val="0"/>
              </a:spcAft>
              <a:buSzPts val="2000"/>
              <a:buFont typeface="Jua"/>
              <a:buNone/>
              <a:defRPr b="1" sz="2000">
                <a:latin typeface="Jua"/>
                <a:ea typeface="Jua"/>
                <a:cs typeface="Jua"/>
                <a:sym typeface="Jua"/>
              </a:defRPr>
            </a:lvl5pPr>
            <a:lvl6pPr lvl="5" rtl="0" algn="ctr">
              <a:lnSpc>
                <a:spcPct val="100000"/>
              </a:lnSpc>
              <a:spcBef>
                <a:spcPts val="0"/>
              </a:spcBef>
              <a:spcAft>
                <a:spcPts val="0"/>
              </a:spcAft>
              <a:buSzPts val="2000"/>
              <a:buFont typeface="Jua"/>
              <a:buNone/>
              <a:defRPr b="1" sz="2000">
                <a:latin typeface="Jua"/>
                <a:ea typeface="Jua"/>
                <a:cs typeface="Jua"/>
                <a:sym typeface="Jua"/>
              </a:defRPr>
            </a:lvl6pPr>
            <a:lvl7pPr lvl="6" rtl="0" algn="ctr">
              <a:lnSpc>
                <a:spcPct val="100000"/>
              </a:lnSpc>
              <a:spcBef>
                <a:spcPts val="0"/>
              </a:spcBef>
              <a:spcAft>
                <a:spcPts val="0"/>
              </a:spcAft>
              <a:buSzPts val="2000"/>
              <a:buFont typeface="Jua"/>
              <a:buNone/>
              <a:defRPr b="1" sz="2000">
                <a:latin typeface="Jua"/>
                <a:ea typeface="Jua"/>
                <a:cs typeface="Jua"/>
                <a:sym typeface="Jua"/>
              </a:defRPr>
            </a:lvl7pPr>
            <a:lvl8pPr lvl="7" rtl="0" algn="ctr">
              <a:lnSpc>
                <a:spcPct val="100000"/>
              </a:lnSpc>
              <a:spcBef>
                <a:spcPts val="0"/>
              </a:spcBef>
              <a:spcAft>
                <a:spcPts val="0"/>
              </a:spcAft>
              <a:buSzPts val="2000"/>
              <a:buFont typeface="Jua"/>
              <a:buNone/>
              <a:defRPr b="1" sz="2000">
                <a:latin typeface="Jua"/>
                <a:ea typeface="Jua"/>
                <a:cs typeface="Jua"/>
                <a:sym typeface="Jua"/>
              </a:defRPr>
            </a:lvl8pPr>
            <a:lvl9pPr lvl="8" rtl="0" algn="ctr">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281" name="Google Shape;281;p5"/>
          <p:cNvSpPr txBox="1"/>
          <p:nvPr>
            <p:ph idx="3" type="subTitle"/>
          </p:nvPr>
        </p:nvSpPr>
        <p:spPr>
          <a:xfrm>
            <a:off x="1475350" y="3101400"/>
            <a:ext cx="27135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5"/>
          <p:cNvSpPr txBox="1"/>
          <p:nvPr>
            <p:ph idx="4" type="subTitle"/>
          </p:nvPr>
        </p:nvSpPr>
        <p:spPr>
          <a:xfrm>
            <a:off x="4955150" y="3101400"/>
            <a:ext cx="27135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284" name="Google Shape;284;p5"/>
          <p:cNvPicPr preferRelativeResize="0"/>
          <p:nvPr/>
        </p:nvPicPr>
        <p:blipFill rotWithShape="1">
          <a:blip r:embed="rId2">
            <a:alphaModFix/>
          </a:blip>
          <a:srcRect b="0" l="0" r="0" t="0"/>
          <a:stretch/>
        </p:blipFill>
        <p:spPr>
          <a:xfrm>
            <a:off x="6277850" y="-1722350"/>
            <a:ext cx="2838974" cy="2815501"/>
          </a:xfrm>
          <a:prstGeom prst="rect">
            <a:avLst/>
          </a:prstGeom>
          <a:noFill/>
          <a:ln>
            <a:noFill/>
          </a:ln>
        </p:spPr>
      </p:pic>
      <p:pic>
        <p:nvPicPr>
          <p:cNvPr id="285" name="Google Shape;285;p5"/>
          <p:cNvPicPr preferRelativeResize="0"/>
          <p:nvPr/>
        </p:nvPicPr>
        <p:blipFill rotWithShape="1">
          <a:blip r:embed="rId3">
            <a:alphaModFix/>
          </a:blip>
          <a:srcRect b="0" l="0" r="0" t="0"/>
          <a:stretch/>
        </p:blipFill>
        <p:spPr>
          <a:xfrm>
            <a:off x="-993537" y="-2141075"/>
            <a:ext cx="3427075" cy="3398749"/>
          </a:xfrm>
          <a:prstGeom prst="rect">
            <a:avLst/>
          </a:prstGeom>
          <a:noFill/>
          <a:ln>
            <a:noFill/>
          </a:ln>
        </p:spPr>
      </p:pic>
      <p:pic>
        <p:nvPicPr>
          <p:cNvPr id="286" name="Google Shape;286;p5"/>
          <p:cNvPicPr preferRelativeResize="0"/>
          <p:nvPr/>
        </p:nvPicPr>
        <p:blipFill rotWithShape="1">
          <a:blip r:embed="rId2">
            <a:alphaModFix/>
          </a:blip>
          <a:srcRect b="0" l="0" r="0" t="0"/>
          <a:stretch/>
        </p:blipFill>
        <p:spPr>
          <a:xfrm>
            <a:off x="7996004" y="3834650"/>
            <a:ext cx="1934701" cy="1918725"/>
          </a:xfrm>
          <a:prstGeom prst="rect">
            <a:avLst/>
          </a:prstGeom>
          <a:noFill/>
          <a:ln>
            <a:noFill/>
          </a:ln>
        </p:spPr>
      </p:pic>
      <p:pic>
        <p:nvPicPr>
          <p:cNvPr id="287" name="Google Shape;287;p5"/>
          <p:cNvPicPr preferRelativeResize="0"/>
          <p:nvPr/>
        </p:nvPicPr>
        <p:blipFill rotWithShape="1">
          <a:blip r:embed="rId4">
            <a:alphaModFix/>
          </a:blip>
          <a:srcRect b="0" l="0" r="0" t="0"/>
          <a:stretch/>
        </p:blipFill>
        <p:spPr>
          <a:xfrm>
            <a:off x="7765699" y="-1525351"/>
            <a:ext cx="2953703" cy="2929300"/>
          </a:xfrm>
          <a:prstGeom prst="rect">
            <a:avLst/>
          </a:prstGeom>
          <a:noFill/>
          <a:ln>
            <a:noFill/>
          </a:ln>
        </p:spPr>
      </p:pic>
      <p:pic>
        <p:nvPicPr>
          <p:cNvPr id="288" name="Google Shape;288;p5"/>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89" name="Google Shape;289;p5"/>
          <p:cNvGrpSpPr/>
          <p:nvPr/>
        </p:nvGrpSpPr>
        <p:grpSpPr>
          <a:xfrm>
            <a:off x="172800" y="154950"/>
            <a:ext cx="8805900" cy="4833600"/>
            <a:chOff x="172800" y="154950"/>
            <a:chExt cx="8805900" cy="4833600"/>
          </a:xfrm>
        </p:grpSpPr>
        <p:cxnSp>
          <p:nvCxnSpPr>
            <p:cNvPr id="290" name="Google Shape;290;p5"/>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91" name="Google Shape;291;p5"/>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sp>
          <p:nvSpPr>
            <p:cNvPr id="292" name="Google Shape;292;p5"/>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3" name="Google Shape;293;p5"/>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294" name="Google Shape;294;p5"/>
          <p:cNvGrpSpPr/>
          <p:nvPr/>
        </p:nvGrpSpPr>
        <p:grpSpPr>
          <a:xfrm>
            <a:off x="260257" y="1221113"/>
            <a:ext cx="8623499" cy="3305030"/>
            <a:chOff x="260257" y="1221113"/>
            <a:chExt cx="8623499" cy="3305030"/>
          </a:xfrm>
        </p:grpSpPr>
        <p:grpSp>
          <p:nvGrpSpPr>
            <p:cNvPr id="295" name="Google Shape;295;p5"/>
            <p:cNvGrpSpPr/>
            <p:nvPr/>
          </p:nvGrpSpPr>
          <p:grpSpPr>
            <a:xfrm flipH="1">
              <a:off x="8452787" y="4001538"/>
              <a:ext cx="430964" cy="491057"/>
              <a:chOff x="978650" y="2290050"/>
              <a:chExt cx="1130250" cy="1287850"/>
            </a:xfrm>
          </p:grpSpPr>
          <p:sp>
            <p:nvSpPr>
              <p:cNvPr id="296" name="Google Shape;296;p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5"/>
            <p:cNvGrpSpPr/>
            <p:nvPr/>
          </p:nvGrpSpPr>
          <p:grpSpPr>
            <a:xfrm flipH="1">
              <a:off x="8452782" y="1251340"/>
              <a:ext cx="430974" cy="430602"/>
              <a:chOff x="950825" y="3792300"/>
              <a:chExt cx="1185950" cy="1184600"/>
            </a:xfrm>
          </p:grpSpPr>
          <p:sp>
            <p:nvSpPr>
              <p:cNvPr id="306" name="Google Shape;306;p5"/>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5"/>
            <p:cNvGrpSpPr/>
            <p:nvPr/>
          </p:nvGrpSpPr>
          <p:grpSpPr>
            <a:xfrm flipH="1">
              <a:off x="260257" y="4095540"/>
              <a:ext cx="430974" cy="430602"/>
              <a:chOff x="950825" y="3792300"/>
              <a:chExt cx="1185950" cy="1184600"/>
            </a:xfrm>
          </p:grpSpPr>
          <p:sp>
            <p:nvSpPr>
              <p:cNvPr id="323" name="Google Shape;323;p5"/>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5"/>
            <p:cNvCxnSpPr/>
            <p:nvPr/>
          </p:nvCxnSpPr>
          <p:spPr>
            <a:xfrm>
              <a:off x="8661538" y="1784104"/>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340" name="Google Shape;340;p5"/>
            <p:cNvCxnSpPr/>
            <p:nvPr/>
          </p:nvCxnSpPr>
          <p:spPr>
            <a:xfrm>
              <a:off x="475738" y="1781312"/>
              <a:ext cx="0" cy="2146500"/>
            </a:xfrm>
            <a:prstGeom prst="straightConnector1">
              <a:avLst/>
            </a:prstGeom>
            <a:noFill/>
            <a:ln cap="flat" cmpd="sng" w="9525">
              <a:solidFill>
                <a:schemeClr val="lt1"/>
              </a:solidFill>
              <a:prstDash val="solid"/>
              <a:round/>
              <a:headEnd len="med" w="med" type="none"/>
              <a:tailEnd len="med" w="med" type="none"/>
            </a:ln>
          </p:spPr>
        </p:cxnSp>
        <p:grpSp>
          <p:nvGrpSpPr>
            <p:cNvPr id="341" name="Google Shape;341;p5"/>
            <p:cNvGrpSpPr/>
            <p:nvPr/>
          </p:nvGrpSpPr>
          <p:grpSpPr>
            <a:xfrm flipH="1">
              <a:off x="260262" y="1221113"/>
              <a:ext cx="430964" cy="491057"/>
              <a:chOff x="978650" y="2290050"/>
              <a:chExt cx="1130250" cy="1287850"/>
            </a:xfrm>
          </p:grpSpPr>
          <p:sp>
            <p:nvSpPr>
              <p:cNvPr id="342" name="Google Shape;342;p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22" name="Shape 1922"/>
        <p:cNvGrpSpPr/>
        <p:nvPr/>
      </p:nvGrpSpPr>
      <p:grpSpPr>
        <a:xfrm>
          <a:off x="0" y="0"/>
          <a:ext cx="0" cy="0"/>
          <a:chOff x="0" y="0"/>
          <a:chExt cx="0" cy="0"/>
        </a:xfrm>
      </p:grpSpPr>
      <p:pic>
        <p:nvPicPr>
          <p:cNvPr id="1923" name="Google Shape;1923;p41"/>
          <p:cNvPicPr preferRelativeResize="0"/>
          <p:nvPr/>
        </p:nvPicPr>
        <p:blipFill rotWithShape="1">
          <a:blip r:embed="rId2">
            <a:alphaModFix/>
          </a:blip>
          <a:srcRect b="0" l="0" r="0" t="0"/>
          <a:stretch/>
        </p:blipFill>
        <p:spPr>
          <a:xfrm>
            <a:off x="-1569577" y="-825500"/>
            <a:ext cx="2662028" cy="2640049"/>
          </a:xfrm>
          <a:prstGeom prst="rect">
            <a:avLst/>
          </a:prstGeom>
          <a:noFill/>
          <a:ln>
            <a:noFill/>
          </a:ln>
        </p:spPr>
      </p:pic>
      <p:pic>
        <p:nvPicPr>
          <p:cNvPr id="1924" name="Google Shape;1924;p41"/>
          <p:cNvPicPr preferRelativeResize="0"/>
          <p:nvPr/>
        </p:nvPicPr>
        <p:blipFill rotWithShape="1">
          <a:blip r:embed="rId3">
            <a:alphaModFix amt="90000"/>
          </a:blip>
          <a:srcRect b="0" l="0" r="0" t="0"/>
          <a:stretch/>
        </p:blipFill>
        <p:spPr>
          <a:xfrm>
            <a:off x="7928853" y="3616425"/>
            <a:ext cx="2429771" cy="2409699"/>
          </a:xfrm>
          <a:prstGeom prst="rect">
            <a:avLst/>
          </a:prstGeom>
          <a:noFill/>
          <a:ln>
            <a:noFill/>
          </a:ln>
        </p:spPr>
      </p:pic>
      <p:pic>
        <p:nvPicPr>
          <p:cNvPr id="1925" name="Google Shape;1925;p41"/>
          <p:cNvPicPr preferRelativeResize="0"/>
          <p:nvPr/>
        </p:nvPicPr>
        <p:blipFill rotWithShape="1">
          <a:blip r:embed="rId4">
            <a:alphaModFix amt="90000"/>
          </a:blip>
          <a:srcRect b="0" l="0" r="0" t="0"/>
          <a:stretch/>
        </p:blipFill>
        <p:spPr>
          <a:xfrm>
            <a:off x="172804" y="-877825"/>
            <a:ext cx="1934701" cy="1918725"/>
          </a:xfrm>
          <a:prstGeom prst="rect">
            <a:avLst/>
          </a:prstGeom>
          <a:noFill/>
          <a:ln>
            <a:noFill/>
          </a:ln>
        </p:spPr>
      </p:pic>
      <p:pic>
        <p:nvPicPr>
          <p:cNvPr id="1926" name="Google Shape;1926;p41"/>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1927" name="Google Shape;1927;p41"/>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28" name="Google Shape;1928;p41"/>
          <p:cNvSpPr txBox="1"/>
          <p:nvPr>
            <p:ph idx="2" type="title"/>
          </p:nvPr>
        </p:nvSpPr>
        <p:spPr>
          <a:xfrm>
            <a:off x="1689871" y="1551350"/>
            <a:ext cx="2464800" cy="4914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9" name="Google Shape;1929;p41"/>
          <p:cNvSpPr txBox="1"/>
          <p:nvPr>
            <p:ph idx="1" type="subTitle"/>
          </p:nvPr>
        </p:nvSpPr>
        <p:spPr>
          <a:xfrm>
            <a:off x="1689871" y="2101525"/>
            <a:ext cx="2464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0" name="Google Shape;1930;p41"/>
          <p:cNvSpPr txBox="1"/>
          <p:nvPr>
            <p:ph idx="3" type="title"/>
          </p:nvPr>
        </p:nvSpPr>
        <p:spPr>
          <a:xfrm>
            <a:off x="5731779" y="1551350"/>
            <a:ext cx="2464800" cy="4914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31" name="Google Shape;1931;p41"/>
          <p:cNvSpPr txBox="1"/>
          <p:nvPr>
            <p:ph idx="4" type="subTitle"/>
          </p:nvPr>
        </p:nvSpPr>
        <p:spPr>
          <a:xfrm>
            <a:off x="5731779" y="2101525"/>
            <a:ext cx="2464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2" name="Google Shape;1932;p41"/>
          <p:cNvSpPr txBox="1"/>
          <p:nvPr>
            <p:ph idx="5" type="title"/>
          </p:nvPr>
        </p:nvSpPr>
        <p:spPr>
          <a:xfrm>
            <a:off x="1689850" y="3193050"/>
            <a:ext cx="2464800" cy="4914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33" name="Google Shape;1933;p41"/>
          <p:cNvSpPr txBox="1"/>
          <p:nvPr>
            <p:ph idx="6" type="subTitle"/>
          </p:nvPr>
        </p:nvSpPr>
        <p:spPr>
          <a:xfrm>
            <a:off x="1689861" y="3743275"/>
            <a:ext cx="2464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4" name="Google Shape;1934;p41"/>
          <p:cNvSpPr txBox="1"/>
          <p:nvPr>
            <p:ph idx="7" type="title"/>
          </p:nvPr>
        </p:nvSpPr>
        <p:spPr>
          <a:xfrm>
            <a:off x="5731757" y="3193050"/>
            <a:ext cx="2464800" cy="4914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35" name="Google Shape;1935;p41"/>
          <p:cNvSpPr txBox="1"/>
          <p:nvPr>
            <p:ph idx="8" type="subTitle"/>
          </p:nvPr>
        </p:nvSpPr>
        <p:spPr>
          <a:xfrm>
            <a:off x="5731768" y="3743275"/>
            <a:ext cx="2464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36" name="Google Shape;1936;p41"/>
          <p:cNvGrpSpPr/>
          <p:nvPr/>
        </p:nvGrpSpPr>
        <p:grpSpPr>
          <a:xfrm>
            <a:off x="172800" y="154950"/>
            <a:ext cx="8805900" cy="4833600"/>
            <a:chOff x="172800" y="154950"/>
            <a:chExt cx="8805900" cy="4833600"/>
          </a:xfrm>
        </p:grpSpPr>
        <p:sp>
          <p:nvSpPr>
            <p:cNvPr id="1937" name="Google Shape;1937;p41"/>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8" name="Google Shape;1938;p41"/>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1939" name="Google Shape;1939;p41"/>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1940" name="Google Shape;1940;p41"/>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1941" name="Google Shape;1941;p41"/>
          <p:cNvGrpSpPr/>
          <p:nvPr/>
        </p:nvGrpSpPr>
        <p:grpSpPr>
          <a:xfrm flipH="1">
            <a:off x="260257" y="1221113"/>
            <a:ext cx="8623499" cy="3305030"/>
            <a:chOff x="260257" y="1221113"/>
            <a:chExt cx="8623499" cy="3305030"/>
          </a:xfrm>
        </p:grpSpPr>
        <p:grpSp>
          <p:nvGrpSpPr>
            <p:cNvPr id="1942" name="Google Shape;1942;p41"/>
            <p:cNvGrpSpPr/>
            <p:nvPr/>
          </p:nvGrpSpPr>
          <p:grpSpPr>
            <a:xfrm rot="10800000">
              <a:off x="8452787" y="1254660"/>
              <a:ext cx="430964" cy="491057"/>
              <a:chOff x="978650" y="2290050"/>
              <a:chExt cx="1130250" cy="1287850"/>
            </a:xfrm>
          </p:grpSpPr>
          <p:sp>
            <p:nvSpPr>
              <p:cNvPr id="1943" name="Google Shape;1943;p41"/>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41"/>
            <p:cNvGrpSpPr/>
            <p:nvPr/>
          </p:nvGrpSpPr>
          <p:grpSpPr>
            <a:xfrm rot="10800000">
              <a:off x="8452782" y="4065313"/>
              <a:ext cx="430974" cy="430602"/>
              <a:chOff x="950825" y="3792300"/>
              <a:chExt cx="1185950" cy="1184600"/>
            </a:xfrm>
          </p:grpSpPr>
          <p:sp>
            <p:nvSpPr>
              <p:cNvPr id="1953" name="Google Shape;1953;p41"/>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41"/>
            <p:cNvGrpSpPr/>
            <p:nvPr/>
          </p:nvGrpSpPr>
          <p:grpSpPr>
            <a:xfrm rot="10800000">
              <a:off x="260257" y="1221113"/>
              <a:ext cx="430974" cy="430602"/>
              <a:chOff x="950825" y="3792300"/>
              <a:chExt cx="1185950" cy="1184600"/>
            </a:xfrm>
          </p:grpSpPr>
          <p:sp>
            <p:nvSpPr>
              <p:cNvPr id="1970" name="Google Shape;1970;p41"/>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41"/>
            <p:cNvGrpSpPr/>
            <p:nvPr/>
          </p:nvGrpSpPr>
          <p:grpSpPr>
            <a:xfrm rot="10800000">
              <a:off x="260262" y="4035085"/>
              <a:ext cx="430964" cy="491057"/>
              <a:chOff x="978650" y="2290050"/>
              <a:chExt cx="1130250" cy="1287850"/>
            </a:xfrm>
          </p:grpSpPr>
          <p:sp>
            <p:nvSpPr>
              <p:cNvPr id="1987" name="Google Shape;1987;p41"/>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6" name="Google Shape;1996;p41"/>
            <p:cNvCxnSpPr/>
            <p:nvPr/>
          </p:nvCxnSpPr>
          <p:spPr>
            <a:xfrm rot="10800000">
              <a:off x="8661538" y="1816650"/>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1997" name="Google Shape;1997;p41"/>
            <p:cNvCxnSpPr/>
            <p:nvPr/>
          </p:nvCxnSpPr>
          <p:spPr>
            <a:xfrm rot="10800000">
              <a:off x="475738" y="1819442"/>
              <a:ext cx="0" cy="2146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_1">
    <p:spTree>
      <p:nvGrpSpPr>
        <p:cNvPr id="1998" name="Shape 1998"/>
        <p:cNvGrpSpPr/>
        <p:nvPr/>
      </p:nvGrpSpPr>
      <p:grpSpPr>
        <a:xfrm>
          <a:off x="0" y="0"/>
          <a:ext cx="0" cy="0"/>
          <a:chOff x="0" y="0"/>
          <a:chExt cx="0" cy="0"/>
        </a:xfrm>
      </p:grpSpPr>
      <p:pic>
        <p:nvPicPr>
          <p:cNvPr id="1999" name="Google Shape;1999;p42"/>
          <p:cNvPicPr preferRelativeResize="0"/>
          <p:nvPr/>
        </p:nvPicPr>
        <p:blipFill rotWithShape="1">
          <a:blip r:embed="rId2">
            <a:alphaModFix/>
          </a:blip>
          <a:srcRect b="0" l="0" r="0" t="0"/>
          <a:stretch/>
        </p:blipFill>
        <p:spPr>
          <a:xfrm flipH="1">
            <a:off x="7696597" y="-825500"/>
            <a:ext cx="2662028" cy="2640049"/>
          </a:xfrm>
          <a:prstGeom prst="rect">
            <a:avLst/>
          </a:prstGeom>
          <a:noFill/>
          <a:ln>
            <a:noFill/>
          </a:ln>
        </p:spPr>
      </p:pic>
      <p:pic>
        <p:nvPicPr>
          <p:cNvPr id="2000" name="Google Shape;2000;p42"/>
          <p:cNvPicPr preferRelativeResize="0"/>
          <p:nvPr/>
        </p:nvPicPr>
        <p:blipFill rotWithShape="1">
          <a:blip r:embed="rId3">
            <a:alphaModFix amt="90000"/>
          </a:blip>
          <a:srcRect b="0" l="0" r="0" t="0"/>
          <a:stretch/>
        </p:blipFill>
        <p:spPr>
          <a:xfrm flipH="1">
            <a:off x="-1212527" y="3060325"/>
            <a:ext cx="2429771" cy="2409699"/>
          </a:xfrm>
          <a:prstGeom prst="rect">
            <a:avLst/>
          </a:prstGeom>
          <a:noFill/>
          <a:ln>
            <a:noFill/>
          </a:ln>
        </p:spPr>
      </p:pic>
      <p:pic>
        <p:nvPicPr>
          <p:cNvPr id="2001" name="Google Shape;2001;p42"/>
          <p:cNvPicPr preferRelativeResize="0"/>
          <p:nvPr/>
        </p:nvPicPr>
        <p:blipFill rotWithShape="1">
          <a:blip r:embed="rId4">
            <a:alphaModFix amt="90000"/>
          </a:blip>
          <a:srcRect b="0" l="0" r="0" t="0"/>
          <a:stretch/>
        </p:blipFill>
        <p:spPr>
          <a:xfrm flipH="1">
            <a:off x="6681543" y="-877825"/>
            <a:ext cx="1934701" cy="1918725"/>
          </a:xfrm>
          <a:prstGeom prst="rect">
            <a:avLst/>
          </a:prstGeom>
          <a:noFill/>
          <a:ln>
            <a:noFill/>
          </a:ln>
        </p:spPr>
      </p:pic>
      <p:pic>
        <p:nvPicPr>
          <p:cNvPr id="2002" name="Google Shape;2002;p42"/>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2003" name="Google Shape;2003;p4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04" name="Google Shape;2004;p42"/>
          <p:cNvSpPr txBox="1"/>
          <p:nvPr>
            <p:ph idx="2" type="title"/>
          </p:nvPr>
        </p:nvSpPr>
        <p:spPr>
          <a:xfrm>
            <a:off x="1611484" y="1806186"/>
            <a:ext cx="19203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05" name="Google Shape;2005;p42"/>
          <p:cNvSpPr txBox="1"/>
          <p:nvPr>
            <p:ph idx="1" type="subTitle"/>
          </p:nvPr>
        </p:nvSpPr>
        <p:spPr>
          <a:xfrm>
            <a:off x="1611484" y="2299142"/>
            <a:ext cx="1920300" cy="54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6" name="Google Shape;2006;p42"/>
          <p:cNvSpPr txBox="1"/>
          <p:nvPr>
            <p:ph idx="3" type="title"/>
          </p:nvPr>
        </p:nvSpPr>
        <p:spPr>
          <a:xfrm>
            <a:off x="4295995" y="1806186"/>
            <a:ext cx="19197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07" name="Google Shape;2007;p42"/>
          <p:cNvSpPr txBox="1"/>
          <p:nvPr>
            <p:ph idx="4" type="subTitle"/>
          </p:nvPr>
        </p:nvSpPr>
        <p:spPr>
          <a:xfrm>
            <a:off x="4295695" y="2299142"/>
            <a:ext cx="1920300" cy="54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8" name="Google Shape;2008;p42"/>
          <p:cNvSpPr txBox="1"/>
          <p:nvPr>
            <p:ph idx="5" type="title"/>
          </p:nvPr>
        </p:nvSpPr>
        <p:spPr>
          <a:xfrm>
            <a:off x="2953740" y="3474049"/>
            <a:ext cx="19203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09" name="Google Shape;2009;p42"/>
          <p:cNvSpPr txBox="1"/>
          <p:nvPr>
            <p:ph idx="6" type="subTitle"/>
          </p:nvPr>
        </p:nvSpPr>
        <p:spPr>
          <a:xfrm>
            <a:off x="2953740" y="3963742"/>
            <a:ext cx="1920300" cy="5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0" name="Google Shape;2010;p42"/>
          <p:cNvSpPr txBox="1"/>
          <p:nvPr>
            <p:ph idx="7" type="title"/>
          </p:nvPr>
        </p:nvSpPr>
        <p:spPr>
          <a:xfrm>
            <a:off x="5638100" y="3474049"/>
            <a:ext cx="19197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11" name="Google Shape;2011;p42"/>
          <p:cNvSpPr txBox="1"/>
          <p:nvPr>
            <p:ph idx="8" type="subTitle"/>
          </p:nvPr>
        </p:nvSpPr>
        <p:spPr>
          <a:xfrm>
            <a:off x="5637800" y="3963742"/>
            <a:ext cx="1920300" cy="5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12" name="Google Shape;2012;p42"/>
          <p:cNvGrpSpPr/>
          <p:nvPr/>
        </p:nvGrpSpPr>
        <p:grpSpPr>
          <a:xfrm>
            <a:off x="243073" y="1329859"/>
            <a:ext cx="872298" cy="3112526"/>
            <a:chOff x="218575" y="910487"/>
            <a:chExt cx="1027442" cy="3666108"/>
          </a:xfrm>
        </p:grpSpPr>
        <p:sp>
          <p:nvSpPr>
            <p:cNvPr id="2013" name="Google Shape;2013;p42"/>
            <p:cNvSpPr/>
            <p:nvPr/>
          </p:nvSpPr>
          <p:spPr>
            <a:xfrm>
              <a:off x="218575" y="910487"/>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2"/>
            <p:cNvSpPr/>
            <p:nvPr/>
          </p:nvSpPr>
          <p:spPr>
            <a:xfrm>
              <a:off x="218575" y="3549154"/>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5" name="Google Shape;2015;p42"/>
            <p:cNvCxnSpPr/>
            <p:nvPr/>
          </p:nvCxnSpPr>
          <p:spPr>
            <a:xfrm>
              <a:off x="732315" y="2058054"/>
              <a:ext cx="0" cy="1410300"/>
            </a:xfrm>
            <a:prstGeom prst="straightConnector1">
              <a:avLst/>
            </a:prstGeom>
            <a:noFill/>
            <a:ln cap="flat" cmpd="sng" w="9525">
              <a:solidFill>
                <a:schemeClr val="lt1"/>
              </a:solidFill>
              <a:prstDash val="solid"/>
              <a:round/>
              <a:headEnd len="med" w="med" type="none"/>
              <a:tailEnd len="med" w="med" type="none"/>
            </a:ln>
          </p:spPr>
        </p:cxnSp>
      </p:grpSp>
      <p:grpSp>
        <p:nvGrpSpPr>
          <p:cNvPr id="2016" name="Google Shape;2016;p42"/>
          <p:cNvGrpSpPr/>
          <p:nvPr/>
        </p:nvGrpSpPr>
        <p:grpSpPr>
          <a:xfrm flipH="1">
            <a:off x="8032502" y="1329859"/>
            <a:ext cx="872298" cy="3112526"/>
            <a:chOff x="218575" y="910487"/>
            <a:chExt cx="1027442" cy="3666108"/>
          </a:xfrm>
        </p:grpSpPr>
        <p:sp>
          <p:nvSpPr>
            <p:cNvPr id="2017" name="Google Shape;2017;p42"/>
            <p:cNvSpPr/>
            <p:nvPr/>
          </p:nvSpPr>
          <p:spPr>
            <a:xfrm>
              <a:off x="218575" y="910487"/>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2"/>
            <p:cNvSpPr/>
            <p:nvPr/>
          </p:nvSpPr>
          <p:spPr>
            <a:xfrm>
              <a:off x="218575" y="3549154"/>
              <a:ext cx="1027442" cy="102744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9" name="Google Shape;2019;p42"/>
            <p:cNvCxnSpPr/>
            <p:nvPr/>
          </p:nvCxnSpPr>
          <p:spPr>
            <a:xfrm>
              <a:off x="732315" y="2058054"/>
              <a:ext cx="0" cy="1410300"/>
            </a:xfrm>
            <a:prstGeom prst="straightConnector1">
              <a:avLst/>
            </a:prstGeom>
            <a:noFill/>
            <a:ln cap="flat" cmpd="sng" w="9525">
              <a:solidFill>
                <a:schemeClr val="lt1"/>
              </a:solidFill>
              <a:prstDash val="solid"/>
              <a:round/>
              <a:headEnd len="med" w="med" type="none"/>
              <a:tailEnd len="med" w="med" type="none"/>
            </a:ln>
          </p:spPr>
        </p:cxnSp>
      </p:grpSp>
      <p:sp>
        <p:nvSpPr>
          <p:cNvPr id="2020" name="Google Shape;2020;p42"/>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2"/>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2"/>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3" name="Google Shape;2023;p42"/>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2024" name="Google Shape;2024;p42"/>
          <p:cNvGrpSpPr/>
          <p:nvPr/>
        </p:nvGrpSpPr>
        <p:grpSpPr>
          <a:xfrm>
            <a:off x="172800" y="154950"/>
            <a:ext cx="8805900" cy="4833600"/>
            <a:chOff x="172800" y="154950"/>
            <a:chExt cx="8805900" cy="4833600"/>
          </a:xfrm>
        </p:grpSpPr>
        <p:sp>
          <p:nvSpPr>
            <p:cNvPr id="2025" name="Google Shape;2025;p42"/>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6" name="Google Shape;2026;p42"/>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027" name="Google Shape;2027;p42"/>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28" name="Shape 2028"/>
        <p:cNvGrpSpPr/>
        <p:nvPr/>
      </p:nvGrpSpPr>
      <p:grpSpPr>
        <a:xfrm>
          <a:off x="0" y="0"/>
          <a:ext cx="0" cy="0"/>
          <a:chOff x="0" y="0"/>
          <a:chExt cx="0" cy="0"/>
        </a:xfrm>
      </p:grpSpPr>
      <p:pic>
        <p:nvPicPr>
          <p:cNvPr id="2029" name="Google Shape;2029;p43"/>
          <p:cNvPicPr preferRelativeResize="0"/>
          <p:nvPr/>
        </p:nvPicPr>
        <p:blipFill rotWithShape="1">
          <a:blip r:embed="rId2">
            <a:alphaModFix/>
          </a:blip>
          <a:srcRect b="0" l="0" r="0" t="0"/>
          <a:stretch/>
        </p:blipFill>
        <p:spPr>
          <a:xfrm flipH="1" rot="6300000">
            <a:off x="-300709" y="-1625150"/>
            <a:ext cx="2650025" cy="2628126"/>
          </a:xfrm>
          <a:prstGeom prst="rect">
            <a:avLst/>
          </a:prstGeom>
          <a:noFill/>
          <a:ln>
            <a:noFill/>
          </a:ln>
        </p:spPr>
      </p:pic>
      <p:pic>
        <p:nvPicPr>
          <p:cNvPr id="2030" name="Google Shape;2030;p43"/>
          <p:cNvPicPr preferRelativeResize="0"/>
          <p:nvPr/>
        </p:nvPicPr>
        <p:blipFill rotWithShape="1">
          <a:blip r:embed="rId3">
            <a:alphaModFix amt="90000"/>
          </a:blip>
          <a:srcRect b="0" l="0" r="0" t="0"/>
          <a:stretch/>
        </p:blipFill>
        <p:spPr>
          <a:xfrm flipH="1" rot="-7549900">
            <a:off x="-937085" y="-77719"/>
            <a:ext cx="1885826" cy="1870242"/>
          </a:xfrm>
          <a:prstGeom prst="rect">
            <a:avLst/>
          </a:prstGeom>
          <a:noFill/>
          <a:ln>
            <a:noFill/>
          </a:ln>
        </p:spPr>
      </p:pic>
      <p:pic>
        <p:nvPicPr>
          <p:cNvPr id="2031" name="Google Shape;2031;p43"/>
          <p:cNvPicPr preferRelativeResize="0"/>
          <p:nvPr/>
        </p:nvPicPr>
        <p:blipFill rotWithShape="1">
          <a:blip r:embed="rId4">
            <a:alphaModFix amt="90000"/>
          </a:blip>
          <a:srcRect b="0" l="0" r="0" t="0"/>
          <a:stretch/>
        </p:blipFill>
        <p:spPr>
          <a:xfrm flipH="1" rot="-5809956">
            <a:off x="8173222" y="3731938"/>
            <a:ext cx="2144289" cy="2126572"/>
          </a:xfrm>
          <a:prstGeom prst="rect">
            <a:avLst/>
          </a:prstGeom>
          <a:noFill/>
          <a:ln>
            <a:noFill/>
          </a:ln>
        </p:spPr>
      </p:pic>
      <p:pic>
        <p:nvPicPr>
          <p:cNvPr id="2032" name="Google Shape;2032;p43"/>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2033" name="Google Shape;2033;p4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34" name="Google Shape;2034;p43"/>
          <p:cNvSpPr txBox="1"/>
          <p:nvPr>
            <p:ph idx="2" type="title"/>
          </p:nvPr>
        </p:nvSpPr>
        <p:spPr>
          <a:xfrm>
            <a:off x="720000" y="1551150"/>
            <a:ext cx="23055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5" name="Google Shape;2035;p43"/>
          <p:cNvSpPr txBox="1"/>
          <p:nvPr>
            <p:ph idx="1" type="subTitle"/>
          </p:nvPr>
        </p:nvSpPr>
        <p:spPr>
          <a:xfrm>
            <a:off x="749850" y="206680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6" name="Google Shape;2036;p43"/>
          <p:cNvSpPr txBox="1"/>
          <p:nvPr>
            <p:ph idx="3" type="title"/>
          </p:nvPr>
        </p:nvSpPr>
        <p:spPr>
          <a:xfrm>
            <a:off x="3419271" y="1551150"/>
            <a:ext cx="2305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7" name="Google Shape;2037;p43"/>
          <p:cNvSpPr txBox="1"/>
          <p:nvPr>
            <p:ph idx="4" type="subTitle"/>
          </p:nvPr>
        </p:nvSpPr>
        <p:spPr>
          <a:xfrm>
            <a:off x="3449121" y="206680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8" name="Google Shape;2038;p43"/>
          <p:cNvSpPr txBox="1"/>
          <p:nvPr>
            <p:ph idx="5" type="title"/>
          </p:nvPr>
        </p:nvSpPr>
        <p:spPr>
          <a:xfrm>
            <a:off x="720000" y="3405625"/>
            <a:ext cx="2305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39" name="Google Shape;2039;p43"/>
          <p:cNvSpPr txBox="1"/>
          <p:nvPr>
            <p:ph idx="6" type="subTitle"/>
          </p:nvPr>
        </p:nvSpPr>
        <p:spPr>
          <a:xfrm>
            <a:off x="749850" y="392135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0" name="Google Shape;2040;p43"/>
          <p:cNvSpPr txBox="1"/>
          <p:nvPr>
            <p:ph idx="7" type="title"/>
          </p:nvPr>
        </p:nvSpPr>
        <p:spPr>
          <a:xfrm>
            <a:off x="3419271" y="3405625"/>
            <a:ext cx="23055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41" name="Google Shape;2041;p43"/>
          <p:cNvSpPr txBox="1"/>
          <p:nvPr>
            <p:ph idx="8" type="subTitle"/>
          </p:nvPr>
        </p:nvSpPr>
        <p:spPr>
          <a:xfrm>
            <a:off x="3449121" y="392135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2" name="Google Shape;2042;p43"/>
          <p:cNvSpPr txBox="1"/>
          <p:nvPr>
            <p:ph idx="9" type="title"/>
          </p:nvPr>
        </p:nvSpPr>
        <p:spPr>
          <a:xfrm>
            <a:off x="6118549" y="1551150"/>
            <a:ext cx="23055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43" name="Google Shape;2043;p43"/>
          <p:cNvSpPr txBox="1"/>
          <p:nvPr>
            <p:ph idx="13" type="subTitle"/>
          </p:nvPr>
        </p:nvSpPr>
        <p:spPr>
          <a:xfrm>
            <a:off x="6148399" y="206680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4" name="Google Shape;2044;p43"/>
          <p:cNvSpPr txBox="1"/>
          <p:nvPr>
            <p:ph idx="14" type="title"/>
          </p:nvPr>
        </p:nvSpPr>
        <p:spPr>
          <a:xfrm>
            <a:off x="6118549" y="3405625"/>
            <a:ext cx="2305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45" name="Google Shape;2045;p43"/>
          <p:cNvSpPr txBox="1"/>
          <p:nvPr>
            <p:ph idx="15" type="subTitle"/>
          </p:nvPr>
        </p:nvSpPr>
        <p:spPr>
          <a:xfrm>
            <a:off x="6148399" y="3921350"/>
            <a:ext cx="22458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6" name="Google Shape;2046;p43"/>
          <p:cNvGrpSpPr/>
          <p:nvPr/>
        </p:nvGrpSpPr>
        <p:grpSpPr>
          <a:xfrm>
            <a:off x="172800" y="154950"/>
            <a:ext cx="8805900" cy="4833600"/>
            <a:chOff x="172800" y="154950"/>
            <a:chExt cx="8805900" cy="4833600"/>
          </a:xfrm>
        </p:grpSpPr>
        <p:sp>
          <p:nvSpPr>
            <p:cNvPr id="2047" name="Google Shape;2047;p43"/>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8" name="Google Shape;2048;p43"/>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049" name="Google Shape;2049;p43"/>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2050" name="Google Shape;2050;p43"/>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2051" name="Google Shape;2051;p43"/>
          <p:cNvGrpSpPr/>
          <p:nvPr/>
        </p:nvGrpSpPr>
        <p:grpSpPr>
          <a:xfrm>
            <a:off x="1678048" y="2684671"/>
            <a:ext cx="5787874" cy="560128"/>
            <a:chOff x="1678048" y="2684671"/>
            <a:chExt cx="5787874" cy="560128"/>
          </a:xfrm>
        </p:grpSpPr>
        <p:grpSp>
          <p:nvGrpSpPr>
            <p:cNvPr id="2052" name="Google Shape;2052;p43"/>
            <p:cNvGrpSpPr/>
            <p:nvPr/>
          </p:nvGrpSpPr>
          <p:grpSpPr>
            <a:xfrm>
              <a:off x="4291430" y="2684671"/>
              <a:ext cx="561221" cy="560128"/>
              <a:chOff x="2322475" y="2278575"/>
              <a:chExt cx="1258625" cy="1256175"/>
            </a:xfrm>
          </p:grpSpPr>
          <p:sp>
            <p:nvSpPr>
              <p:cNvPr id="2053" name="Google Shape;2053;p43"/>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3"/>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3"/>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3"/>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3"/>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3"/>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3"/>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3"/>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3"/>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3"/>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3"/>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3"/>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3"/>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3"/>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3"/>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3"/>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43"/>
            <p:cNvGrpSpPr/>
            <p:nvPr/>
          </p:nvGrpSpPr>
          <p:grpSpPr>
            <a:xfrm>
              <a:off x="1678048" y="2742794"/>
              <a:ext cx="389258" cy="443536"/>
              <a:chOff x="978650" y="2290050"/>
              <a:chExt cx="1130250" cy="1287850"/>
            </a:xfrm>
          </p:grpSpPr>
          <p:sp>
            <p:nvSpPr>
              <p:cNvPr id="2070" name="Google Shape;2070;p4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43"/>
            <p:cNvGrpSpPr/>
            <p:nvPr/>
          </p:nvGrpSpPr>
          <p:grpSpPr>
            <a:xfrm>
              <a:off x="7076664" y="2742794"/>
              <a:ext cx="389258" cy="443536"/>
              <a:chOff x="978650" y="2290050"/>
              <a:chExt cx="1130250" cy="1287850"/>
            </a:xfrm>
          </p:grpSpPr>
          <p:sp>
            <p:nvSpPr>
              <p:cNvPr id="2080" name="Google Shape;2080;p43"/>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3"/>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3"/>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3"/>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3"/>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3"/>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3"/>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3"/>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3"/>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9" name="Google Shape;2089;p43"/>
            <p:cNvCxnSpPr/>
            <p:nvPr/>
          </p:nvCxnSpPr>
          <p:spPr>
            <a:xfrm>
              <a:off x="4926887" y="2964700"/>
              <a:ext cx="2097600" cy="0"/>
            </a:xfrm>
            <a:prstGeom prst="straightConnector1">
              <a:avLst/>
            </a:prstGeom>
            <a:noFill/>
            <a:ln cap="flat" cmpd="sng" w="9525">
              <a:solidFill>
                <a:schemeClr val="lt1"/>
              </a:solidFill>
              <a:prstDash val="solid"/>
              <a:round/>
              <a:headEnd len="med" w="med" type="none"/>
              <a:tailEnd len="med" w="med" type="none"/>
            </a:ln>
          </p:spPr>
        </p:cxnSp>
        <p:cxnSp>
          <p:nvCxnSpPr>
            <p:cNvPr id="2090" name="Google Shape;2090;p43"/>
            <p:cNvCxnSpPr/>
            <p:nvPr/>
          </p:nvCxnSpPr>
          <p:spPr>
            <a:xfrm>
              <a:off x="2130562" y="2964700"/>
              <a:ext cx="20976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spTree>
      <p:nvGrpSpPr>
        <p:cNvPr id="2091" name="Shape 2091"/>
        <p:cNvGrpSpPr/>
        <p:nvPr/>
      </p:nvGrpSpPr>
      <p:grpSpPr>
        <a:xfrm>
          <a:off x="0" y="0"/>
          <a:ext cx="0" cy="0"/>
          <a:chOff x="0" y="0"/>
          <a:chExt cx="0" cy="0"/>
        </a:xfrm>
      </p:grpSpPr>
      <p:pic>
        <p:nvPicPr>
          <p:cNvPr id="2092" name="Google Shape;2092;p44"/>
          <p:cNvPicPr preferRelativeResize="0"/>
          <p:nvPr/>
        </p:nvPicPr>
        <p:blipFill rotWithShape="1">
          <a:blip r:embed="rId2">
            <a:alphaModFix/>
          </a:blip>
          <a:srcRect b="0" l="0" r="0" t="0"/>
          <a:stretch/>
        </p:blipFill>
        <p:spPr>
          <a:xfrm rot="-6300000">
            <a:off x="6775038" y="-1625150"/>
            <a:ext cx="2650025" cy="2628126"/>
          </a:xfrm>
          <a:prstGeom prst="rect">
            <a:avLst/>
          </a:prstGeom>
          <a:noFill/>
          <a:ln>
            <a:noFill/>
          </a:ln>
        </p:spPr>
      </p:pic>
      <p:pic>
        <p:nvPicPr>
          <p:cNvPr id="2093" name="Google Shape;2093;p44"/>
          <p:cNvPicPr preferRelativeResize="0"/>
          <p:nvPr/>
        </p:nvPicPr>
        <p:blipFill rotWithShape="1">
          <a:blip r:embed="rId3">
            <a:alphaModFix amt="90000"/>
          </a:blip>
          <a:srcRect b="0" l="0" r="0" t="0"/>
          <a:stretch/>
        </p:blipFill>
        <p:spPr>
          <a:xfrm rot="7549900">
            <a:off x="8175612" y="-77719"/>
            <a:ext cx="1885826" cy="1870242"/>
          </a:xfrm>
          <a:prstGeom prst="rect">
            <a:avLst/>
          </a:prstGeom>
          <a:noFill/>
          <a:ln>
            <a:noFill/>
          </a:ln>
        </p:spPr>
      </p:pic>
      <p:pic>
        <p:nvPicPr>
          <p:cNvPr id="2094" name="Google Shape;2094;p44"/>
          <p:cNvPicPr preferRelativeResize="0"/>
          <p:nvPr/>
        </p:nvPicPr>
        <p:blipFill rotWithShape="1">
          <a:blip r:embed="rId4">
            <a:alphaModFix amt="90000"/>
          </a:blip>
          <a:srcRect b="0" l="0" r="0" t="0"/>
          <a:stretch/>
        </p:blipFill>
        <p:spPr>
          <a:xfrm rot="5809956">
            <a:off x="7187066" y="4118613"/>
            <a:ext cx="2144289" cy="2126572"/>
          </a:xfrm>
          <a:prstGeom prst="rect">
            <a:avLst/>
          </a:prstGeom>
          <a:noFill/>
          <a:ln>
            <a:noFill/>
          </a:ln>
        </p:spPr>
      </p:pic>
      <p:pic>
        <p:nvPicPr>
          <p:cNvPr id="2095" name="Google Shape;2095;p44"/>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2096" name="Google Shape;2096;p4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97" name="Google Shape;2097;p44"/>
          <p:cNvSpPr txBox="1"/>
          <p:nvPr>
            <p:ph idx="2" type="title"/>
          </p:nvPr>
        </p:nvSpPr>
        <p:spPr>
          <a:xfrm>
            <a:off x="1788031" y="1284450"/>
            <a:ext cx="20118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98" name="Google Shape;2098;p44"/>
          <p:cNvSpPr txBox="1"/>
          <p:nvPr>
            <p:ph idx="1" type="subTitle"/>
          </p:nvPr>
        </p:nvSpPr>
        <p:spPr>
          <a:xfrm>
            <a:off x="1788031" y="1739282"/>
            <a:ext cx="19596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9" name="Google Shape;2099;p44"/>
          <p:cNvSpPr txBox="1"/>
          <p:nvPr>
            <p:ph idx="3" type="title"/>
          </p:nvPr>
        </p:nvSpPr>
        <p:spPr>
          <a:xfrm>
            <a:off x="1788031" y="2409203"/>
            <a:ext cx="20118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0" name="Google Shape;2100;p44"/>
          <p:cNvSpPr txBox="1"/>
          <p:nvPr>
            <p:ph idx="4" type="subTitle"/>
          </p:nvPr>
        </p:nvSpPr>
        <p:spPr>
          <a:xfrm>
            <a:off x="1788031" y="2865069"/>
            <a:ext cx="19596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1" name="Google Shape;2101;p44"/>
          <p:cNvSpPr txBox="1"/>
          <p:nvPr>
            <p:ph idx="5" type="title"/>
          </p:nvPr>
        </p:nvSpPr>
        <p:spPr>
          <a:xfrm>
            <a:off x="1788031" y="3533955"/>
            <a:ext cx="20118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2" name="Google Shape;2102;p44"/>
          <p:cNvSpPr txBox="1"/>
          <p:nvPr>
            <p:ph idx="6" type="subTitle"/>
          </p:nvPr>
        </p:nvSpPr>
        <p:spPr>
          <a:xfrm>
            <a:off x="1788031" y="3990857"/>
            <a:ext cx="19596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3" name="Google Shape;2103;p44"/>
          <p:cNvSpPr txBox="1"/>
          <p:nvPr>
            <p:ph idx="7" type="title"/>
          </p:nvPr>
        </p:nvSpPr>
        <p:spPr>
          <a:xfrm>
            <a:off x="5344169" y="2409203"/>
            <a:ext cx="2011800" cy="4569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4" name="Google Shape;2104;p44"/>
          <p:cNvSpPr txBox="1"/>
          <p:nvPr>
            <p:ph idx="8" type="subTitle"/>
          </p:nvPr>
        </p:nvSpPr>
        <p:spPr>
          <a:xfrm>
            <a:off x="5396369" y="2865069"/>
            <a:ext cx="19596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5" name="Google Shape;2105;p44"/>
          <p:cNvSpPr txBox="1"/>
          <p:nvPr>
            <p:ph idx="9" type="title"/>
          </p:nvPr>
        </p:nvSpPr>
        <p:spPr>
          <a:xfrm>
            <a:off x="5344169" y="1284450"/>
            <a:ext cx="20118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6" name="Google Shape;2106;p44"/>
          <p:cNvSpPr txBox="1"/>
          <p:nvPr>
            <p:ph idx="13" type="subTitle"/>
          </p:nvPr>
        </p:nvSpPr>
        <p:spPr>
          <a:xfrm>
            <a:off x="5396369" y="1739282"/>
            <a:ext cx="19596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7" name="Google Shape;2107;p44"/>
          <p:cNvSpPr txBox="1"/>
          <p:nvPr>
            <p:ph idx="14" type="title"/>
          </p:nvPr>
        </p:nvSpPr>
        <p:spPr>
          <a:xfrm>
            <a:off x="5344169" y="3533955"/>
            <a:ext cx="20118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pic>
        <p:nvPicPr>
          <p:cNvPr id="2108" name="Google Shape;2108;p44"/>
          <p:cNvPicPr preferRelativeResize="0"/>
          <p:nvPr/>
        </p:nvPicPr>
        <p:blipFill rotWithShape="1">
          <a:blip r:embed="rId4">
            <a:alphaModFix amt="90000"/>
          </a:blip>
          <a:srcRect b="0" l="0" r="0" t="0"/>
          <a:stretch/>
        </p:blipFill>
        <p:spPr>
          <a:xfrm flipH="1" rot="-5809956">
            <a:off x="-790153" y="-1120387"/>
            <a:ext cx="2144289" cy="2126572"/>
          </a:xfrm>
          <a:prstGeom prst="rect">
            <a:avLst/>
          </a:prstGeom>
          <a:noFill/>
          <a:ln>
            <a:noFill/>
          </a:ln>
        </p:spPr>
      </p:pic>
      <p:sp>
        <p:nvSpPr>
          <p:cNvPr id="2109" name="Google Shape;2109;p44"/>
          <p:cNvSpPr txBox="1"/>
          <p:nvPr>
            <p:ph idx="15" type="subTitle"/>
          </p:nvPr>
        </p:nvSpPr>
        <p:spPr>
          <a:xfrm>
            <a:off x="5396369" y="3990857"/>
            <a:ext cx="1959600" cy="59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10" name="Google Shape;2110;p44"/>
          <p:cNvGrpSpPr/>
          <p:nvPr/>
        </p:nvGrpSpPr>
        <p:grpSpPr>
          <a:xfrm>
            <a:off x="172800" y="154950"/>
            <a:ext cx="8805900" cy="4833600"/>
            <a:chOff x="172800" y="154950"/>
            <a:chExt cx="8805900" cy="4833600"/>
          </a:xfrm>
        </p:grpSpPr>
        <p:sp>
          <p:nvSpPr>
            <p:cNvPr id="2111" name="Google Shape;2111;p44"/>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44"/>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113" name="Google Shape;2113;p44"/>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2114" name="Google Shape;2114;p44"/>
          <p:cNvGrpSpPr/>
          <p:nvPr/>
        </p:nvGrpSpPr>
        <p:grpSpPr>
          <a:xfrm>
            <a:off x="210906" y="1268600"/>
            <a:ext cx="813810" cy="3231754"/>
            <a:chOff x="210906" y="1268600"/>
            <a:chExt cx="813810" cy="3231754"/>
          </a:xfrm>
        </p:grpSpPr>
        <p:sp>
          <p:nvSpPr>
            <p:cNvPr id="2115" name="Google Shape;2115;p44"/>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44"/>
            <p:cNvGrpSpPr/>
            <p:nvPr/>
          </p:nvGrpSpPr>
          <p:grpSpPr>
            <a:xfrm>
              <a:off x="210906" y="2477573"/>
              <a:ext cx="813810" cy="813808"/>
              <a:chOff x="1265925" y="4668275"/>
              <a:chExt cx="1086384" cy="1086237"/>
            </a:xfrm>
          </p:grpSpPr>
          <p:sp>
            <p:nvSpPr>
              <p:cNvPr id="2117" name="Google Shape;2117;p44"/>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4"/>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0" name="Google Shape;2120;p44"/>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2121" name="Google Shape;2121;p44"/>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2" name="Google Shape;2122;p44"/>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grpSp>
        <p:nvGrpSpPr>
          <p:cNvPr id="2123" name="Google Shape;2123;p44"/>
          <p:cNvGrpSpPr/>
          <p:nvPr/>
        </p:nvGrpSpPr>
        <p:grpSpPr>
          <a:xfrm>
            <a:off x="8088081" y="1268600"/>
            <a:ext cx="813810" cy="3231754"/>
            <a:chOff x="210906" y="1268600"/>
            <a:chExt cx="813810" cy="3231754"/>
          </a:xfrm>
        </p:grpSpPr>
        <p:sp>
          <p:nvSpPr>
            <p:cNvPr id="2124" name="Google Shape;2124;p44"/>
            <p:cNvSpPr/>
            <p:nvPr/>
          </p:nvSpPr>
          <p:spPr>
            <a:xfrm>
              <a:off x="434947" y="126860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44"/>
            <p:cNvGrpSpPr/>
            <p:nvPr/>
          </p:nvGrpSpPr>
          <p:grpSpPr>
            <a:xfrm>
              <a:off x="210906" y="2477573"/>
              <a:ext cx="813810" cy="813808"/>
              <a:chOff x="1265925" y="4668275"/>
              <a:chExt cx="1086384" cy="1086237"/>
            </a:xfrm>
          </p:grpSpPr>
          <p:sp>
            <p:nvSpPr>
              <p:cNvPr id="2126" name="Google Shape;2126;p44"/>
              <p:cNvSpPr/>
              <p:nvPr/>
            </p:nvSpPr>
            <p:spPr>
              <a:xfrm>
                <a:off x="1525927" y="4928278"/>
                <a:ext cx="566363" cy="566313"/>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1790185" y="4668275"/>
                <a:ext cx="37939" cy="1086237"/>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4"/>
              <p:cNvSpPr/>
              <p:nvPr/>
            </p:nvSpPr>
            <p:spPr>
              <a:xfrm>
                <a:off x="1265925" y="5192443"/>
                <a:ext cx="1086384" cy="19044"/>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9" name="Google Shape;2129;p44"/>
            <p:cNvCxnSpPr/>
            <p:nvPr/>
          </p:nvCxnSpPr>
          <p:spPr>
            <a:xfrm>
              <a:off x="617811" y="1728093"/>
              <a:ext cx="0" cy="714300"/>
            </a:xfrm>
            <a:prstGeom prst="straightConnector1">
              <a:avLst/>
            </a:prstGeom>
            <a:noFill/>
            <a:ln cap="flat" cmpd="sng" w="9525">
              <a:solidFill>
                <a:schemeClr val="lt1"/>
              </a:solidFill>
              <a:prstDash val="solid"/>
              <a:round/>
              <a:headEnd len="med" w="med" type="none"/>
              <a:tailEnd len="med" w="med" type="none"/>
            </a:ln>
          </p:spPr>
        </p:cxnSp>
        <p:sp>
          <p:nvSpPr>
            <p:cNvPr id="2130" name="Google Shape;2130;p44"/>
            <p:cNvSpPr/>
            <p:nvPr/>
          </p:nvSpPr>
          <p:spPr>
            <a:xfrm flipH="1" rot="10800000">
              <a:off x="434947" y="4076040"/>
              <a:ext cx="365728" cy="424313"/>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1" name="Google Shape;2131;p44"/>
            <p:cNvCxnSpPr/>
            <p:nvPr/>
          </p:nvCxnSpPr>
          <p:spPr>
            <a:xfrm>
              <a:off x="617811" y="3326561"/>
              <a:ext cx="0" cy="714300"/>
            </a:xfrm>
            <a:prstGeom prst="straightConnector1">
              <a:avLst/>
            </a:prstGeom>
            <a:noFill/>
            <a:ln cap="flat" cmpd="sng" w="9525">
              <a:solidFill>
                <a:schemeClr val="lt1"/>
              </a:solidFill>
              <a:prstDash val="solid"/>
              <a:round/>
              <a:headEnd len="med" w="med" type="none"/>
              <a:tailEnd len="med" w="med" type="none"/>
            </a:ln>
          </p:spPr>
        </p:cxnSp>
      </p:grpSp>
      <p:sp>
        <p:nvSpPr>
          <p:cNvPr id="2132" name="Google Shape;2132;p44"/>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4457691"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5" name="Google Shape;2135;p44"/>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36" name="Shape 2136"/>
        <p:cNvGrpSpPr/>
        <p:nvPr/>
      </p:nvGrpSpPr>
      <p:grpSpPr>
        <a:xfrm>
          <a:off x="0" y="0"/>
          <a:ext cx="0" cy="0"/>
          <a:chOff x="0" y="0"/>
          <a:chExt cx="0" cy="0"/>
        </a:xfrm>
      </p:grpSpPr>
      <p:pic>
        <p:nvPicPr>
          <p:cNvPr id="2137" name="Google Shape;2137;p45"/>
          <p:cNvPicPr preferRelativeResize="0"/>
          <p:nvPr/>
        </p:nvPicPr>
        <p:blipFill rotWithShape="1">
          <a:blip r:embed="rId2">
            <a:alphaModFix/>
          </a:blip>
          <a:srcRect b="0" l="0" r="0" t="0"/>
          <a:stretch/>
        </p:blipFill>
        <p:spPr>
          <a:xfrm flipH="1">
            <a:off x="-7109" y="-1722350"/>
            <a:ext cx="2838974" cy="2815501"/>
          </a:xfrm>
          <a:prstGeom prst="rect">
            <a:avLst/>
          </a:prstGeom>
          <a:noFill/>
          <a:ln>
            <a:noFill/>
          </a:ln>
        </p:spPr>
      </p:pic>
      <p:pic>
        <p:nvPicPr>
          <p:cNvPr id="2138" name="Google Shape;2138;p45"/>
          <p:cNvPicPr preferRelativeResize="0"/>
          <p:nvPr/>
        </p:nvPicPr>
        <p:blipFill rotWithShape="1">
          <a:blip r:embed="rId3">
            <a:alphaModFix/>
          </a:blip>
          <a:srcRect b="0" l="0" r="0" t="0"/>
          <a:stretch/>
        </p:blipFill>
        <p:spPr>
          <a:xfrm flipH="1">
            <a:off x="6676177" y="-2141075"/>
            <a:ext cx="3427075" cy="3398749"/>
          </a:xfrm>
          <a:prstGeom prst="rect">
            <a:avLst/>
          </a:prstGeom>
          <a:noFill/>
          <a:ln>
            <a:noFill/>
          </a:ln>
        </p:spPr>
      </p:pic>
      <p:pic>
        <p:nvPicPr>
          <p:cNvPr id="2139" name="Google Shape;2139;p45"/>
          <p:cNvPicPr preferRelativeResize="0"/>
          <p:nvPr/>
        </p:nvPicPr>
        <p:blipFill rotWithShape="1">
          <a:blip r:embed="rId2">
            <a:alphaModFix/>
          </a:blip>
          <a:srcRect b="0" l="0" r="0" t="0"/>
          <a:stretch/>
        </p:blipFill>
        <p:spPr>
          <a:xfrm>
            <a:off x="-636496" y="3793100"/>
            <a:ext cx="1934701" cy="1918725"/>
          </a:xfrm>
          <a:prstGeom prst="rect">
            <a:avLst/>
          </a:prstGeom>
          <a:noFill/>
          <a:ln>
            <a:noFill/>
          </a:ln>
        </p:spPr>
      </p:pic>
      <p:pic>
        <p:nvPicPr>
          <p:cNvPr id="2140" name="Google Shape;2140;p45"/>
          <p:cNvPicPr preferRelativeResize="0"/>
          <p:nvPr/>
        </p:nvPicPr>
        <p:blipFill rotWithShape="1">
          <a:blip r:embed="rId4">
            <a:alphaModFix/>
          </a:blip>
          <a:srcRect b="0" l="0" r="0" t="0"/>
          <a:stretch/>
        </p:blipFill>
        <p:spPr>
          <a:xfrm flipH="1">
            <a:off x="-1609687" y="-1525351"/>
            <a:ext cx="2953703" cy="2929300"/>
          </a:xfrm>
          <a:prstGeom prst="rect">
            <a:avLst/>
          </a:prstGeom>
          <a:noFill/>
          <a:ln>
            <a:noFill/>
          </a:ln>
        </p:spPr>
      </p:pic>
      <p:pic>
        <p:nvPicPr>
          <p:cNvPr id="2141" name="Google Shape;2141;p45"/>
          <p:cNvPicPr preferRelativeResize="0"/>
          <p:nvPr/>
        </p:nvPicPr>
        <p:blipFill>
          <a:blip r:embed="rId5">
            <a:alphaModFix amt="37000"/>
          </a:blip>
          <a:stretch>
            <a:fillRect/>
          </a:stretch>
        </p:blipFill>
        <p:spPr>
          <a:xfrm flipH="1">
            <a:off x="-11" y="0"/>
            <a:ext cx="9144000" cy="5143500"/>
          </a:xfrm>
          <a:prstGeom prst="rect">
            <a:avLst/>
          </a:prstGeom>
          <a:noFill/>
          <a:ln>
            <a:noFill/>
          </a:ln>
        </p:spPr>
      </p:pic>
      <p:grpSp>
        <p:nvGrpSpPr>
          <p:cNvPr id="2142" name="Google Shape;2142;p45"/>
          <p:cNvGrpSpPr/>
          <p:nvPr/>
        </p:nvGrpSpPr>
        <p:grpSpPr>
          <a:xfrm>
            <a:off x="172800" y="154950"/>
            <a:ext cx="8805900" cy="4833600"/>
            <a:chOff x="172800" y="154950"/>
            <a:chExt cx="8805900" cy="4833600"/>
          </a:xfrm>
        </p:grpSpPr>
        <p:sp>
          <p:nvSpPr>
            <p:cNvPr id="2143" name="Google Shape;2143;p45"/>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45"/>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145" name="Google Shape;2145;p45"/>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2146" name="Google Shape;2146;p45"/>
          <p:cNvSpPr txBox="1"/>
          <p:nvPr>
            <p:ph hasCustomPrompt="1" type="title"/>
          </p:nvPr>
        </p:nvSpPr>
        <p:spPr>
          <a:xfrm rot="-500">
            <a:off x="2508300" y="540000"/>
            <a:ext cx="4127400" cy="800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47" name="Google Shape;2147;p45"/>
          <p:cNvSpPr txBox="1"/>
          <p:nvPr>
            <p:ph idx="1" type="subTitle"/>
          </p:nvPr>
        </p:nvSpPr>
        <p:spPr>
          <a:xfrm>
            <a:off x="2547150" y="1401599"/>
            <a:ext cx="4049700" cy="3990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8" name="Google Shape;2148;p45"/>
          <p:cNvSpPr txBox="1"/>
          <p:nvPr>
            <p:ph hasCustomPrompt="1" idx="2" type="title"/>
          </p:nvPr>
        </p:nvSpPr>
        <p:spPr>
          <a:xfrm rot="-500">
            <a:off x="2508300" y="1800900"/>
            <a:ext cx="4127400" cy="800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49" name="Google Shape;2149;p45"/>
          <p:cNvSpPr txBox="1"/>
          <p:nvPr>
            <p:ph idx="3" type="subTitle"/>
          </p:nvPr>
        </p:nvSpPr>
        <p:spPr>
          <a:xfrm>
            <a:off x="2547150" y="2662499"/>
            <a:ext cx="4049700" cy="3990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0" name="Google Shape;2150;p45"/>
          <p:cNvSpPr txBox="1"/>
          <p:nvPr>
            <p:ph hasCustomPrompt="1" idx="4" type="title"/>
          </p:nvPr>
        </p:nvSpPr>
        <p:spPr>
          <a:xfrm rot="-500">
            <a:off x="2508300" y="3061800"/>
            <a:ext cx="4127400" cy="800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51" name="Google Shape;2151;p45"/>
          <p:cNvSpPr txBox="1"/>
          <p:nvPr>
            <p:ph idx="5" type="subTitle"/>
          </p:nvPr>
        </p:nvSpPr>
        <p:spPr>
          <a:xfrm>
            <a:off x="2547150" y="3923399"/>
            <a:ext cx="4049700" cy="3990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52" name="Google Shape;2152;p45"/>
          <p:cNvCxnSpPr/>
          <p:nvPr/>
        </p:nvCxnSpPr>
        <p:spPr>
          <a:xfrm>
            <a:off x="1694575" y="550725"/>
            <a:ext cx="0" cy="4057200"/>
          </a:xfrm>
          <a:prstGeom prst="straightConnector1">
            <a:avLst/>
          </a:prstGeom>
          <a:noFill/>
          <a:ln cap="flat" cmpd="sng" w="9525">
            <a:solidFill>
              <a:schemeClr val="lt1"/>
            </a:solidFill>
            <a:prstDash val="solid"/>
            <a:round/>
            <a:headEnd len="med" w="med" type="none"/>
            <a:tailEnd len="med" w="med" type="none"/>
          </a:ln>
        </p:spPr>
      </p:cxnSp>
      <p:cxnSp>
        <p:nvCxnSpPr>
          <p:cNvPr id="2153" name="Google Shape;2153;p45"/>
          <p:cNvCxnSpPr/>
          <p:nvPr/>
        </p:nvCxnSpPr>
        <p:spPr>
          <a:xfrm>
            <a:off x="7461075" y="550725"/>
            <a:ext cx="0" cy="4057200"/>
          </a:xfrm>
          <a:prstGeom prst="straightConnector1">
            <a:avLst/>
          </a:prstGeom>
          <a:noFill/>
          <a:ln cap="flat" cmpd="sng" w="9525">
            <a:solidFill>
              <a:schemeClr val="lt1"/>
            </a:solidFill>
            <a:prstDash val="solid"/>
            <a:round/>
            <a:headEnd len="med" w="med" type="none"/>
            <a:tailEnd len="med" w="med" type="none"/>
          </a:ln>
        </p:spPr>
      </p:cxnSp>
      <p:grpSp>
        <p:nvGrpSpPr>
          <p:cNvPr id="2154" name="Google Shape;2154;p45"/>
          <p:cNvGrpSpPr/>
          <p:nvPr/>
        </p:nvGrpSpPr>
        <p:grpSpPr>
          <a:xfrm>
            <a:off x="357425" y="656838"/>
            <a:ext cx="1185950" cy="3852219"/>
            <a:chOff x="247600" y="656838"/>
            <a:chExt cx="1185950" cy="3852219"/>
          </a:xfrm>
        </p:grpSpPr>
        <p:grpSp>
          <p:nvGrpSpPr>
            <p:cNvPr id="2155" name="Google Shape;2155;p45"/>
            <p:cNvGrpSpPr/>
            <p:nvPr/>
          </p:nvGrpSpPr>
          <p:grpSpPr>
            <a:xfrm>
              <a:off x="247600" y="1990647"/>
              <a:ext cx="1185950" cy="1184600"/>
              <a:chOff x="950825" y="3792300"/>
              <a:chExt cx="1185950" cy="1184600"/>
            </a:xfrm>
          </p:grpSpPr>
          <p:sp>
            <p:nvSpPr>
              <p:cNvPr id="2156" name="Google Shape;2156;p45"/>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5"/>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5"/>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5"/>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5"/>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5"/>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5"/>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5"/>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5"/>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5"/>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5"/>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5"/>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5"/>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5"/>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5"/>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45"/>
            <p:cNvGrpSpPr/>
            <p:nvPr/>
          </p:nvGrpSpPr>
          <p:grpSpPr>
            <a:xfrm>
              <a:off x="614468" y="656838"/>
              <a:ext cx="452213" cy="515269"/>
              <a:chOff x="978650" y="2290050"/>
              <a:chExt cx="1130250" cy="1287850"/>
            </a:xfrm>
          </p:grpSpPr>
          <p:sp>
            <p:nvSpPr>
              <p:cNvPr id="2173" name="Google Shape;2173;p4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45"/>
            <p:cNvGrpSpPr/>
            <p:nvPr/>
          </p:nvGrpSpPr>
          <p:grpSpPr>
            <a:xfrm>
              <a:off x="614468" y="3993788"/>
              <a:ext cx="452213" cy="515269"/>
              <a:chOff x="978650" y="2290050"/>
              <a:chExt cx="1130250" cy="1287850"/>
            </a:xfrm>
          </p:grpSpPr>
          <p:sp>
            <p:nvSpPr>
              <p:cNvPr id="2183" name="Google Shape;2183;p4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92" name="Google Shape;2192;p45"/>
            <p:cNvCxnSpPr/>
            <p:nvPr/>
          </p:nvCxnSpPr>
          <p:spPr>
            <a:xfrm>
              <a:off x="840575" y="1255277"/>
              <a:ext cx="0" cy="652200"/>
            </a:xfrm>
            <a:prstGeom prst="straightConnector1">
              <a:avLst/>
            </a:prstGeom>
            <a:noFill/>
            <a:ln cap="flat" cmpd="sng" w="9525">
              <a:solidFill>
                <a:schemeClr val="lt1"/>
              </a:solidFill>
              <a:prstDash val="solid"/>
              <a:round/>
              <a:headEnd len="med" w="med" type="none"/>
              <a:tailEnd len="med" w="med" type="none"/>
            </a:ln>
          </p:spPr>
        </p:cxnSp>
        <p:cxnSp>
          <p:nvCxnSpPr>
            <p:cNvPr id="2193" name="Google Shape;2193;p45"/>
            <p:cNvCxnSpPr/>
            <p:nvPr/>
          </p:nvCxnSpPr>
          <p:spPr>
            <a:xfrm>
              <a:off x="840575" y="3258417"/>
              <a:ext cx="0" cy="652200"/>
            </a:xfrm>
            <a:prstGeom prst="straightConnector1">
              <a:avLst/>
            </a:prstGeom>
            <a:noFill/>
            <a:ln cap="flat" cmpd="sng" w="9525">
              <a:solidFill>
                <a:schemeClr val="lt1"/>
              </a:solidFill>
              <a:prstDash val="solid"/>
              <a:round/>
              <a:headEnd len="med" w="med" type="none"/>
              <a:tailEnd len="med" w="med" type="none"/>
            </a:ln>
          </p:spPr>
        </p:cxnSp>
      </p:grpSp>
      <p:grpSp>
        <p:nvGrpSpPr>
          <p:cNvPr id="2194" name="Google Shape;2194;p45"/>
          <p:cNvGrpSpPr/>
          <p:nvPr/>
        </p:nvGrpSpPr>
        <p:grpSpPr>
          <a:xfrm>
            <a:off x="7600625" y="656838"/>
            <a:ext cx="1185950" cy="3852219"/>
            <a:chOff x="247600" y="656838"/>
            <a:chExt cx="1185950" cy="3852219"/>
          </a:xfrm>
        </p:grpSpPr>
        <p:grpSp>
          <p:nvGrpSpPr>
            <p:cNvPr id="2195" name="Google Shape;2195;p45"/>
            <p:cNvGrpSpPr/>
            <p:nvPr/>
          </p:nvGrpSpPr>
          <p:grpSpPr>
            <a:xfrm>
              <a:off x="247600" y="1990647"/>
              <a:ext cx="1185950" cy="1184600"/>
              <a:chOff x="950825" y="3792300"/>
              <a:chExt cx="1185950" cy="1184600"/>
            </a:xfrm>
          </p:grpSpPr>
          <p:sp>
            <p:nvSpPr>
              <p:cNvPr id="2196" name="Google Shape;2196;p45"/>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5"/>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5"/>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5"/>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5"/>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5"/>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5"/>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5"/>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5"/>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5"/>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5"/>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5"/>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5"/>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5"/>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5"/>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5"/>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45"/>
            <p:cNvGrpSpPr/>
            <p:nvPr/>
          </p:nvGrpSpPr>
          <p:grpSpPr>
            <a:xfrm>
              <a:off x="614468" y="656838"/>
              <a:ext cx="452213" cy="515269"/>
              <a:chOff x="978650" y="2290050"/>
              <a:chExt cx="1130250" cy="1287850"/>
            </a:xfrm>
          </p:grpSpPr>
          <p:sp>
            <p:nvSpPr>
              <p:cNvPr id="2213" name="Google Shape;2213;p4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5"/>
            <p:cNvGrpSpPr/>
            <p:nvPr/>
          </p:nvGrpSpPr>
          <p:grpSpPr>
            <a:xfrm>
              <a:off x="614468" y="3993788"/>
              <a:ext cx="452213" cy="515269"/>
              <a:chOff x="978650" y="2290050"/>
              <a:chExt cx="1130250" cy="1287850"/>
            </a:xfrm>
          </p:grpSpPr>
          <p:sp>
            <p:nvSpPr>
              <p:cNvPr id="2223" name="Google Shape;2223;p45"/>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5"/>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5"/>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5"/>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5"/>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5"/>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5"/>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5"/>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5"/>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32" name="Google Shape;2232;p45"/>
            <p:cNvCxnSpPr/>
            <p:nvPr/>
          </p:nvCxnSpPr>
          <p:spPr>
            <a:xfrm>
              <a:off x="840575" y="1255277"/>
              <a:ext cx="0" cy="652200"/>
            </a:xfrm>
            <a:prstGeom prst="straightConnector1">
              <a:avLst/>
            </a:prstGeom>
            <a:noFill/>
            <a:ln cap="flat" cmpd="sng" w="9525">
              <a:solidFill>
                <a:schemeClr val="lt1"/>
              </a:solidFill>
              <a:prstDash val="solid"/>
              <a:round/>
              <a:headEnd len="med" w="med" type="none"/>
              <a:tailEnd len="med" w="med" type="none"/>
            </a:ln>
          </p:spPr>
        </p:cxnSp>
        <p:cxnSp>
          <p:nvCxnSpPr>
            <p:cNvPr id="2233" name="Google Shape;2233;p45"/>
            <p:cNvCxnSpPr/>
            <p:nvPr/>
          </p:nvCxnSpPr>
          <p:spPr>
            <a:xfrm>
              <a:off x="840575" y="3258417"/>
              <a:ext cx="0" cy="6522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234" name="Shape 2234"/>
        <p:cNvGrpSpPr/>
        <p:nvPr/>
      </p:nvGrpSpPr>
      <p:grpSpPr>
        <a:xfrm>
          <a:off x="0" y="0"/>
          <a:ext cx="0" cy="0"/>
          <a:chOff x="0" y="0"/>
          <a:chExt cx="0" cy="0"/>
        </a:xfrm>
      </p:grpSpPr>
      <p:pic>
        <p:nvPicPr>
          <p:cNvPr id="2235" name="Google Shape;2235;p46"/>
          <p:cNvPicPr preferRelativeResize="0"/>
          <p:nvPr/>
        </p:nvPicPr>
        <p:blipFill rotWithShape="1">
          <a:blip r:embed="rId2">
            <a:alphaModFix/>
          </a:blip>
          <a:srcRect b="0" l="0" r="0" t="0"/>
          <a:stretch/>
        </p:blipFill>
        <p:spPr>
          <a:xfrm flipH="1">
            <a:off x="6784238" y="3793099"/>
            <a:ext cx="2953703" cy="2929300"/>
          </a:xfrm>
          <a:prstGeom prst="rect">
            <a:avLst/>
          </a:prstGeom>
          <a:noFill/>
          <a:ln>
            <a:noFill/>
          </a:ln>
        </p:spPr>
      </p:pic>
      <p:pic>
        <p:nvPicPr>
          <p:cNvPr id="2236" name="Google Shape;2236;p46"/>
          <p:cNvPicPr preferRelativeResize="0"/>
          <p:nvPr/>
        </p:nvPicPr>
        <p:blipFill rotWithShape="1">
          <a:blip r:embed="rId3">
            <a:alphaModFix/>
          </a:blip>
          <a:srcRect b="0" l="0" r="0" t="0"/>
          <a:stretch/>
        </p:blipFill>
        <p:spPr>
          <a:xfrm flipH="1">
            <a:off x="-7109" y="-1722350"/>
            <a:ext cx="2838974" cy="2815501"/>
          </a:xfrm>
          <a:prstGeom prst="rect">
            <a:avLst/>
          </a:prstGeom>
          <a:noFill/>
          <a:ln>
            <a:noFill/>
          </a:ln>
        </p:spPr>
      </p:pic>
      <p:pic>
        <p:nvPicPr>
          <p:cNvPr id="2237" name="Google Shape;2237;p46"/>
          <p:cNvPicPr preferRelativeResize="0"/>
          <p:nvPr/>
        </p:nvPicPr>
        <p:blipFill rotWithShape="1">
          <a:blip r:embed="rId4">
            <a:alphaModFix/>
          </a:blip>
          <a:srcRect b="0" l="0" r="0" t="0"/>
          <a:stretch/>
        </p:blipFill>
        <p:spPr>
          <a:xfrm flipH="1">
            <a:off x="6676177" y="-2141075"/>
            <a:ext cx="3427075" cy="3398749"/>
          </a:xfrm>
          <a:prstGeom prst="rect">
            <a:avLst/>
          </a:prstGeom>
          <a:noFill/>
          <a:ln>
            <a:noFill/>
          </a:ln>
        </p:spPr>
      </p:pic>
      <p:pic>
        <p:nvPicPr>
          <p:cNvPr id="2238" name="Google Shape;2238;p46"/>
          <p:cNvPicPr preferRelativeResize="0"/>
          <p:nvPr/>
        </p:nvPicPr>
        <p:blipFill rotWithShape="1">
          <a:blip r:embed="rId3">
            <a:alphaModFix/>
          </a:blip>
          <a:srcRect b="0" l="0" r="0" t="0"/>
          <a:stretch/>
        </p:blipFill>
        <p:spPr>
          <a:xfrm>
            <a:off x="-636496" y="3793100"/>
            <a:ext cx="1934701" cy="1918725"/>
          </a:xfrm>
          <a:prstGeom prst="rect">
            <a:avLst/>
          </a:prstGeom>
          <a:noFill/>
          <a:ln>
            <a:noFill/>
          </a:ln>
        </p:spPr>
      </p:pic>
      <p:pic>
        <p:nvPicPr>
          <p:cNvPr id="2239" name="Google Shape;2239;p46"/>
          <p:cNvPicPr preferRelativeResize="0"/>
          <p:nvPr/>
        </p:nvPicPr>
        <p:blipFill rotWithShape="1">
          <a:blip r:embed="rId2">
            <a:alphaModFix/>
          </a:blip>
          <a:srcRect b="0" l="0" r="0" t="0"/>
          <a:stretch/>
        </p:blipFill>
        <p:spPr>
          <a:xfrm flipH="1">
            <a:off x="-1609687" y="-1525351"/>
            <a:ext cx="2953703" cy="2929300"/>
          </a:xfrm>
          <a:prstGeom prst="rect">
            <a:avLst/>
          </a:prstGeom>
          <a:noFill/>
          <a:ln>
            <a:noFill/>
          </a:ln>
        </p:spPr>
      </p:pic>
      <p:pic>
        <p:nvPicPr>
          <p:cNvPr id="2240" name="Google Shape;2240;p46"/>
          <p:cNvPicPr preferRelativeResize="0"/>
          <p:nvPr/>
        </p:nvPicPr>
        <p:blipFill>
          <a:blip r:embed="rId5">
            <a:alphaModFix amt="37000"/>
          </a:blip>
          <a:stretch>
            <a:fillRect/>
          </a:stretch>
        </p:blipFill>
        <p:spPr>
          <a:xfrm flipH="1">
            <a:off x="-11" y="0"/>
            <a:ext cx="9144000" cy="5143500"/>
          </a:xfrm>
          <a:prstGeom prst="rect">
            <a:avLst/>
          </a:prstGeom>
          <a:noFill/>
          <a:ln>
            <a:noFill/>
          </a:ln>
        </p:spPr>
      </p:pic>
      <p:grpSp>
        <p:nvGrpSpPr>
          <p:cNvPr id="2241" name="Google Shape;2241;p46"/>
          <p:cNvGrpSpPr/>
          <p:nvPr/>
        </p:nvGrpSpPr>
        <p:grpSpPr>
          <a:xfrm>
            <a:off x="172800" y="154950"/>
            <a:ext cx="8805900" cy="4833600"/>
            <a:chOff x="172800" y="154950"/>
            <a:chExt cx="8805900" cy="4833600"/>
          </a:xfrm>
        </p:grpSpPr>
        <p:sp>
          <p:nvSpPr>
            <p:cNvPr id="2242" name="Google Shape;2242;p46"/>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3" name="Google Shape;2243;p46"/>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244" name="Google Shape;2244;p46"/>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2245" name="Google Shape;2245;p46"/>
          <p:cNvSpPr txBox="1"/>
          <p:nvPr>
            <p:ph hasCustomPrompt="1" type="title"/>
          </p:nvPr>
        </p:nvSpPr>
        <p:spPr>
          <a:xfrm rot="-781">
            <a:off x="1518612" y="1908611"/>
            <a:ext cx="1320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2246" name="Google Shape;2246;p46"/>
          <p:cNvSpPr txBox="1"/>
          <p:nvPr>
            <p:ph idx="2"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247" name="Google Shape;2247;p46"/>
          <p:cNvSpPr txBox="1"/>
          <p:nvPr>
            <p:ph idx="3" type="title"/>
          </p:nvPr>
        </p:nvSpPr>
        <p:spPr>
          <a:xfrm>
            <a:off x="1073813" y="3196075"/>
            <a:ext cx="2194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48" name="Google Shape;2248;p46"/>
          <p:cNvSpPr txBox="1"/>
          <p:nvPr>
            <p:ph idx="1" type="subTitle"/>
          </p:nvPr>
        </p:nvSpPr>
        <p:spPr>
          <a:xfrm>
            <a:off x="1056162" y="3711800"/>
            <a:ext cx="22458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9" name="Google Shape;2249;p46"/>
          <p:cNvSpPr txBox="1"/>
          <p:nvPr>
            <p:ph hasCustomPrompt="1" idx="4" type="title"/>
          </p:nvPr>
        </p:nvSpPr>
        <p:spPr>
          <a:xfrm rot="-781">
            <a:off x="3912623" y="1908611"/>
            <a:ext cx="1320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2250" name="Google Shape;2250;p46"/>
          <p:cNvSpPr txBox="1"/>
          <p:nvPr>
            <p:ph idx="5" type="title"/>
          </p:nvPr>
        </p:nvSpPr>
        <p:spPr>
          <a:xfrm>
            <a:off x="3471824" y="3196075"/>
            <a:ext cx="2194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1" name="Google Shape;2251;p46"/>
          <p:cNvSpPr txBox="1"/>
          <p:nvPr>
            <p:ph idx="6" type="subTitle"/>
          </p:nvPr>
        </p:nvSpPr>
        <p:spPr>
          <a:xfrm>
            <a:off x="3450173" y="3711800"/>
            <a:ext cx="22458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2" name="Google Shape;2252;p46"/>
          <p:cNvSpPr txBox="1"/>
          <p:nvPr>
            <p:ph hasCustomPrompt="1" idx="7" type="title"/>
          </p:nvPr>
        </p:nvSpPr>
        <p:spPr>
          <a:xfrm rot="-781">
            <a:off x="6306635" y="1908611"/>
            <a:ext cx="1320900" cy="81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200"/>
              <a:buNone/>
              <a:defRPr sz="3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2253" name="Google Shape;2253;p46"/>
          <p:cNvSpPr txBox="1"/>
          <p:nvPr>
            <p:ph idx="8" type="title"/>
          </p:nvPr>
        </p:nvSpPr>
        <p:spPr>
          <a:xfrm>
            <a:off x="5869835" y="3196075"/>
            <a:ext cx="21945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4" name="Google Shape;2254;p46"/>
          <p:cNvSpPr txBox="1"/>
          <p:nvPr>
            <p:ph idx="9" type="subTitle"/>
          </p:nvPr>
        </p:nvSpPr>
        <p:spPr>
          <a:xfrm>
            <a:off x="5844185" y="3711800"/>
            <a:ext cx="22458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55" name="Google Shape;2255;p46"/>
          <p:cNvGrpSpPr/>
          <p:nvPr/>
        </p:nvGrpSpPr>
        <p:grpSpPr>
          <a:xfrm>
            <a:off x="286570" y="1268600"/>
            <a:ext cx="539483" cy="3260329"/>
            <a:chOff x="258506" y="1268600"/>
            <a:chExt cx="539483" cy="3260329"/>
          </a:xfrm>
        </p:grpSpPr>
        <p:grpSp>
          <p:nvGrpSpPr>
            <p:cNvPr id="2256" name="Google Shape;2256;p46"/>
            <p:cNvGrpSpPr/>
            <p:nvPr/>
          </p:nvGrpSpPr>
          <p:grpSpPr>
            <a:xfrm>
              <a:off x="258506" y="1268600"/>
              <a:ext cx="539483" cy="3260329"/>
              <a:chOff x="258506" y="1268600"/>
              <a:chExt cx="539483" cy="3260329"/>
            </a:xfrm>
          </p:grpSpPr>
          <p:sp>
            <p:nvSpPr>
              <p:cNvPr id="2257" name="Google Shape;2257;p46"/>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8" name="Google Shape;2258;p46"/>
              <p:cNvGrpSpPr/>
              <p:nvPr/>
            </p:nvGrpSpPr>
            <p:grpSpPr>
              <a:xfrm>
                <a:off x="258506" y="2629006"/>
                <a:ext cx="539483" cy="539518"/>
                <a:chOff x="1265925" y="4668275"/>
                <a:chExt cx="720175" cy="720125"/>
              </a:xfrm>
            </p:grpSpPr>
            <p:sp>
              <p:nvSpPr>
                <p:cNvPr id="2259" name="Google Shape;2259;p46"/>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6"/>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6"/>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62" name="Google Shape;2262;p46"/>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2263" name="Google Shape;2263;p46"/>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64" name="Google Shape;2264;p46"/>
            <p:cNvCxnSpPr/>
            <p:nvPr/>
          </p:nvCxnSpPr>
          <p:spPr>
            <a:xfrm>
              <a:off x="528250" y="3228975"/>
              <a:ext cx="0" cy="752400"/>
            </a:xfrm>
            <a:prstGeom prst="straightConnector1">
              <a:avLst/>
            </a:prstGeom>
            <a:noFill/>
            <a:ln cap="flat" cmpd="sng" w="9525">
              <a:solidFill>
                <a:schemeClr val="lt1"/>
              </a:solidFill>
              <a:prstDash val="solid"/>
              <a:round/>
              <a:headEnd len="med" w="med" type="none"/>
              <a:tailEnd len="med" w="med" type="none"/>
            </a:ln>
          </p:spPr>
        </p:cxnSp>
      </p:grpSp>
      <p:grpSp>
        <p:nvGrpSpPr>
          <p:cNvPr id="2265" name="Google Shape;2265;p46"/>
          <p:cNvGrpSpPr/>
          <p:nvPr/>
        </p:nvGrpSpPr>
        <p:grpSpPr>
          <a:xfrm>
            <a:off x="8301918" y="1268600"/>
            <a:ext cx="539483" cy="3260329"/>
            <a:chOff x="258506" y="1268600"/>
            <a:chExt cx="539483" cy="3260329"/>
          </a:xfrm>
        </p:grpSpPr>
        <p:grpSp>
          <p:nvGrpSpPr>
            <p:cNvPr id="2266" name="Google Shape;2266;p46"/>
            <p:cNvGrpSpPr/>
            <p:nvPr/>
          </p:nvGrpSpPr>
          <p:grpSpPr>
            <a:xfrm>
              <a:off x="258506" y="1268600"/>
              <a:ext cx="539483" cy="3260329"/>
              <a:chOff x="258506" y="1268600"/>
              <a:chExt cx="539483" cy="3260329"/>
            </a:xfrm>
          </p:grpSpPr>
          <p:sp>
            <p:nvSpPr>
              <p:cNvPr id="2267" name="Google Shape;2267;p46"/>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46"/>
              <p:cNvGrpSpPr/>
              <p:nvPr/>
            </p:nvGrpSpPr>
            <p:grpSpPr>
              <a:xfrm>
                <a:off x="258506" y="2629006"/>
                <a:ext cx="539483" cy="539518"/>
                <a:chOff x="1265925" y="4668275"/>
                <a:chExt cx="720175" cy="720125"/>
              </a:xfrm>
            </p:grpSpPr>
            <p:sp>
              <p:nvSpPr>
                <p:cNvPr id="2269" name="Google Shape;2269;p46"/>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6"/>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6"/>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72" name="Google Shape;2272;p46"/>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2273" name="Google Shape;2273;p46"/>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74" name="Google Shape;2274;p46"/>
            <p:cNvCxnSpPr/>
            <p:nvPr/>
          </p:nvCxnSpPr>
          <p:spPr>
            <a:xfrm>
              <a:off x="528250" y="3228975"/>
              <a:ext cx="0" cy="752400"/>
            </a:xfrm>
            <a:prstGeom prst="straightConnector1">
              <a:avLst/>
            </a:prstGeom>
            <a:noFill/>
            <a:ln cap="flat" cmpd="sng" w="9525">
              <a:solidFill>
                <a:schemeClr val="lt1"/>
              </a:solidFill>
              <a:prstDash val="solid"/>
              <a:round/>
              <a:headEnd len="med" w="med" type="none"/>
              <a:tailEnd len="med" w="med" type="none"/>
            </a:ln>
          </p:spPr>
        </p:cxnSp>
      </p:grpSp>
      <p:sp>
        <p:nvSpPr>
          <p:cNvPr id="2275" name="Google Shape;2275;p46"/>
          <p:cNvSpPr/>
          <p:nvPr/>
        </p:nvSpPr>
        <p:spPr>
          <a:xfrm>
            <a:off x="26082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6"/>
          <p:cNvSpPr/>
          <p:nvPr/>
        </p:nvSpPr>
        <p:spPr>
          <a:xfrm>
            <a:off x="6228884" y="181804"/>
            <a:ext cx="319996" cy="298672"/>
          </a:xfrm>
          <a:custGeom>
            <a:rect b="b" l="l" r="r" t="t"/>
            <a:pathLst>
              <a:path extrusionOk="0" h="33149" w="34877">
                <a:moveTo>
                  <a:pt x="17436" y="0"/>
                </a:moveTo>
                <a:cubicBezTo>
                  <a:pt x="17369" y="0"/>
                  <a:pt x="17313" y="54"/>
                  <a:pt x="17311" y="121"/>
                </a:cubicBezTo>
                <a:lnTo>
                  <a:pt x="17066" y="16985"/>
                </a:lnTo>
                <a:cubicBezTo>
                  <a:pt x="17064" y="17270"/>
                  <a:pt x="16941" y="17540"/>
                  <a:pt x="16726" y="17729"/>
                </a:cubicBezTo>
                <a:lnTo>
                  <a:pt x="10543" y="9839"/>
                </a:lnTo>
                <a:cubicBezTo>
                  <a:pt x="10518" y="9808"/>
                  <a:pt x="10481" y="9792"/>
                  <a:pt x="10444" y="9792"/>
                </a:cubicBezTo>
                <a:cubicBezTo>
                  <a:pt x="10418" y="9792"/>
                  <a:pt x="10391" y="9800"/>
                  <a:pt x="10369" y="9817"/>
                </a:cubicBezTo>
                <a:cubicBezTo>
                  <a:pt x="10314" y="9859"/>
                  <a:pt x="10303" y="9935"/>
                  <a:pt x="10343" y="9990"/>
                </a:cubicBezTo>
                <a:lnTo>
                  <a:pt x="16210" y="17970"/>
                </a:lnTo>
                <a:cubicBezTo>
                  <a:pt x="16155" y="17980"/>
                  <a:pt x="16098" y="17984"/>
                  <a:pt x="16042" y="17984"/>
                </a:cubicBezTo>
                <a:cubicBezTo>
                  <a:pt x="15933" y="17984"/>
                  <a:pt x="15824" y="17967"/>
                  <a:pt x="15720" y="17931"/>
                </a:cubicBezTo>
                <a:lnTo>
                  <a:pt x="180" y="12572"/>
                </a:lnTo>
                <a:cubicBezTo>
                  <a:pt x="167" y="12568"/>
                  <a:pt x="154" y="12566"/>
                  <a:pt x="141" y="12566"/>
                </a:cubicBezTo>
                <a:cubicBezTo>
                  <a:pt x="90" y="12566"/>
                  <a:pt x="42" y="12598"/>
                  <a:pt x="24" y="12648"/>
                </a:cubicBezTo>
                <a:cubicBezTo>
                  <a:pt x="1" y="12712"/>
                  <a:pt x="32" y="12782"/>
                  <a:pt x="94" y="12807"/>
                </a:cubicBezTo>
                <a:lnTo>
                  <a:pt x="15554" y="18657"/>
                </a:lnTo>
                <a:cubicBezTo>
                  <a:pt x="15840" y="18763"/>
                  <a:pt x="16061" y="18995"/>
                  <a:pt x="16153" y="19286"/>
                </a:cubicBezTo>
                <a:lnTo>
                  <a:pt x="6078" y="23098"/>
                </a:lnTo>
                <a:cubicBezTo>
                  <a:pt x="6016" y="23124"/>
                  <a:pt x="5985" y="23193"/>
                  <a:pt x="6008" y="23257"/>
                </a:cubicBezTo>
                <a:cubicBezTo>
                  <a:pt x="6026" y="23307"/>
                  <a:pt x="6074" y="23339"/>
                  <a:pt x="6125" y="23339"/>
                </a:cubicBezTo>
                <a:cubicBezTo>
                  <a:pt x="6138" y="23339"/>
                  <a:pt x="6151" y="23337"/>
                  <a:pt x="6164" y="23333"/>
                </a:cubicBezTo>
                <a:lnTo>
                  <a:pt x="16168" y="19885"/>
                </a:lnTo>
                <a:lnTo>
                  <a:pt x="16168" y="19885"/>
                </a:lnTo>
                <a:cubicBezTo>
                  <a:pt x="16136" y="20000"/>
                  <a:pt x="16084" y="20110"/>
                  <a:pt x="16013" y="20207"/>
                </a:cubicBezTo>
                <a:lnTo>
                  <a:pt x="6644" y="32950"/>
                </a:lnTo>
                <a:cubicBezTo>
                  <a:pt x="6605" y="33005"/>
                  <a:pt x="6616" y="33082"/>
                  <a:pt x="6670" y="33123"/>
                </a:cubicBezTo>
                <a:cubicBezTo>
                  <a:pt x="6693" y="33141"/>
                  <a:pt x="6719" y="33149"/>
                  <a:pt x="6746" y="33149"/>
                </a:cubicBezTo>
                <a:cubicBezTo>
                  <a:pt x="6783" y="33149"/>
                  <a:pt x="6819" y="33133"/>
                  <a:pt x="6844" y="33101"/>
                </a:cubicBezTo>
                <a:lnTo>
                  <a:pt x="16636" y="20608"/>
                </a:lnTo>
                <a:cubicBezTo>
                  <a:pt x="16762" y="20446"/>
                  <a:pt x="16935" y="20327"/>
                  <a:pt x="17131" y="20267"/>
                </a:cubicBezTo>
                <a:cubicBezTo>
                  <a:pt x="17143" y="20312"/>
                  <a:pt x="17150" y="20360"/>
                  <a:pt x="17151" y="20406"/>
                </a:cubicBezTo>
                <a:lnTo>
                  <a:pt x="17311" y="31436"/>
                </a:lnTo>
                <a:cubicBezTo>
                  <a:pt x="17313" y="31503"/>
                  <a:pt x="17369" y="31557"/>
                  <a:pt x="17436" y="31557"/>
                </a:cubicBezTo>
                <a:cubicBezTo>
                  <a:pt x="17503" y="31557"/>
                  <a:pt x="17559" y="31503"/>
                  <a:pt x="17561" y="31436"/>
                </a:cubicBezTo>
                <a:lnTo>
                  <a:pt x="17721" y="20406"/>
                </a:lnTo>
                <a:cubicBezTo>
                  <a:pt x="17722" y="20360"/>
                  <a:pt x="17728" y="20312"/>
                  <a:pt x="17742" y="20267"/>
                </a:cubicBezTo>
                <a:cubicBezTo>
                  <a:pt x="17936" y="20327"/>
                  <a:pt x="18109" y="20446"/>
                  <a:pt x="18235" y="20608"/>
                </a:cubicBezTo>
                <a:lnTo>
                  <a:pt x="28027" y="33101"/>
                </a:lnTo>
                <a:cubicBezTo>
                  <a:pt x="28052" y="33133"/>
                  <a:pt x="28089" y="33149"/>
                  <a:pt x="28126" y="33149"/>
                </a:cubicBezTo>
                <a:cubicBezTo>
                  <a:pt x="28152" y="33149"/>
                  <a:pt x="28179" y="33141"/>
                  <a:pt x="28201" y="33123"/>
                </a:cubicBezTo>
                <a:cubicBezTo>
                  <a:pt x="28256" y="33082"/>
                  <a:pt x="28267" y="33005"/>
                  <a:pt x="28227" y="32950"/>
                </a:cubicBezTo>
                <a:lnTo>
                  <a:pt x="18859" y="20207"/>
                </a:lnTo>
                <a:cubicBezTo>
                  <a:pt x="18788" y="20110"/>
                  <a:pt x="18735" y="20000"/>
                  <a:pt x="18704" y="19884"/>
                </a:cubicBezTo>
                <a:lnTo>
                  <a:pt x="18704" y="19884"/>
                </a:lnTo>
                <a:lnTo>
                  <a:pt x="28709" y="23333"/>
                </a:lnTo>
                <a:cubicBezTo>
                  <a:pt x="28723" y="23338"/>
                  <a:pt x="28737" y="23341"/>
                  <a:pt x="28751" y="23341"/>
                </a:cubicBezTo>
                <a:cubicBezTo>
                  <a:pt x="28802" y="23341"/>
                  <a:pt x="28850" y="23309"/>
                  <a:pt x="28868" y="23258"/>
                </a:cubicBezTo>
                <a:cubicBezTo>
                  <a:pt x="28891" y="23193"/>
                  <a:pt x="28858" y="23121"/>
                  <a:pt x="28793" y="23098"/>
                </a:cubicBezTo>
                <a:lnTo>
                  <a:pt x="18720" y="19284"/>
                </a:lnTo>
                <a:cubicBezTo>
                  <a:pt x="18813" y="18994"/>
                  <a:pt x="19033" y="18763"/>
                  <a:pt x="19318" y="18657"/>
                </a:cubicBezTo>
                <a:lnTo>
                  <a:pt x="34778" y="12807"/>
                </a:lnTo>
                <a:cubicBezTo>
                  <a:pt x="34842" y="12782"/>
                  <a:pt x="34876" y="12712"/>
                  <a:pt x="34852" y="12646"/>
                </a:cubicBezTo>
                <a:cubicBezTo>
                  <a:pt x="34834" y="12596"/>
                  <a:pt x="34786" y="12564"/>
                  <a:pt x="34736" y="12564"/>
                </a:cubicBezTo>
                <a:cubicBezTo>
                  <a:pt x="34721" y="12564"/>
                  <a:pt x="34707" y="12566"/>
                  <a:pt x="34693" y="12572"/>
                </a:cubicBezTo>
                <a:lnTo>
                  <a:pt x="19152" y="17931"/>
                </a:lnTo>
                <a:cubicBezTo>
                  <a:pt x="19048" y="17967"/>
                  <a:pt x="18939" y="17984"/>
                  <a:pt x="18830" y="17984"/>
                </a:cubicBezTo>
                <a:cubicBezTo>
                  <a:pt x="18774" y="17984"/>
                  <a:pt x="18718" y="17980"/>
                  <a:pt x="18662" y="17970"/>
                </a:cubicBezTo>
                <a:lnTo>
                  <a:pt x="24529" y="9990"/>
                </a:lnTo>
                <a:cubicBezTo>
                  <a:pt x="24568" y="9935"/>
                  <a:pt x="24556" y="9859"/>
                  <a:pt x="24502" y="9818"/>
                </a:cubicBezTo>
                <a:cubicBezTo>
                  <a:pt x="24480" y="9801"/>
                  <a:pt x="24453" y="9793"/>
                  <a:pt x="24427" y="9793"/>
                </a:cubicBezTo>
                <a:cubicBezTo>
                  <a:pt x="24390" y="9793"/>
                  <a:pt x="24354" y="9809"/>
                  <a:pt x="24329" y="9839"/>
                </a:cubicBezTo>
                <a:lnTo>
                  <a:pt x="18146" y="17729"/>
                </a:lnTo>
                <a:cubicBezTo>
                  <a:pt x="17932" y="17540"/>
                  <a:pt x="17809" y="17270"/>
                  <a:pt x="17806" y="16985"/>
                </a:cubicBezTo>
                <a:lnTo>
                  <a:pt x="17561" y="121"/>
                </a:lnTo>
                <a:cubicBezTo>
                  <a:pt x="17559" y="54"/>
                  <a:pt x="17503" y="0"/>
                  <a:pt x="17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6"/>
          <p:cNvSpPr/>
          <p:nvPr/>
        </p:nvSpPr>
        <p:spPr>
          <a:xfrm>
            <a:off x="4473057"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8" name="Google Shape;2278;p46"/>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279" name="Google Shape;2279;p46"/>
          <p:cNvCxnSpPr/>
          <p:nvPr/>
        </p:nvCxnSpPr>
        <p:spPr>
          <a:xfrm>
            <a:off x="968625" y="1133925"/>
            <a:ext cx="0" cy="3474000"/>
          </a:xfrm>
          <a:prstGeom prst="straightConnector1">
            <a:avLst/>
          </a:prstGeom>
          <a:noFill/>
          <a:ln cap="flat" cmpd="sng" w="9525">
            <a:solidFill>
              <a:schemeClr val="lt1"/>
            </a:solidFill>
            <a:prstDash val="solid"/>
            <a:round/>
            <a:headEnd len="med" w="med" type="none"/>
            <a:tailEnd len="med" w="med" type="none"/>
          </a:ln>
        </p:spPr>
      </p:cxnSp>
      <p:cxnSp>
        <p:nvCxnSpPr>
          <p:cNvPr id="2280" name="Google Shape;2280;p46"/>
          <p:cNvCxnSpPr/>
          <p:nvPr/>
        </p:nvCxnSpPr>
        <p:spPr>
          <a:xfrm>
            <a:off x="8175375" y="1133925"/>
            <a:ext cx="0" cy="34740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ONE_COLUMN_TEXT_2_1_3">
    <p:spTree>
      <p:nvGrpSpPr>
        <p:cNvPr id="2281" name="Shape 2281"/>
        <p:cNvGrpSpPr/>
        <p:nvPr/>
      </p:nvGrpSpPr>
      <p:grpSpPr>
        <a:xfrm>
          <a:off x="0" y="0"/>
          <a:ext cx="0" cy="0"/>
          <a:chOff x="0" y="0"/>
          <a:chExt cx="0" cy="0"/>
        </a:xfrm>
      </p:grpSpPr>
      <p:pic>
        <p:nvPicPr>
          <p:cNvPr id="2282" name="Google Shape;2282;p47"/>
          <p:cNvPicPr preferRelativeResize="0"/>
          <p:nvPr/>
        </p:nvPicPr>
        <p:blipFill rotWithShape="1">
          <a:blip r:embed="rId2">
            <a:alphaModFix/>
          </a:blip>
          <a:srcRect b="0" l="0" r="0" t="0"/>
          <a:stretch/>
        </p:blipFill>
        <p:spPr>
          <a:xfrm rot="4500000">
            <a:off x="-1194415" y="3974641"/>
            <a:ext cx="3445329" cy="3416860"/>
          </a:xfrm>
          <a:prstGeom prst="rect">
            <a:avLst/>
          </a:prstGeom>
          <a:noFill/>
          <a:ln>
            <a:noFill/>
          </a:ln>
        </p:spPr>
      </p:pic>
      <p:pic>
        <p:nvPicPr>
          <p:cNvPr id="2283" name="Google Shape;2283;p47"/>
          <p:cNvPicPr preferRelativeResize="0"/>
          <p:nvPr/>
        </p:nvPicPr>
        <p:blipFill rotWithShape="1">
          <a:blip r:embed="rId3">
            <a:alphaModFix/>
          </a:blip>
          <a:srcRect b="0" l="0" r="0" t="0"/>
          <a:stretch/>
        </p:blipFill>
        <p:spPr>
          <a:xfrm rot="-4990044">
            <a:off x="8510847" y="2160626"/>
            <a:ext cx="2144289" cy="2126572"/>
          </a:xfrm>
          <a:prstGeom prst="rect">
            <a:avLst/>
          </a:prstGeom>
          <a:noFill/>
          <a:ln>
            <a:noFill/>
          </a:ln>
        </p:spPr>
      </p:pic>
      <p:pic>
        <p:nvPicPr>
          <p:cNvPr id="2284" name="Google Shape;2284;p47"/>
          <p:cNvPicPr preferRelativeResize="0"/>
          <p:nvPr/>
        </p:nvPicPr>
        <p:blipFill rotWithShape="1">
          <a:blip r:embed="rId4">
            <a:alphaModFix/>
          </a:blip>
          <a:srcRect b="0" l="0" r="0" t="0"/>
          <a:stretch/>
        </p:blipFill>
        <p:spPr>
          <a:xfrm rot="-3250100">
            <a:off x="-802217" y="3061566"/>
            <a:ext cx="2451783" cy="2431528"/>
          </a:xfrm>
          <a:prstGeom prst="rect">
            <a:avLst/>
          </a:prstGeom>
          <a:noFill/>
          <a:ln>
            <a:noFill/>
          </a:ln>
        </p:spPr>
      </p:pic>
      <p:pic>
        <p:nvPicPr>
          <p:cNvPr id="2285" name="Google Shape;2285;p47"/>
          <p:cNvPicPr preferRelativeResize="0"/>
          <p:nvPr/>
        </p:nvPicPr>
        <p:blipFill rotWithShape="1">
          <a:blip r:embed="rId2">
            <a:alphaModFix/>
          </a:blip>
          <a:srcRect b="0" l="0" r="0" t="0"/>
          <a:stretch/>
        </p:blipFill>
        <p:spPr>
          <a:xfrm rot="4500000">
            <a:off x="7361385" y="2974728"/>
            <a:ext cx="3445329" cy="3416860"/>
          </a:xfrm>
          <a:prstGeom prst="rect">
            <a:avLst/>
          </a:prstGeom>
          <a:noFill/>
          <a:ln>
            <a:noFill/>
          </a:ln>
        </p:spPr>
      </p:pic>
      <p:pic>
        <p:nvPicPr>
          <p:cNvPr id="2286" name="Google Shape;2286;p47"/>
          <p:cNvPicPr preferRelativeResize="0"/>
          <p:nvPr/>
        </p:nvPicPr>
        <p:blipFill rotWithShape="1">
          <a:blip r:embed="rId4">
            <a:alphaModFix/>
          </a:blip>
          <a:srcRect b="0" l="0" r="0" t="0"/>
          <a:stretch/>
        </p:blipFill>
        <p:spPr>
          <a:xfrm rot="-3250094">
            <a:off x="6919965" y="-1819223"/>
            <a:ext cx="3431419" cy="3403076"/>
          </a:xfrm>
          <a:prstGeom prst="rect">
            <a:avLst/>
          </a:prstGeom>
          <a:noFill/>
          <a:ln>
            <a:noFill/>
          </a:ln>
        </p:spPr>
      </p:pic>
      <p:pic>
        <p:nvPicPr>
          <p:cNvPr id="2287" name="Google Shape;2287;p47"/>
          <p:cNvPicPr preferRelativeResize="0"/>
          <p:nvPr/>
        </p:nvPicPr>
        <p:blipFill rotWithShape="1">
          <a:blip r:embed="rId4">
            <a:alphaModFix/>
          </a:blip>
          <a:srcRect b="0" l="0" r="0" t="0"/>
          <a:stretch/>
        </p:blipFill>
        <p:spPr>
          <a:xfrm rot="-3250094">
            <a:off x="-1509460" y="-1880948"/>
            <a:ext cx="3431419" cy="3403076"/>
          </a:xfrm>
          <a:prstGeom prst="rect">
            <a:avLst/>
          </a:prstGeom>
          <a:noFill/>
          <a:ln>
            <a:noFill/>
          </a:ln>
        </p:spPr>
      </p:pic>
      <p:pic>
        <p:nvPicPr>
          <p:cNvPr id="2288" name="Google Shape;2288;p47"/>
          <p:cNvPicPr preferRelativeResize="0"/>
          <p:nvPr/>
        </p:nvPicPr>
        <p:blipFill>
          <a:blip r:embed="rId5">
            <a:alphaModFix amt="37000"/>
          </a:blip>
          <a:stretch>
            <a:fillRect/>
          </a:stretch>
        </p:blipFill>
        <p:spPr>
          <a:xfrm flipH="1">
            <a:off x="-1497" y="0"/>
            <a:ext cx="9144000" cy="5143500"/>
          </a:xfrm>
          <a:prstGeom prst="rect">
            <a:avLst/>
          </a:prstGeom>
          <a:noFill/>
          <a:ln>
            <a:noFill/>
          </a:ln>
        </p:spPr>
      </p:pic>
      <p:sp>
        <p:nvSpPr>
          <p:cNvPr id="2289" name="Google Shape;2289;p4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290" name="Google Shape;2290;p47"/>
          <p:cNvGrpSpPr/>
          <p:nvPr/>
        </p:nvGrpSpPr>
        <p:grpSpPr>
          <a:xfrm flipH="1">
            <a:off x="172801" y="154950"/>
            <a:ext cx="8805900" cy="4833600"/>
            <a:chOff x="172800" y="154950"/>
            <a:chExt cx="8805900" cy="4833600"/>
          </a:xfrm>
        </p:grpSpPr>
        <p:sp>
          <p:nvSpPr>
            <p:cNvPr id="2291" name="Google Shape;2291;p47"/>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2" name="Google Shape;2292;p47"/>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293" name="Google Shape;2293;p47"/>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2294" name="Google Shape;2294;p47"/>
          <p:cNvSpPr/>
          <p:nvPr/>
        </p:nvSpPr>
        <p:spPr>
          <a:xfrm>
            <a:off x="4473057" y="4679650"/>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2646388"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6266975" y="233763"/>
            <a:ext cx="228619" cy="243824"/>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47"/>
          <p:cNvGrpSpPr/>
          <p:nvPr/>
        </p:nvGrpSpPr>
        <p:grpSpPr>
          <a:xfrm>
            <a:off x="258506" y="1268600"/>
            <a:ext cx="539483" cy="3260329"/>
            <a:chOff x="258506" y="1268600"/>
            <a:chExt cx="539483" cy="3260329"/>
          </a:xfrm>
        </p:grpSpPr>
        <p:grpSp>
          <p:nvGrpSpPr>
            <p:cNvPr id="2298" name="Google Shape;2298;p47"/>
            <p:cNvGrpSpPr/>
            <p:nvPr/>
          </p:nvGrpSpPr>
          <p:grpSpPr>
            <a:xfrm>
              <a:off x="258506" y="1268600"/>
              <a:ext cx="539483" cy="3260329"/>
              <a:chOff x="258506" y="1268600"/>
              <a:chExt cx="539483" cy="3260329"/>
            </a:xfrm>
          </p:grpSpPr>
          <p:sp>
            <p:nvSpPr>
              <p:cNvPr id="2299" name="Google Shape;2299;p4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47"/>
              <p:cNvGrpSpPr/>
              <p:nvPr/>
            </p:nvGrpSpPr>
            <p:grpSpPr>
              <a:xfrm>
                <a:off x="258506" y="2629006"/>
                <a:ext cx="539483" cy="539518"/>
                <a:chOff x="1265925" y="4668275"/>
                <a:chExt cx="720175" cy="720125"/>
              </a:xfrm>
            </p:grpSpPr>
            <p:sp>
              <p:nvSpPr>
                <p:cNvPr id="2301" name="Google Shape;2301;p4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04" name="Google Shape;2304;p4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2305" name="Google Shape;2305;p4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06" name="Google Shape;2306;p47"/>
            <p:cNvCxnSpPr/>
            <p:nvPr/>
          </p:nvCxnSpPr>
          <p:spPr>
            <a:xfrm>
              <a:off x="528250" y="3228975"/>
              <a:ext cx="0" cy="752400"/>
            </a:xfrm>
            <a:prstGeom prst="straightConnector1">
              <a:avLst/>
            </a:prstGeom>
            <a:noFill/>
            <a:ln cap="flat" cmpd="sng" w="9525">
              <a:solidFill>
                <a:schemeClr val="lt1"/>
              </a:solidFill>
              <a:prstDash val="solid"/>
              <a:round/>
              <a:headEnd len="med" w="med" type="none"/>
              <a:tailEnd len="med" w="med" type="none"/>
            </a:ln>
          </p:spPr>
        </p:cxnSp>
      </p:grpSp>
      <p:grpSp>
        <p:nvGrpSpPr>
          <p:cNvPr id="2307" name="Google Shape;2307;p47"/>
          <p:cNvGrpSpPr/>
          <p:nvPr/>
        </p:nvGrpSpPr>
        <p:grpSpPr>
          <a:xfrm>
            <a:off x="8364281" y="1268600"/>
            <a:ext cx="539483" cy="3260329"/>
            <a:chOff x="8364281" y="1268600"/>
            <a:chExt cx="539483" cy="3260329"/>
          </a:xfrm>
        </p:grpSpPr>
        <p:grpSp>
          <p:nvGrpSpPr>
            <p:cNvPr id="2308" name="Google Shape;2308;p47"/>
            <p:cNvGrpSpPr/>
            <p:nvPr/>
          </p:nvGrpSpPr>
          <p:grpSpPr>
            <a:xfrm>
              <a:off x="8364281" y="1268600"/>
              <a:ext cx="539483" cy="3260329"/>
              <a:chOff x="258506" y="1268600"/>
              <a:chExt cx="539483" cy="3260329"/>
            </a:xfrm>
          </p:grpSpPr>
          <p:sp>
            <p:nvSpPr>
              <p:cNvPr id="2309" name="Google Shape;2309;p47"/>
              <p:cNvSpPr/>
              <p:nvPr/>
            </p:nvSpPr>
            <p:spPr>
              <a:xfrm>
                <a:off x="299648" y="1268600"/>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0" name="Google Shape;2310;p47"/>
              <p:cNvGrpSpPr/>
              <p:nvPr/>
            </p:nvGrpSpPr>
            <p:grpSpPr>
              <a:xfrm>
                <a:off x="258506" y="2629006"/>
                <a:ext cx="539483" cy="539518"/>
                <a:chOff x="1265925" y="4668275"/>
                <a:chExt cx="720175" cy="720125"/>
              </a:xfrm>
            </p:grpSpPr>
            <p:sp>
              <p:nvSpPr>
                <p:cNvPr id="2311" name="Google Shape;2311;p47"/>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4" name="Google Shape;2314;p47"/>
              <p:cNvCxnSpPr/>
              <p:nvPr/>
            </p:nvCxnSpPr>
            <p:spPr>
              <a:xfrm>
                <a:off x="528250" y="1819275"/>
                <a:ext cx="0" cy="752400"/>
              </a:xfrm>
              <a:prstGeom prst="straightConnector1">
                <a:avLst/>
              </a:prstGeom>
              <a:noFill/>
              <a:ln cap="flat" cmpd="sng" w="9525">
                <a:solidFill>
                  <a:schemeClr val="lt1"/>
                </a:solidFill>
                <a:prstDash val="solid"/>
                <a:round/>
                <a:headEnd len="med" w="med" type="none"/>
                <a:tailEnd len="med" w="med" type="none"/>
              </a:ln>
            </p:spPr>
          </p:cxnSp>
          <p:sp>
            <p:nvSpPr>
              <p:cNvPr id="2315" name="Google Shape;2315;p47"/>
              <p:cNvSpPr/>
              <p:nvPr/>
            </p:nvSpPr>
            <p:spPr>
              <a:xfrm flipH="1" rot="10800000">
                <a:off x="299648"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6" name="Google Shape;2316;p47"/>
            <p:cNvCxnSpPr/>
            <p:nvPr/>
          </p:nvCxnSpPr>
          <p:spPr>
            <a:xfrm>
              <a:off x="8634023" y="3228975"/>
              <a:ext cx="0" cy="752400"/>
            </a:xfrm>
            <a:prstGeom prst="straightConnector1">
              <a:avLst/>
            </a:prstGeom>
            <a:noFill/>
            <a:ln cap="flat" cmpd="sng" w="9525">
              <a:solidFill>
                <a:schemeClr val="lt1"/>
              </a:solidFill>
              <a:prstDash val="solid"/>
              <a:round/>
              <a:headEnd len="med" w="med" type="none"/>
              <a:tailEnd len="med" w="med" type="none"/>
            </a:ln>
          </p:spPr>
        </p:cxnSp>
      </p:grpSp>
      <p:sp>
        <p:nvSpPr>
          <p:cNvPr id="2317" name="Google Shape;2317;p47"/>
          <p:cNvSpPr txBox="1"/>
          <p:nvPr>
            <p:ph hasCustomPrompt="1" idx="2" type="title"/>
          </p:nvPr>
        </p:nvSpPr>
        <p:spPr>
          <a:xfrm rot="-1028">
            <a:off x="3055014" y="2314313"/>
            <a:ext cx="1003200" cy="533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200"/>
              <a:buNone/>
              <a:defRPr b="0" sz="30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2318" name="Google Shape;2318;p47"/>
          <p:cNvSpPr txBox="1"/>
          <p:nvPr>
            <p:ph idx="3" type="title"/>
          </p:nvPr>
        </p:nvSpPr>
        <p:spPr>
          <a:xfrm>
            <a:off x="1134642" y="2367976"/>
            <a:ext cx="19092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solidFill>
                  <a:srgbClr val="0C0C0C"/>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19" name="Google Shape;2319;p47"/>
          <p:cNvSpPr txBox="1"/>
          <p:nvPr>
            <p:ph idx="1" type="subTitle"/>
          </p:nvPr>
        </p:nvSpPr>
        <p:spPr>
          <a:xfrm>
            <a:off x="1129021" y="2825959"/>
            <a:ext cx="19092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320" name="Google Shape;2320;p47"/>
          <p:cNvSpPr txBox="1"/>
          <p:nvPr>
            <p:ph hasCustomPrompt="1" idx="4" type="title"/>
          </p:nvPr>
        </p:nvSpPr>
        <p:spPr>
          <a:xfrm rot="-1028">
            <a:off x="3055014" y="1195990"/>
            <a:ext cx="1003200" cy="533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200"/>
              <a:buNone/>
              <a:defRPr b="0" sz="30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2321" name="Google Shape;2321;p47"/>
          <p:cNvSpPr txBox="1"/>
          <p:nvPr>
            <p:ph idx="5" type="title"/>
          </p:nvPr>
        </p:nvSpPr>
        <p:spPr>
          <a:xfrm>
            <a:off x="1134642" y="1252411"/>
            <a:ext cx="19092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solidFill>
                  <a:srgbClr val="0C0C0C"/>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22" name="Google Shape;2322;p47"/>
          <p:cNvSpPr txBox="1"/>
          <p:nvPr>
            <p:ph idx="6" type="subTitle"/>
          </p:nvPr>
        </p:nvSpPr>
        <p:spPr>
          <a:xfrm>
            <a:off x="1129021" y="1712346"/>
            <a:ext cx="19092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323" name="Google Shape;2323;p47"/>
          <p:cNvSpPr txBox="1"/>
          <p:nvPr>
            <p:ph hasCustomPrompt="1" idx="7" type="title"/>
          </p:nvPr>
        </p:nvSpPr>
        <p:spPr>
          <a:xfrm rot="-1028">
            <a:off x="3055014" y="3432466"/>
            <a:ext cx="1003200" cy="533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200"/>
              <a:buNone/>
              <a:defRPr b="0" sz="30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2324" name="Google Shape;2324;p47"/>
          <p:cNvSpPr txBox="1"/>
          <p:nvPr>
            <p:ph idx="8" type="title"/>
          </p:nvPr>
        </p:nvSpPr>
        <p:spPr>
          <a:xfrm>
            <a:off x="1134642" y="3485148"/>
            <a:ext cx="19092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2400"/>
              <a:buNone/>
              <a:defRPr sz="2000">
                <a:solidFill>
                  <a:srgbClr val="0C0C0C"/>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25" name="Google Shape;2325;p47"/>
          <p:cNvSpPr txBox="1"/>
          <p:nvPr>
            <p:ph idx="9" type="subTitle"/>
          </p:nvPr>
        </p:nvSpPr>
        <p:spPr>
          <a:xfrm>
            <a:off x="1129021" y="3939571"/>
            <a:ext cx="1909200" cy="54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cxnSp>
        <p:nvCxnSpPr>
          <p:cNvPr id="2326" name="Google Shape;2326;p47"/>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327" name="Google Shape;2327;p47"/>
          <p:cNvCxnSpPr/>
          <p:nvPr/>
        </p:nvCxnSpPr>
        <p:spPr>
          <a:xfrm>
            <a:off x="870200"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2328" name="Google Shape;2328;p47"/>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29" name="Shape 2329"/>
        <p:cNvGrpSpPr/>
        <p:nvPr/>
      </p:nvGrpSpPr>
      <p:grpSpPr>
        <a:xfrm>
          <a:off x="0" y="0"/>
          <a:ext cx="0" cy="0"/>
          <a:chOff x="0" y="0"/>
          <a:chExt cx="0" cy="0"/>
        </a:xfrm>
      </p:grpSpPr>
      <p:pic>
        <p:nvPicPr>
          <p:cNvPr id="2330" name="Google Shape;2330;p48"/>
          <p:cNvPicPr preferRelativeResize="0"/>
          <p:nvPr/>
        </p:nvPicPr>
        <p:blipFill rotWithShape="1">
          <a:blip r:embed="rId2">
            <a:alphaModFix amt="90000"/>
          </a:blip>
          <a:srcRect b="0" l="0" r="0" t="0"/>
          <a:stretch/>
        </p:blipFill>
        <p:spPr>
          <a:xfrm rot="10800000">
            <a:off x="-1525125" y="2330924"/>
            <a:ext cx="4265000" cy="4229726"/>
          </a:xfrm>
          <a:prstGeom prst="rect">
            <a:avLst/>
          </a:prstGeom>
          <a:noFill/>
          <a:ln>
            <a:noFill/>
          </a:ln>
        </p:spPr>
      </p:pic>
      <p:pic>
        <p:nvPicPr>
          <p:cNvPr id="2331" name="Google Shape;2331;p48"/>
          <p:cNvPicPr preferRelativeResize="0"/>
          <p:nvPr/>
        </p:nvPicPr>
        <p:blipFill rotWithShape="1">
          <a:blip r:embed="rId3">
            <a:alphaModFix/>
          </a:blip>
          <a:srcRect b="0" l="0" r="0" t="0"/>
          <a:stretch/>
        </p:blipFill>
        <p:spPr>
          <a:xfrm flipH="1" rot="10800000">
            <a:off x="6778050" y="-1636075"/>
            <a:ext cx="3427075" cy="3398749"/>
          </a:xfrm>
          <a:prstGeom prst="rect">
            <a:avLst/>
          </a:prstGeom>
          <a:noFill/>
          <a:ln>
            <a:noFill/>
          </a:ln>
        </p:spPr>
      </p:pic>
      <p:pic>
        <p:nvPicPr>
          <p:cNvPr id="2332" name="Google Shape;2332;p48"/>
          <p:cNvPicPr preferRelativeResize="0"/>
          <p:nvPr/>
        </p:nvPicPr>
        <p:blipFill rotWithShape="1">
          <a:blip r:embed="rId4">
            <a:alphaModFix amt="50000"/>
          </a:blip>
          <a:srcRect b="0" l="0" r="0" t="0"/>
          <a:stretch/>
        </p:blipFill>
        <p:spPr>
          <a:xfrm rot="10800000">
            <a:off x="6909927" y="-462690"/>
            <a:ext cx="3759149" cy="3728076"/>
          </a:xfrm>
          <a:prstGeom prst="rect">
            <a:avLst/>
          </a:prstGeom>
          <a:noFill/>
          <a:ln>
            <a:noFill/>
          </a:ln>
        </p:spPr>
      </p:pic>
      <p:pic>
        <p:nvPicPr>
          <p:cNvPr id="2333" name="Google Shape;2333;p48"/>
          <p:cNvPicPr preferRelativeResize="0"/>
          <p:nvPr/>
        </p:nvPicPr>
        <p:blipFill rotWithShape="1">
          <a:blip r:embed="rId3">
            <a:alphaModFix amt="78000"/>
          </a:blip>
          <a:srcRect b="0" l="0" r="0" t="0"/>
          <a:stretch/>
        </p:blipFill>
        <p:spPr>
          <a:xfrm rot="10800000">
            <a:off x="1087175" y="3771974"/>
            <a:ext cx="2223501" cy="2205125"/>
          </a:xfrm>
          <a:prstGeom prst="rect">
            <a:avLst/>
          </a:prstGeom>
          <a:noFill/>
          <a:ln>
            <a:noFill/>
          </a:ln>
        </p:spPr>
      </p:pic>
      <p:pic>
        <p:nvPicPr>
          <p:cNvPr id="2334" name="Google Shape;2334;p48"/>
          <p:cNvPicPr preferRelativeResize="0"/>
          <p:nvPr/>
        </p:nvPicPr>
        <p:blipFill rotWithShape="1">
          <a:blip r:embed="rId4">
            <a:alphaModFix amt="50000"/>
          </a:blip>
          <a:srcRect b="0" l="0" r="0" t="0"/>
          <a:stretch/>
        </p:blipFill>
        <p:spPr>
          <a:xfrm rot="10800000">
            <a:off x="-839873" y="-1145971"/>
            <a:ext cx="2254924" cy="2236299"/>
          </a:xfrm>
          <a:prstGeom prst="rect">
            <a:avLst/>
          </a:prstGeom>
          <a:noFill/>
          <a:ln>
            <a:noFill/>
          </a:ln>
        </p:spPr>
      </p:pic>
      <p:pic>
        <p:nvPicPr>
          <p:cNvPr id="2335" name="Google Shape;2335;p48"/>
          <p:cNvPicPr preferRelativeResize="0"/>
          <p:nvPr/>
        </p:nvPicPr>
        <p:blipFill rotWithShape="1">
          <a:blip r:embed="rId4">
            <a:alphaModFix amt="50000"/>
          </a:blip>
          <a:srcRect b="0" l="0" r="0" t="0"/>
          <a:stretch/>
        </p:blipFill>
        <p:spPr>
          <a:xfrm rot="10800000">
            <a:off x="7726352" y="3756392"/>
            <a:ext cx="2254924" cy="2236299"/>
          </a:xfrm>
          <a:prstGeom prst="rect">
            <a:avLst/>
          </a:prstGeom>
          <a:noFill/>
          <a:ln>
            <a:noFill/>
          </a:ln>
        </p:spPr>
      </p:pic>
      <p:pic>
        <p:nvPicPr>
          <p:cNvPr id="2336" name="Google Shape;2336;p48"/>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337" name="Google Shape;2337;p48"/>
          <p:cNvGrpSpPr/>
          <p:nvPr/>
        </p:nvGrpSpPr>
        <p:grpSpPr>
          <a:xfrm>
            <a:off x="172800" y="154950"/>
            <a:ext cx="8805900" cy="4833600"/>
            <a:chOff x="172800" y="154950"/>
            <a:chExt cx="8805900" cy="4833600"/>
          </a:xfrm>
        </p:grpSpPr>
        <p:sp>
          <p:nvSpPr>
            <p:cNvPr id="2338" name="Google Shape;2338;p48"/>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9" name="Google Shape;2339;p48"/>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340" name="Google Shape;2340;p48"/>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
        <p:nvSpPr>
          <p:cNvPr id="2341" name="Google Shape;2341;p48"/>
          <p:cNvSpPr txBox="1"/>
          <p:nvPr>
            <p:ph idx="1" type="subTitle"/>
          </p:nvPr>
        </p:nvSpPr>
        <p:spPr>
          <a:xfrm>
            <a:off x="2679300" y="2137501"/>
            <a:ext cx="3785400" cy="105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Montserrat"/>
              <a:buNone/>
              <a:defRPr>
                <a:latin typeface="Montserrat"/>
                <a:ea typeface="Montserrat"/>
                <a:cs typeface="Montserrat"/>
                <a:sym typeface="Montserrat"/>
              </a:defRPr>
            </a:lvl1pPr>
            <a:lvl2pPr lvl="1" rtl="0" algn="ctr">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rtl="0" algn="ctr">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rtl="0" algn="ctr">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rtl="0" algn="ctr">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rtl="0" algn="ctr">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rtl="0" algn="ctr">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rtl="0" algn="ctr">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rtl="0" algn="ctr">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p:txBody>
      </p:sp>
      <p:sp>
        <p:nvSpPr>
          <p:cNvPr id="2342" name="Google Shape;2342;p48"/>
          <p:cNvSpPr txBox="1"/>
          <p:nvPr>
            <p:ph idx="2" type="subTitle"/>
          </p:nvPr>
        </p:nvSpPr>
        <p:spPr>
          <a:xfrm rot="-859">
            <a:off x="2770187" y="3956846"/>
            <a:ext cx="3603600" cy="4188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Font typeface="Montserrat"/>
              <a:buNone/>
              <a:defRPr/>
            </a:lvl1pPr>
            <a:lvl2pPr lvl="1"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100"/>
              <a:buFont typeface="Montserrat"/>
              <a:buNone/>
              <a:defRPr sz="1100">
                <a:solidFill>
                  <a:schemeClr val="dk1"/>
                </a:solidFill>
                <a:latin typeface="Montserrat"/>
                <a:ea typeface="Montserrat"/>
                <a:cs typeface="Montserrat"/>
                <a:sym typeface="Montserrat"/>
              </a:defRPr>
            </a:lvl9pPr>
          </a:lstStyle>
          <a:p/>
        </p:txBody>
      </p:sp>
      <p:sp>
        <p:nvSpPr>
          <p:cNvPr id="2343" name="Google Shape;2343;p48"/>
          <p:cNvSpPr txBox="1"/>
          <p:nvPr>
            <p:ph type="ctrTitle"/>
          </p:nvPr>
        </p:nvSpPr>
        <p:spPr>
          <a:xfrm>
            <a:off x="2133938" y="452475"/>
            <a:ext cx="4874100" cy="1058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44" name="Google Shape;2344;p48"/>
          <p:cNvSpPr txBox="1"/>
          <p:nvPr/>
        </p:nvSpPr>
        <p:spPr>
          <a:xfrm>
            <a:off x="2770175" y="3068500"/>
            <a:ext cx="3603600" cy="79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lt1"/>
                </a:solidFill>
                <a:latin typeface="Bellota Text"/>
                <a:ea typeface="Bellota Text"/>
                <a:cs typeface="Bellota Text"/>
                <a:sym typeface="Bellota Text"/>
              </a:rPr>
              <a:t>CREDITS: </a:t>
            </a:r>
            <a:r>
              <a:rPr lang="en" sz="1200">
                <a:solidFill>
                  <a:schemeClr val="lt1"/>
                </a:solidFill>
                <a:latin typeface="Bellota Text Light"/>
                <a:ea typeface="Bellota Text Light"/>
                <a:cs typeface="Bellota Text Light"/>
                <a:sym typeface="Bellota Text Light"/>
              </a:rPr>
              <a:t>This presentation template was created by </a:t>
            </a:r>
            <a:r>
              <a:rPr b="1" lang="en" sz="1200">
                <a:solidFill>
                  <a:schemeClr val="lt1"/>
                </a:solidFill>
                <a:uFill>
                  <a:noFill/>
                </a:uFill>
                <a:latin typeface="Bellota Text"/>
                <a:ea typeface="Bellota Text"/>
                <a:cs typeface="Bellota Text"/>
                <a:sym typeface="Bellota Text"/>
                <a:hlinkClick r:id="rId6">
                  <a:extLst>
                    <a:ext uri="{A12FA001-AC4F-418D-AE19-62706E023703}">
                      <ahyp:hlinkClr val="tx"/>
                    </a:ext>
                  </a:extLst>
                </a:hlinkClick>
              </a:rPr>
              <a:t>Slidesgo</a:t>
            </a:r>
            <a:r>
              <a:rPr b="1" lang="en" sz="1200">
                <a:solidFill>
                  <a:schemeClr val="lt1"/>
                </a:solidFill>
                <a:latin typeface="Bellota Text"/>
                <a:ea typeface="Bellota Text"/>
                <a:cs typeface="Bellota Text"/>
                <a:sym typeface="Bellota Text"/>
              </a:rPr>
              <a:t>, </a:t>
            </a:r>
            <a:r>
              <a:rPr lang="en" sz="1200">
                <a:solidFill>
                  <a:schemeClr val="lt1"/>
                </a:solidFill>
                <a:latin typeface="Bellota Text Light"/>
                <a:ea typeface="Bellota Text Light"/>
                <a:cs typeface="Bellota Text Light"/>
                <a:sym typeface="Bellota Text Light"/>
              </a:rPr>
              <a:t>and includes </a:t>
            </a:r>
            <a:r>
              <a:rPr lang="en" sz="1200">
                <a:solidFill>
                  <a:schemeClr val="lt1"/>
                </a:solidFill>
                <a:latin typeface="Bellota Text Light"/>
                <a:ea typeface="Bellota Text Light"/>
                <a:cs typeface="Bellota Text Light"/>
                <a:sym typeface="Bellota Text Light"/>
              </a:rPr>
              <a:t>icons by </a:t>
            </a:r>
            <a:r>
              <a:rPr b="1" lang="en" sz="1200">
                <a:solidFill>
                  <a:schemeClr val="lt1"/>
                </a:solidFill>
                <a:uFill>
                  <a:noFill/>
                </a:uFill>
                <a:latin typeface="Bellota Text"/>
                <a:ea typeface="Bellota Text"/>
                <a:cs typeface="Bellota Text"/>
                <a:sym typeface="Bellota Text"/>
                <a:hlinkClick r:id="rId7">
                  <a:extLst>
                    <a:ext uri="{A12FA001-AC4F-418D-AE19-62706E023703}">
                      <ahyp:hlinkClr val="tx"/>
                    </a:ext>
                  </a:extLst>
                </a:hlinkClick>
              </a:rPr>
              <a:t>Flaticon</a:t>
            </a:r>
            <a:r>
              <a:rPr b="1" lang="en" sz="1200">
                <a:solidFill>
                  <a:schemeClr val="lt1"/>
                </a:solidFill>
                <a:latin typeface="Bellota Text"/>
                <a:ea typeface="Bellota Text"/>
                <a:cs typeface="Bellota Text"/>
                <a:sym typeface="Bellota Text"/>
              </a:rPr>
              <a:t>, </a:t>
            </a:r>
            <a:r>
              <a:rPr lang="en" sz="1200">
                <a:solidFill>
                  <a:schemeClr val="lt1"/>
                </a:solidFill>
                <a:latin typeface="Bellota Text Light"/>
                <a:ea typeface="Bellota Text Light"/>
                <a:cs typeface="Bellota Text Light"/>
                <a:sym typeface="Bellota Text Light"/>
              </a:rPr>
              <a:t>and infographics &amp; images by </a:t>
            </a:r>
            <a:r>
              <a:rPr b="1" lang="en" sz="1200">
                <a:solidFill>
                  <a:schemeClr val="lt1"/>
                </a:solidFill>
                <a:uFill>
                  <a:noFill/>
                </a:uFill>
                <a:latin typeface="Bellota Text"/>
                <a:ea typeface="Bellota Text"/>
                <a:cs typeface="Bellota Text"/>
                <a:sym typeface="Bellota Text"/>
                <a:hlinkClick r:id="rId8">
                  <a:extLst>
                    <a:ext uri="{A12FA001-AC4F-418D-AE19-62706E023703}">
                      <ahyp:hlinkClr val="tx"/>
                    </a:ext>
                  </a:extLst>
                </a:hlinkClick>
              </a:rPr>
              <a:t>Freepik</a:t>
            </a:r>
            <a:endParaRPr b="1" sz="1200">
              <a:solidFill>
                <a:schemeClr val="lt1"/>
              </a:solidFill>
              <a:latin typeface="Bellota Text"/>
              <a:ea typeface="Bellota Text"/>
              <a:cs typeface="Bellota Text"/>
              <a:sym typeface="Bellota Text"/>
            </a:endParaRPr>
          </a:p>
        </p:txBody>
      </p:sp>
      <p:cxnSp>
        <p:nvCxnSpPr>
          <p:cNvPr id="2345" name="Google Shape;2345;p48"/>
          <p:cNvCxnSpPr/>
          <p:nvPr/>
        </p:nvCxnSpPr>
        <p:spPr>
          <a:xfrm>
            <a:off x="2105513" y="540000"/>
            <a:ext cx="0" cy="4067400"/>
          </a:xfrm>
          <a:prstGeom prst="straightConnector1">
            <a:avLst/>
          </a:prstGeom>
          <a:noFill/>
          <a:ln cap="flat" cmpd="sng" w="9525">
            <a:solidFill>
              <a:schemeClr val="lt1"/>
            </a:solidFill>
            <a:prstDash val="solid"/>
            <a:round/>
            <a:headEnd len="med" w="med" type="none"/>
            <a:tailEnd len="med" w="med" type="none"/>
          </a:ln>
        </p:spPr>
      </p:cxnSp>
      <p:cxnSp>
        <p:nvCxnSpPr>
          <p:cNvPr id="2346" name="Google Shape;2346;p48"/>
          <p:cNvCxnSpPr/>
          <p:nvPr/>
        </p:nvCxnSpPr>
        <p:spPr>
          <a:xfrm>
            <a:off x="7036488" y="540000"/>
            <a:ext cx="0" cy="4067400"/>
          </a:xfrm>
          <a:prstGeom prst="straightConnector1">
            <a:avLst/>
          </a:prstGeom>
          <a:noFill/>
          <a:ln cap="flat" cmpd="sng" w="9525">
            <a:solidFill>
              <a:schemeClr val="lt1"/>
            </a:solidFill>
            <a:prstDash val="solid"/>
            <a:round/>
            <a:headEnd len="med" w="med" type="none"/>
            <a:tailEnd len="med" w="med" type="none"/>
          </a:ln>
        </p:spPr>
      </p:cxnSp>
      <p:grpSp>
        <p:nvGrpSpPr>
          <p:cNvPr id="2347" name="Google Shape;2347;p48"/>
          <p:cNvGrpSpPr/>
          <p:nvPr/>
        </p:nvGrpSpPr>
        <p:grpSpPr>
          <a:xfrm>
            <a:off x="525275" y="738814"/>
            <a:ext cx="1185950" cy="3665881"/>
            <a:chOff x="494950" y="741026"/>
            <a:chExt cx="1185950" cy="3665881"/>
          </a:xfrm>
        </p:grpSpPr>
        <p:grpSp>
          <p:nvGrpSpPr>
            <p:cNvPr id="2348" name="Google Shape;2348;p48"/>
            <p:cNvGrpSpPr/>
            <p:nvPr/>
          </p:nvGrpSpPr>
          <p:grpSpPr>
            <a:xfrm>
              <a:off x="847012" y="741026"/>
              <a:ext cx="481827" cy="481306"/>
              <a:chOff x="2284250" y="553450"/>
              <a:chExt cx="1249875" cy="1248525"/>
            </a:xfrm>
          </p:grpSpPr>
          <p:sp>
            <p:nvSpPr>
              <p:cNvPr id="2349" name="Google Shape;2349;p4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8"/>
            <p:cNvGrpSpPr/>
            <p:nvPr/>
          </p:nvGrpSpPr>
          <p:grpSpPr>
            <a:xfrm>
              <a:off x="494950" y="1933367"/>
              <a:ext cx="1185950" cy="1184600"/>
              <a:chOff x="950825" y="3792300"/>
              <a:chExt cx="1185950" cy="1184600"/>
            </a:xfrm>
          </p:grpSpPr>
          <p:sp>
            <p:nvSpPr>
              <p:cNvPr id="2359" name="Google Shape;2359;p48"/>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48"/>
            <p:cNvGrpSpPr/>
            <p:nvPr/>
          </p:nvGrpSpPr>
          <p:grpSpPr>
            <a:xfrm>
              <a:off x="847012" y="3925601"/>
              <a:ext cx="481827" cy="481306"/>
              <a:chOff x="2284250" y="553450"/>
              <a:chExt cx="1249875" cy="1248525"/>
            </a:xfrm>
          </p:grpSpPr>
          <p:sp>
            <p:nvSpPr>
              <p:cNvPr id="2376" name="Google Shape;2376;p4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85" name="Google Shape;2385;p48"/>
            <p:cNvCxnSpPr/>
            <p:nvPr/>
          </p:nvCxnSpPr>
          <p:spPr>
            <a:xfrm>
              <a:off x="1087925" y="1298400"/>
              <a:ext cx="0" cy="558900"/>
            </a:xfrm>
            <a:prstGeom prst="straightConnector1">
              <a:avLst/>
            </a:prstGeom>
            <a:noFill/>
            <a:ln cap="flat" cmpd="sng" w="9525">
              <a:solidFill>
                <a:schemeClr val="lt1"/>
              </a:solidFill>
              <a:prstDash val="solid"/>
              <a:round/>
              <a:headEnd len="med" w="med" type="none"/>
              <a:tailEnd len="med" w="med" type="none"/>
            </a:ln>
          </p:spPr>
        </p:cxnSp>
        <p:cxnSp>
          <p:nvCxnSpPr>
            <p:cNvPr id="2386" name="Google Shape;2386;p48"/>
            <p:cNvCxnSpPr/>
            <p:nvPr/>
          </p:nvCxnSpPr>
          <p:spPr>
            <a:xfrm>
              <a:off x="1087925" y="3194034"/>
              <a:ext cx="0" cy="655500"/>
            </a:xfrm>
            <a:prstGeom prst="straightConnector1">
              <a:avLst/>
            </a:prstGeom>
            <a:noFill/>
            <a:ln cap="flat" cmpd="sng" w="9525">
              <a:solidFill>
                <a:schemeClr val="lt1"/>
              </a:solidFill>
              <a:prstDash val="solid"/>
              <a:round/>
              <a:headEnd len="med" w="med" type="none"/>
              <a:tailEnd len="med" w="med" type="none"/>
            </a:ln>
          </p:spPr>
        </p:cxnSp>
      </p:grpSp>
      <p:grpSp>
        <p:nvGrpSpPr>
          <p:cNvPr id="2387" name="Google Shape;2387;p48"/>
          <p:cNvGrpSpPr/>
          <p:nvPr/>
        </p:nvGrpSpPr>
        <p:grpSpPr>
          <a:xfrm>
            <a:off x="7430775" y="738814"/>
            <a:ext cx="1185950" cy="3665881"/>
            <a:chOff x="494950" y="741026"/>
            <a:chExt cx="1185950" cy="3665881"/>
          </a:xfrm>
        </p:grpSpPr>
        <p:grpSp>
          <p:nvGrpSpPr>
            <p:cNvPr id="2388" name="Google Shape;2388;p48"/>
            <p:cNvGrpSpPr/>
            <p:nvPr/>
          </p:nvGrpSpPr>
          <p:grpSpPr>
            <a:xfrm>
              <a:off x="847012" y="741026"/>
              <a:ext cx="481827" cy="481306"/>
              <a:chOff x="2284250" y="553450"/>
              <a:chExt cx="1249875" cy="1248525"/>
            </a:xfrm>
          </p:grpSpPr>
          <p:sp>
            <p:nvSpPr>
              <p:cNvPr id="2389" name="Google Shape;2389;p4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48"/>
            <p:cNvGrpSpPr/>
            <p:nvPr/>
          </p:nvGrpSpPr>
          <p:grpSpPr>
            <a:xfrm>
              <a:off x="494950" y="1933367"/>
              <a:ext cx="1185950" cy="1184600"/>
              <a:chOff x="950825" y="3792300"/>
              <a:chExt cx="1185950" cy="1184600"/>
            </a:xfrm>
          </p:grpSpPr>
          <p:sp>
            <p:nvSpPr>
              <p:cNvPr id="2399" name="Google Shape;2399;p48"/>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48"/>
            <p:cNvGrpSpPr/>
            <p:nvPr/>
          </p:nvGrpSpPr>
          <p:grpSpPr>
            <a:xfrm>
              <a:off x="847012" y="3925601"/>
              <a:ext cx="481827" cy="481306"/>
              <a:chOff x="2284250" y="553450"/>
              <a:chExt cx="1249875" cy="1248525"/>
            </a:xfrm>
          </p:grpSpPr>
          <p:sp>
            <p:nvSpPr>
              <p:cNvPr id="2416" name="Google Shape;2416;p4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5" name="Google Shape;2425;p48"/>
            <p:cNvCxnSpPr/>
            <p:nvPr/>
          </p:nvCxnSpPr>
          <p:spPr>
            <a:xfrm>
              <a:off x="1087925" y="1298400"/>
              <a:ext cx="0" cy="558900"/>
            </a:xfrm>
            <a:prstGeom prst="straightConnector1">
              <a:avLst/>
            </a:prstGeom>
            <a:noFill/>
            <a:ln cap="flat" cmpd="sng" w="9525">
              <a:solidFill>
                <a:schemeClr val="lt1"/>
              </a:solidFill>
              <a:prstDash val="solid"/>
              <a:round/>
              <a:headEnd len="med" w="med" type="none"/>
              <a:tailEnd len="med" w="med" type="none"/>
            </a:ln>
          </p:spPr>
        </p:cxnSp>
        <p:cxnSp>
          <p:nvCxnSpPr>
            <p:cNvPr id="2426" name="Google Shape;2426;p48"/>
            <p:cNvCxnSpPr/>
            <p:nvPr/>
          </p:nvCxnSpPr>
          <p:spPr>
            <a:xfrm>
              <a:off x="1087925" y="3194034"/>
              <a:ext cx="0" cy="655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27" name="Shape 2427"/>
        <p:cNvGrpSpPr/>
        <p:nvPr/>
      </p:nvGrpSpPr>
      <p:grpSpPr>
        <a:xfrm>
          <a:off x="0" y="0"/>
          <a:ext cx="0" cy="0"/>
          <a:chOff x="0" y="0"/>
          <a:chExt cx="0" cy="0"/>
        </a:xfrm>
      </p:grpSpPr>
      <p:pic>
        <p:nvPicPr>
          <p:cNvPr id="2428" name="Google Shape;2428;p49"/>
          <p:cNvPicPr preferRelativeResize="0"/>
          <p:nvPr/>
        </p:nvPicPr>
        <p:blipFill rotWithShape="1">
          <a:blip r:embed="rId2">
            <a:alphaModFix amt="90000"/>
          </a:blip>
          <a:srcRect b="0" l="0" r="0" t="0"/>
          <a:stretch/>
        </p:blipFill>
        <p:spPr>
          <a:xfrm flipH="1">
            <a:off x="-1439225" y="-1648650"/>
            <a:ext cx="4265000" cy="4229726"/>
          </a:xfrm>
          <a:prstGeom prst="rect">
            <a:avLst/>
          </a:prstGeom>
          <a:noFill/>
          <a:ln>
            <a:noFill/>
          </a:ln>
        </p:spPr>
      </p:pic>
      <p:pic>
        <p:nvPicPr>
          <p:cNvPr id="2429" name="Google Shape;2429;p49"/>
          <p:cNvPicPr preferRelativeResize="0"/>
          <p:nvPr/>
        </p:nvPicPr>
        <p:blipFill rotWithShape="1">
          <a:blip r:embed="rId3">
            <a:alphaModFix amt="80000"/>
          </a:blip>
          <a:srcRect b="0" l="0" r="0" t="0"/>
          <a:stretch/>
        </p:blipFill>
        <p:spPr>
          <a:xfrm flipH="1">
            <a:off x="1173075" y="-1065100"/>
            <a:ext cx="2223501" cy="2205125"/>
          </a:xfrm>
          <a:prstGeom prst="rect">
            <a:avLst/>
          </a:prstGeom>
          <a:noFill/>
          <a:ln>
            <a:noFill/>
          </a:ln>
        </p:spPr>
      </p:pic>
      <p:pic>
        <p:nvPicPr>
          <p:cNvPr id="2430" name="Google Shape;2430;p49"/>
          <p:cNvPicPr preferRelativeResize="0"/>
          <p:nvPr/>
        </p:nvPicPr>
        <p:blipFill rotWithShape="1">
          <a:blip r:embed="rId4">
            <a:alphaModFix amt="50000"/>
          </a:blip>
          <a:srcRect b="0" l="0" r="0" t="0"/>
          <a:stretch/>
        </p:blipFill>
        <p:spPr>
          <a:xfrm flipH="1">
            <a:off x="-753973" y="3821670"/>
            <a:ext cx="2254924" cy="2236299"/>
          </a:xfrm>
          <a:prstGeom prst="rect">
            <a:avLst/>
          </a:prstGeom>
          <a:noFill/>
          <a:ln>
            <a:noFill/>
          </a:ln>
        </p:spPr>
      </p:pic>
      <p:pic>
        <p:nvPicPr>
          <p:cNvPr id="2431" name="Google Shape;2431;p49"/>
          <p:cNvPicPr preferRelativeResize="0"/>
          <p:nvPr/>
        </p:nvPicPr>
        <p:blipFill rotWithShape="1">
          <a:blip r:embed="rId4">
            <a:alphaModFix amt="50000"/>
          </a:blip>
          <a:srcRect b="0" l="0" r="0" t="0"/>
          <a:stretch/>
        </p:blipFill>
        <p:spPr>
          <a:xfrm flipH="1">
            <a:off x="7812252" y="-1080692"/>
            <a:ext cx="2254924" cy="2236299"/>
          </a:xfrm>
          <a:prstGeom prst="rect">
            <a:avLst/>
          </a:prstGeom>
          <a:noFill/>
          <a:ln>
            <a:noFill/>
          </a:ln>
        </p:spPr>
      </p:pic>
      <p:grpSp>
        <p:nvGrpSpPr>
          <p:cNvPr id="2432" name="Google Shape;2432;p49"/>
          <p:cNvGrpSpPr/>
          <p:nvPr/>
        </p:nvGrpSpPr>
        <p:grpSpPr>
          <a:xfrm flipH="1">
            <a:off x="169051" y="154950"/>
            <a:ext cx="8805900" cy="4833600"/>
            <a:chOff x="172800" y="154950"/>
            <a:chExt cx="8805900" cy="4833600"/>
          </a:xfrm>
        </p:grpSpPr>
        <p:sp>
          <p:nvSpPr>
            <p:cNvPr id="2433" name="Google Shape;2433;p49"/>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4" name="Google Shape;2434;p49"/>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435" name="Google Shape;2435;p49"/>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436" name="Shape 2436"/>
        <p:cNvGrpSpPr/>
        <p:nvPr/>
      </p:nvGrpSpPr>
      <p:grpSpPr>
        <a:xfrm>
          <a:off x="0" y="0"/>
          <a:ext cx="0" cy="0"/>
          <a:chOff x="0" y="0"/>
          <a:chExt cx="0" cy="0"/>
        </a:xfrm>
      </p:grpSpPr>
      <p:pic>
        <p:nvPicPr>
          <p:cNvPr id="2437" name="Google Shape;2437;p50"/>
          <p:cNvPicPr preferRelativeResize="0"/>
          <p:nvPr/>
        </p:nvPicPr>
        <p:blipFill rotWithShape="1">
          <a:blip r:embed="rId2">
            <a:alphaModFix amt="90000"/>
          </a:blip>
          <a:srcRect b="0" l="0" r="0" t="0"/>
          <a:stretch/>
        </p:blipFill>
        <p:spPr>
          <a:xfrm rot="10800000">
            <a:off x="-1525125" y="2330924"/>
            <a:ext cx="4265000" cy="4229726"/>
          </a:xfrm>
          <a:prstGeom prst="rect">
            <a:avLst/>
          </a:prstGeom>
          <a:noFill/>
          <a:ln>
            <a:noFill/>
          </a:ln>
        </p:spPr>
      </p:pic>
      <p:pic>
        <p:nvPicPr>
          <p:cNvPr id="2438" name="Google Shape;2438;p50"/>
          <p:cNvPicPr preferRelativeResize="0"/>
          <p:nvPr/>
        </p:nvPicPr>
        <p:blipFill rotWithShape="1">
          <a:blip r:embed="rId3">
            <a:alphaModFix/>
          </a:blip>
          <a:srcRect b="0" l="0" r="0" t="0"/>
          <a:stretch/>
        </p:blipFill>
        <p:spPr>
          <a:xfrm flipH="1" rot="10800000">
            <a:off x="6778050" y="-1636075"/>
            <a:ext cx="3427075" cy="3398749"/>
          </a:xfrm>
          <a:prstGeom prst="rect">
            <a:avLst/>
          </a:prstGeom>
          <a:noFill/>
          <a:ln>
            <a:noFill/>
          </a:ln>
        </p:spPr>
      </p:pic>
      <p:pic>
        <p:nvPicPr>
          <p:cNvPr id="2439" name="Google Shape;2439;p50"/>
          <p:cNvPicPr preferRelativeResize="0"/>
          <p:nvPr/>
        </p:nvPicPr>
        <p:blipFill rotWithShape="1">
          <a:blip r:embed="rId4">
            <a:alphaModFix amt="50000"/>
          </a:blip>
          <a:srcRect b="0" l="0" r="0" t="0"/>
          <a:stretch/>
        </p:blipFill>
        <p:spPr>
          <a:xfrm rot="10800000">
            <a:off x="6909927" y="-462690"/>
            <a:ext cx="3759149" cy="3728076"/>
          </a:xfrm>
          <a:prstGeom prst="rect">
            <a:avLst/>
          </a:prstGeom>
          <a:noFill/>
          <a:ln>
            <a:noFill/>
          </a:ln>
        </p:spPr>
      </p:pic>
      <p:pic>
        <p:nvPicPr>
          <p:cNvPr id="2440" name="Google Shape;2440;p50"/>
          <p:cNvPicPr preferRelativeResize="0"/>
          <p:nvPr/>
        </p:nvPicPr>
        <p:blipFill rotWithShape="1">
          <a:blip r:embed="rId3">
            <a:alphaModFix amt="78000"/>
          </a:blip>
          <a:srcRect b="0" l="0" r="0" t="0"/>
          <a:stretch/>
        </p:blipFill>
        <p:spPr>
          <a:xfrm rot="10800000">
            <a:off x="1087175" y="3771974"/>
            <a:ext cx="2223501" cy="2205125"/>
          </a:xfrm>
          <a:prstGeom prst="rect">
            <a:avLst/>
          </a:prstGeom>
          <a:noFill/>
          <a:ln>
            <a:noFill/>
          </a:ln>
        </p:spPr>
      </p:pic>
      <p:pic>
        <p:nvPicPr>
          <p:cNvPr id="2441" name="Google Shape;2441;p50"/>
          <p:cNvPicPr preferRelativeResize="0"/>
          <p:nvPr/>
        </p:nvPicPr>
        <p:blipFill rotWithShape="1">
          <a:blip r:embed="rId4">
            <a:alphaModFix amt="50000"/>
          </a:blip>
          <a:srcRect b="0" l="0" r="0" t="0"/>
          <a:stretch/>
        </p:blipFill>
        <p:spPr>
          <a:xfrm rot="10800000">
            <a:off x="-839873" y="-1145971"/>
            <a:ext cx="2254924" cy="2236299"/>
          </a:xfrm>
          <a:prstGeom prst="rect">
            <a:avLst/>
          </a:prstGeom>
          <a:noFill/>
          <a:ln>
            <a:noFill/>
          </a:ln>
        </p:spPr>
      </p:pic>
      <p:pic>
        <p:nvPicPr>
          <p:cNvPr id="2442" name="Google Shape;2442;p50"/>
          <p:cNvPicPr preferRelativeResize="0"/>
          <p:nvPr/>
        </p:nvPicPr>
        <p:blipFill rotWithShape="1">
          <a:blip r:embed="rId4">
            <a:alphaModFix amt="50000"/>
          </a:blip>
          <a:srcRect b="0" l="0" r="0" t="0"/>
          <a:stretch/>
        </p:blipFill>
        <p:spPr>
          <a:xfrm rot="10800000">
            <a:off x="7726352" y="3756392"/>
            <a:ext cx="2254924" cy="2236299"/>
          </a:xfrm>
          <a:prstGeom prst="rect">
            <a:avLst/>
          </a:prstGeom>
          <a:noFill/>
          <a:ln>
            <a:noFill/>
          </a:ln>
        </p:spPr>
      </p:pic>
      <p:pic>
        <p:nvPicPr>
          <p:cNvPr id="2443" name="Google Shape;2443;p50"/>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444" name="Google Shape;2444;p50"/>
          <p:cNvGrpSpPr/>
          <p:nvPr/>
        </p:nvGrpSpPr>
        <p:grpSpPr>
          <a:xfrm>
            <a:off x="172800" y="154950"/>
            <a:ext cx="8805900" cy="4833600"/>
            <a:chOff x="172800" y="154950"/>
            <a:chExt cx="8805900" cy="4833600"/>
          </a:xfrm>
        </p:grpSpPr>
        <p:sp>
          <p:nvSpPr>
            <p:cNvPr id="2445" name="Google Shape;2445;p50"/>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6" name="Google Shape;2446;p50"/>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447" name="Google Shape;2447;p50"/>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1" name="Shape 351"/>
        <p:cNvGrpSpPr/>
        <p:nvPr/>
      </p:nvGrpSpPr>
      <p:grpSpPr>
        <a:xfrm>
          <a:off x="0" y="0"/>
          <a:ext cx="0" cy="0"/>
          <a:chOff x="0" y="0"/>
          <a:chExt cx="0" cy="0"/>
        </a:xfrm>
      </p:grpSpPr>
      <p:pic>
        <p:nvPicPr>
          <p:cNvPr id="352" name="Google Shape;352;p6"/>
          <p:cNvPicPr preferRelativeResize="0"/>
          <p:nvPr/>
        </p:nvPicPr>
        <p:blipFill rotWithShape="1">
          <a:blip r:embed="rId2">
            <a:alphaModFix/>
          </a:blip>
          <a:srcRect b="0" l="0" r="0" t="0"/>
          <a:stretch/>
        </p:blipFill>
        <p:spPr>
          <a:xfrm flipH="1">
            <a:off x="34491" y="-1722350"/>
            <a:ext cx="2838974" cy="2815501"/>
          </a:xfrm>
          <a:prstGeom prst="rect">
            <a:avLst/>
          </a:prstGeom>
          <a:noFill/>
          <a:ln>
            <a:noFill/>
          </a:ln>
        </p:spPr>
      </p:pic>
      <p:pic>
        <p:nvPicPr>
          <p:cNvPr id="353" name="Google Shape;353;p6"/>
          <p:cNvPicPr preferRelativeResize="0"/>
          <p:nvPr/>
        </p:nvPicPr>
        <p:blipFill rotWithShape="1">
          <a:blip r:embed="rId3">
            <a:alphaModFix/>
          </a:blip>
          <a:srcRect b="0" l="0" r="0" t="0"/>
          <a:stretch/>
        </p:blipFill>
        <p:spPr>
          <a:xfrm flipH="1">
            <a:off x="6717777" y="-2141075"/>
            <a:ext cx="3427075" cy="3398749"/>
          </a:xfrm>
          <a:prstGeom prst="rect">
            <a:avLst/>
          </a:prstGeom>
          <a:noFill/>
          <a:ln>
            <a:noFill/>
          </a:ln>
        </p:spPr>
      </p:pic>
      <p:pic>
        <p:nvPicPr>
          <p:cNvPr id="354" name="Google Shape;354;p6"/>
          <p:cNvPicPr preferRelativeResize="0"/>
          <p:nvPr/>
        </p:nvPicPr>
        <p:blipFill rotWithShape="1">
          <a:blip r:embed="rId2">
            <a:alphaModFix/>
          </a:blip>
          <a:srcRect b="0" l="0" r="0" t="0"/>
          <a:stretch/>
        </p:blipFill>
        <p:spPr>
          <a:xfrm flipH="1">
            <a:off x="-779391" y="3834650"/>
            <a:ext cx="1934701" cy="1918725"/>
          </a:xfrm>
          <a:prstGeom prst="rect">
            <a:avLst/>
          </a:prstGeom>
          <a:noFill/>
          <a:ln>
            <a:noFill/>
          </a:ln>
        </p:spPr>
      </p:pic>
      <p:pic>
        <p:nvPicPr>
          <p:cNvPr id="355" name="Google Shape;355;p6"/>
          <p:cNvPicPr preferRelativeResize="0"/>
          <p:nvPr/>
        </p:nvPicPr>
        <p:blipFill rotWithShape="1">
          <a:blip r:embed="rId4">
            <a:alphaModFix/>
          </a:blip>
          <a:srcRect b="0" l="0" r="0" t="0"/>
          <a:stretch/>
        </p:blipFill>
        <p:spPr>
          <a:xfrm flipH="1">
            <a:off x="-1568087" y="-1525351"/>
            <a:ext cx="2953703" cy="2929300"/>
          </a:xfrm>
          <a:prstGeom prst="rect">
            <a:avLst/>
          </a:prstGeom>
          <a:noFill/>
          <a:ln>
            <a:noFill/>
          </a:ln>
        </p:spPr>
      </p:pic>
      <p:pic>
        <p:nvPicPr>
          <p:cNvPr id="356" name="Google Shape;356;p6"/>
          <p:cNvPicPr preferRelativeResize="0"/>
          <p:nvPr/>
        </p:nvPicPr>
        <p:blipFill>
          <a:blip r:embed="rId5">
            <a:alphaModFix amt="37000"/>
          </a:blip>
          <a:stretch>
            <a:fillRect/>
          </a:stretch>
        </p:blipFill>
        <p:spPr>
          <a:xfrm flipH="1">
            <a:off x="7314" y="0"/>
            <a:ext cx="9144000" cy="5143500"/>
          </a:xfrm>
          <a:prstGeom prst="rect">
            <a:avLst/>
          </a:prstGeom>
          <a:noFill/>
          <a:ln>
            <a:noFill/>
          </a:ln>
        </p:spPr>
      </p:pic>
      <p:sp>
        <p:nvSpPr>
          <p:cNvPr id="357" name="Google Shape;357;p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58" name="Google Shape;358;p6"/>
          <p:cNvGrpSpPr/>
          <p:nvPr/>
        </p:nvGrpSpPr>
        <p:grpSpPr>
          <a:xfrm>
            <a:off x="172800" y="154950"/>
            <a:ext cx="8805900" cy="4833600"/>
            <a:chOff x="172800" y="154950"/>
            <a:chExt cx="8805900" cy="4833600"/>
          </a:xfrm>
        </p:grpSpPr>
        <p:sp>
          <p:nvSpPr>
            <p:cNvPr id="359" name="Google Shape;359;p6"/>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6"/>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361" name="Google Shape;361;p6"/>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362" name="Google Shape;362;p6"/>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grpSp>
        <p:nvGrpSpPr>
          <p:cNvPr id="363" name="Google Shape;363;p6"/>
          <p:cNvGrpSpPr/>
          <p:nvPr/>
        </p:nvGrpSpPr>
        <p:grpSpPr>
          <a:xfrm flipH="1">
            <a:off x="8452787" y="4001538"/>
            <a:ext cx="430964" cy="491057"/>
            <a:chOff x="978650" y="2290050"/>
            <a:chExt cx="1130250" cy="1287850"/>
          </a:xfrm>
        </p:grpSpPr>
        <p:sp>
          <p:nvSpPr>
            <p:cNvPr id="364" name="Google Shape;364;p6"/>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6"/>
          <p:cNvGrpSpPr/>
          <p:nvPr/>
        </p:nvGrpSpPr>
        <p:grpSpPr>
          <a:xfrm flipH="1">
            <a:off x="8452782" y="1251340"/>
            <a:ext cx="430974" cy="430602"/>
            <a:chOff x="950825" y="3792300"/>
            <a:chExt cx="1185950" cy="1184600"/>
          </a:xfrm>
        </p:grpSpPr>
        <p:sp>
          <p:nvSpPr>
            <p:cNvPr id="374" name="Google Shape;374;p6"/>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6"/>
          <p:cNvGrpSpPr/>
          <p:nvPr/>
        </p:nvGrpSpPr>
        <p:grpSpPr>
          <a:xfrm flipH="1">
            <a:off x="260257" y="4095540"/>
            <a:ext cx="430974" cy="430602"/>
            <a:chOff x="950825" y="3792300"/>
            <a:chExt cx="1185950" cy="1184600"/>
          </a:xfrm>
        </p:grpSpPr>
        <p:sp>
          <p:nvSpPr>
            <p:cNvPr id="391" name="Google Shape;391;p6"/>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6"/>
          <p:cNvGrpSpPr/>
          <p:nvPr/>
        </p:nvGrpSpPr>
        <p:grpSpPr>
          <a:xfrm flipH="1">
            <a:off x="260262" y="1221113"/>
            <a:ext cx="430964" cy="491057"/>
            <a:chOff x="978650" y="2290050"/>
            <a:chExt cx="1130250" cy="1287850"/>
          </a:xfrm>
        </p:grpSpPr>
        <p:sp>
          <p:nvSpPr>
            <p:cNvPr id="408" name="Google Shape;408;p6"/>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7" name="Google Shape;417;p6"/>
          <p:cNvCxnSpPr/>
          <p:nvPr/>
        </p:nvCxnSpPr>
        <p:spPr>
          <a:xfrm>
            <a:off x="8661538" y="1784104"/>
            <a:ext cx="0" cy="2146500"/>
          </a:xfrm>
          <a:prstGeom prst="straightConnector1">
            <a:avLst/>
          </a:prstGeom>
          <a:noFill/>
          <a:ln cap="flat" cmpd="sng" w="9525">
            <a:solidFill>
              <a:schemeClr val="lt1"/>
            </a:solidFill>
            <a:prstDash val="solid"/>
            <a:round/>
            <a:headEnd len="med" w="med" type="none"/>
            <a:tailEnd len="med" w="med" type="none"/>
          </a:ln>
        </p:spPr>
      </p:cxnSp>
      <p:cxnSp>
        <p:nvCxnSpPr>
          <p:cNvPr id="418" name="Google Shape;418;p6"/>
          <p:cNvCxnSpPr/>
          <p:nvPr/>
        </p:nvCxnSpPr>
        <p:spPr>
          <a:xfrm>
            <a:off x="475738" y="1781312"/>
            <a:ext cx="0" cy="2146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448" name="Shape 2448"/>
        <p:cNvGrpSpPr/>
        <p:nvPr/>
      </p:nvGrpSpPr>
      <p:grpSpPr>
        <a:xfrm>
          <a:off x="0" y="0"/>
          <a:ext cx="0" cy="0"/>
          <a:chOff x="0" y="0"/>
          <a:chExt cx="0" cy="0"/>
        </a:xfrm>
      </p:grpSpPr>
      <p:pic>
        <p:nvPicPr>
          <p:cNvPr id="2449" name="Google Shape;2449;p51"/>
          <p:cNvPicPr preferRelativeResize="0"/>
          <p:nvPr/>
        </p:nvPicPr>
        <p:blipFill rotWithShape="1">
          <a:blip r:embed="rId2">
            <a:alphaModFix/>
          </a:blip>
          <a:srcRect b="0" l="0" r="0" t="0"/>
          <a:stretch/>
        </p:blipFill>
        <p:spPr>
          <a:xfrm>
            <a:off x="-1569577" y="-825500"/>
            <a:ext cx="2662028" cy="2640049"/>
          </a:xfrm>
          <a:prstGeom prst="rect">
            <a:avLst/>
          </a:prstGeom>
          <a:noFill/>
          <a:ln>
            <a:noFill/>
          </a:ln>
        </p:spPr>
      </p:pic>
      <p:pic>
        <p:nvPicPr>
          <p:cNvPr id="2450" name="Google Shape;2450;p51"/>
          <p:cNvPicPr preferRelativeResize="0"/>
          <p:nvPr/>
        </p:nvPicPr>
        <p:blipFill rotWithShape="1">
          <a:blip r:embed="rId3">
            <a:alphaModFix amt="90000"/>
          </a:blip>
          <a:srcRect b="0" l="0" r="0" t="0"/>
          <a:stretch/>
        </p:blipFill>
        <p:spPr>
          <a:xfrm>
            <a:off x="7928853" y="3616425"/>
            <a:ext cx="2429771" cy="2409699"/>
          </a:xfrm>
          <a:prstGeom prst="rect">
            <a:avLst/>
          </a:prstGeom>
          <a:noFill/>
          <a:ln>
            <a:noFill/>
          </a:ln>
        </p:spPr>
      </p:pic>
      <p:pic>
        <p:nvPicPr>
          <p:cNvPr id="2451" name="Google Shape;2451;p51"/>
          <p:cNvPicPr preferRelativeResize="0"/>
          <p:nvPr/>
        </p:nvPicPr>
        <p:blipFill rotWithShape="1">
          <a:blip r:embed="rId4">
            <a:alphaModFix amt="90000"/>
          </a:blip>
          <a:srcRect b="0" l="0" r="0" t="0"/>
          <a:stretch/>
        </p:blipFill>
        <p:spPr>
          <a:xfrm>
            <a:off x="172804" y="-877825"/>
            <a:ext cx="1934701" cy="1918725"/>
          </a:xfrm>
          <a:prstGeom prst="rect">
            <a:avLst/>
          </a:prstGeom>
          <a:noFill/>
          <a:ln>
            <a:noFill/>
          </a:ln>
        </p:spPr>
      </p:pic>
      <p:pic>
        <p:nvPicPr>
          <p:cNvPr id="2452" name="Google Shape;2452;p51"/>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453" name="Google Shape;2453;p51"/>
          <p:cNvGrpSpPr/>
          <p:nvPr/>
        </p:nvGrpSpPr>
        <p:grpSpPr>
          <a:xfrm>
            <a:off x="172800" y="154950"/>
            <a:ext cx="8805900" cy="4833600"/>
            <a:chOff x="172800" y="154950"/>
            <a:chExt cx="8805900" cy="4833600"/>
          </a:xfrm>
        </p:grpSpPr>
        <p:sp>
          <p:nvSpPr>
            <p:cNvPr id="2454" name="Google Shape;2454;p51"/>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5" name="Google Shape;2455;p51"/>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456" name="Google Shape;2456;p51"/>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2457" name="Shape 2457"/>
        <p:cNvGrpSpPr/>
        <p:nvPr/>
      </p:nvGrpSpPr>
      <p:grpSpPr>
        <a:xfrm>
          <a:off x="0" y="0"/>
          <a:ext cx="0" cy="0"/>
          <a:chOff x="0" y="0"/>
          <a:chExt cx="0" cy="0"/>
        </a:xfrm>
      </p:grpSpPr>
      <p:pic>
        <p:nvPicPr>
          <p:cNvPr id="2458" name="Google Shape;2458;p52"/>
          <p:cNvPicPr preferRelativeResize="0"/>
          <p:nvPr/>
        </p:nvPicPr>
        <p:blipFill rotWithShape="1">
          <a:blip r:embed="rId2">
            <a:alphaModFix/>
          </a:blip>
          <a:srcRect b="0" l="0" r="0" t="0"/>
          <a:stretch/>
        </p:blipFill>
        <p:spPr>
          <a:xfrm>
            <a:off x="-545805" y="210125"/>
            <a:ext cx="1380299" cy="1368900"/>
          </a:xfrm>
          <a:prstGeom prst="rect">
            <a:avLst/>
          </a:prstGeom>
          <a:noFill/>
          <a:ln>
            <a:noFill/>
          </a:ln>
        </p:spPr>
      </p:pic>
      <p:pic>
        <p:nvPicPr>
          <p:cNvPr id="2459" name="Google Shape;2459;p52"/>
          <p:cNvPicPr preferRelativeResize="0"/>
          <p:nvPr/>
        </p:nvPicPr>
        <p:blipFill rotWithShape="1">
          <a:blip r:embed="rId3">
            <a:alphaModFix/>
          </a:blip>
          <a:srcRect b="0" l="0" r="0" t="0"/>
          <a:stretch/>
        </p:blipFill>
        <p:spPr>
          <a:xfrm>
            <a:off x="-57680" y="-456400"/>
            <a:ext cx="1380299" cy="1368900"/>
          </a:xfrm>
          <a:prstGeom prst="rect">
            <a:avLst/>
          </a:prstGeom>
          <a:noFill/>
          <a:ln>
            <a:noFill/>
          </a:ln>
        </p:spPr>
      </p:pic>
      <p:pic>
        <p:nvPicPr>
          <p:cNvPr id="2460" name="Google Shape;2460;p52"/>
          <p:cNvPicPr preferRelativeResize="0"/>
          <p:nvPr/>
        </p:nvPicPr>
        <p:blipFill rotWithShape="1">
          <a:blip r:embed="rId2">
            <a:alphaModFix/>
          </a:blip>
          <a:srcRect b="0" l="0" r="0" t="0"/>
          <a:stretch/>
        </p:blipFill>
        <p:spPr>
          <a:xfrm>
            <a:off x="7384870" y="4284975"/>
            <a:ext cx="1380299" cy="1368900"/>
          </a:xfrm>
          <a:prstGeom prst="rect">
            <a:avLst/>
          </a:prstGeom>
          <a:noFill/>
          <a:ln>
            <a:noFill/>
          </a:ln>
        </p:spPr>
      </p:pic>
      <p:pic>
        <p:nvPicPr>
          <p:cNvPr id="2461" name="Google Shape;2461;p52"/>
          <p:cNvPicPr preferRelativeResize="0"/>
          <p:nvPr/>
        </p:nvPicPr>
        <p:blipFill rotWithShape="1">
          <a:blip r:embed="rId4">
            <a:alphaModFix/>
          </a:blip>
          <a:srcRect b="0" l="0" r="0" t="0"/>
          <a:stretch/>
        </p:blipFill>
        <p:spPr>
          <a:xfrm>
            <a:off x="8114270" y="3885225"/>
            <a:ext cx="1380299" cy="1368900"/>
          </a:xfrm>
          <a:prstGeom prst="rect">
            <a:avLst/>
          </a:prstGeom>
          <a:noFill/>
          <a:ln>
            <a:noFill/>
          </a:ln>
        </p:spPr>
      </p:pic>
      <p:pic>
        <p:nvPicPr>
          <p:cNvPr id="2462" name="Google Shape;2462;p52"/>
          <p:cNvPicPr preferRelativeResize="0"/>
          <p:nvPr/>
        </p:nvPicPr>
        <p:blipFill>
          <a:blip r:embed="rId5">
            <a:alphaModFix amt="37000"/>
          </a:blip>
          <a:stretch>
            <a:fillRect/>
          </a:stretch>
        </p:blipFill>
        <p:spPr>
          <a:xfrm>
            <a:off x="0" y="0"/>
            <a:ext cx="9144000" cy="5143500"/>
          </a:xfrm>
          <a:prstGeom prst="rect">
            <a:avLst/>
          </a:prstGeom>
          <a:noFill/>
          <a:ln>
            <a:noFill/>
          </a:ln>
        </p:spPr>
      </p:pic>
      <p:grpSp>
        <p:nvGrpSpPr>
          <p:cNvPr id="2463" name="Google Shape;2463;p52"/>
          <p:cNvGrpSpPr/>
          <p:nvPr/>
        </p:nvGrpSpPr>
        <p:grpSpPr>
          <a:xfrm>
            <a:off x="172800" y="154950"/>
            <a:ext cx="8805900" cy="4833600"/>
            <a:chOff x="172800" y="154950"/>
            <a:chExt cx="8805900" cy="4833600"/>
          </a:xfrm>
        </p:grpSpPr>
        <p:sp>
          <p:nvSpPr>
            <p:cNvPr id="2464" name="Google Shape;2464;p52"/>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5" name="Google Shape;2465;p52"/>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2466" name="Google Shape;2466;p52"/>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9" name="Shape 419"/>
        <p:cNvGrpSpPr/>
        <p:nvPr/>
      </p:nvGrpSpPr>
      <p:grpSpPr>
        <a:xfrm>
          <a:off x="0" y="0"/>
          <a:ext cx="0" cy="0"/>
          <a:chOff x="0" y="0"/>
          <a:chExt cx="0" cy="0"/>
        </a:xfrm>
      </p:grpSpPr>
      <p:pic>
        <p:nvPicPr>
          <p:cNvPr id="420" name="Google Shape;420;p7"/>
          <p:cNvPicPr preferRelativeResize="0"/>
          <p:nvPr/>
        </p:nvPicPr>
        <p:blipFill rotWithShape="1">
          <a:blip r:embed="rId2">
            <a:alphaModFix/>
          </a:blip>
          <a:srcRect b="0" l="0" r="0" t="0"/>
          <a:stretch/>
        </p:blipFill>
        <p:spPr>
          <a:xfrm>
            <a:off x="7273500" y="-901975"/>
            <a:ext cx="3427075" cy="3398749"/>
          </a:xfrm>
          <a:prstGeom prst="rect">
            <a:avLst/>
          </a:prstGeom>
          <a:noFill/>
          <a:ln>
            <a:noFill/>
          </a:ln>
        </p:spPr>
      </p:pic>
      <p:pic>
        <p:nvPicPr>
          <p:cNvPr id="421" name="Google Shape;421;p7"/>
          <p:cNvPicPr preferRelativeResize="0"/>
          <p:nvPr/>
        </p:nvPicPr>
        <p:blipFill rotWithShape="1">
          <a:blip r:embed="rId3">
            <a:alphaModFix/>
          </a:blip>
          <a:srcRect b="0" l="0" r="0" t="0"/>
          <a:stretch/>
        </p:blipFill>
        <p:spPr>
          <a:xfrm rot="-4214512">
            <a:off x="4314437" y="3388862"/>
            <a:ext cx="3161150" cy="3135034"/>
          </a:xfrm>
          <a:prstGeom prst="rect">
            <a:avLst/>
          </a:prstGeom>
          <a:noFill/>
          <a:ln>
            <a:noFill/>
          </a:ln>
        </p:spPr>
      </p:pic>
      <p:pic>
        <p:nvPicPr>
          <p:cNvPr id="422" name="Google Shape;422;p7"/>
          <p:cNvPicPr preferRelativeResize="0"/>
          <p:nvPr/>
        </p:nvPicPr>
        <p:blipFill rotWithShape="1">
          <a:blip r:embed="rId4">
            <a:alphaModFix amt="70000"/>
          </a:blip>
          <a:srcRect b="0" l="0" r="0" t="0"/>
          <a:stretch/>
        </p:blipFill>
        <p:spPr>
          <a:xfrm>
            <a:off x="-1144575" y="3816962"/>
            <a:ext cx="2297825" cy="2278824"/>
          </a:xfrm>
          <a:prstGeom prst="rect">
            <a:avLst/>
          </a:prstGeom>
          <a:noFill/>
          <a:ln>
            <a:noFill/>
          </a:ln>
        </p:spPr>
      </p:pic>
      <p:pic>
        <p:nvPicPr>
          <p:cNvPr id="423" name="Google Shape;423;p7"/>
          <p:cNvPicPr preferRelativeResize="0"/>
          <p:nvPr/>
        </p:nvPicPr>
        <p:blipFill rotWithShape="1">
          <a:blip r:embed="rId5">
            <a:alphaModFix/>
          </a:blip>
          <a:srcRect b="0" l="0" r="0" t="0"/>
          <a:stretch/>
        </p:blipFill>
        <p:spPr>
          <a:xfrm rot="-4214519">
            <a:off x="-1149690" y="-857295"/>
            <a:ext cx="2178454" cy="2160445"/>
          </a:xfrm>
          <a:prstGeom prst="rect">
            <a:avLst/>
          </a:prstGeom>
          <a:noFill/>
          <a:ln>
            <a:noFill/>
          </a:ln>
        </p:spPr>
      </p:pic>
      <p:pic>
        <p:nvPicPr>
          <p:cNvPr id="424" name="Google Shape;424;p7"/>
          <p:cNvPicPr preferRelativeResize="0"/>
          <p:nvPr/>
        </p:nvPicPr>
        <p:blipFill rotWithShape="1">
          <a:blip r:embed="rId4">
            <a:alphaModFix/>
          </a:blip>
          <a:srcRect b="0" l="0" r="0" t="0"/>
          <a:stretch/>
        </p:blipFill>
        <p:spPr>
          <a:xfrm>
            <a:off x="4502300" y="1887350"/>
            <a:ext cx="3317786" cy="3290350"/>
          </a:xfrm>
          <a:prstGeom prst="rect">
            <a:avLst/>
          </a:prstGeom>
          <a:noFill/>
          <a:ln>
            <a:noFill/>
          </a:ln>
        </p:spPr>
      </p:pic>
      <p:pic>
        <p:nvPicPr>
          <p:cNvPr id="425" name="Google Shape;425;p7"/>
          <p:cNvPicPr preferRelativeResize="0"/>
          <p:nvPr/>
        </p:nvPicPr>
        <p:blipFill>
          <a:blip r:embed="rId6">
            <a:alphaModFix amt="37000"/>
          </a:blip>
          <a:stretch>
            <a:fillRect/>
          </a:stretch>
        </p:blipFill>
        <p:spPr>
          <a:xfrm>
            <a:off x="0" y="0"/>
            <a:ext cx="9144000" cy="5143500"/>
          </a:xfrm>
          <a:prstGeom prst="rect">
            <a:avLst/>
          </a:prstGeom>
          <a:noFill/>
          <a:ln>
            <a:noFill/>
          </a:ln>
        </p:spPr>
      </p:pic>
      <p:pic>
        <p:nvPicPr>
          <p:cNvPr id="426" name="Google Shape;426;p7"/>
          <p:cNvPicPr preferRelativeResize="0"/>
          <p:nvPr/>
        </p:nvPicPr>
        <p:blipFill rotWithShape="1">
          <a:blip r:embed="rId4">
            <a:alphaModFix amt="70000"/>
          </a:blip>
          <a:srcRect b="0" l="0" r="0" t="0"/>
          <a:stretch/>
        </p:blipFill>
        <p:spPr>
          <a:xfrm>
            <a:off x="6624250" y="1088750"/>
            <a:ext cx="2297825" cy="2278824"/>
          </a:xfrm>
          <a:prstGeom prst="rect">
            <a:avLst/>
          </a:prstGeom>
          <a:noFill/>
          <a:ln>
            <a:noFill/>
          </a:ln>
        </p:spPr>
      </p:pic>
      <p:sp>
        <p:nvSpPr>
          <p:cNvPr id="427" name="Google Shape;427;p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428" name="Google Shape;428;p7"/>
          <p:cNvSpPr txBox="1"/>
          <p:nvPr>
            <p:ph idx="1" type="subTitle"/>
          </p:nvPr>
        </p:nvSpPr>
        <p:spPr>
          <a:xfrm rot="-268">
            <a:off x="720000" y="1700578"/>
            <a:ext cx="3852000" cy="2270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429" name="Google Shape;429;p7"/>
          <p:cNvGrpSpPr/>
          <p:nvPr/>
        </p:nvGrpSpPr>
        <p:grpSpPr>
          <a:xfrm>
            <a:off x="172800" y="154950"/>
            <a:ext cx="8805900" cy="4833600"/>
            <a:chOff x="172800" y="154950"/>
            <a:chExt cx="8805900" cy="4833600"/>
          </a:xfrm>
        </p:grpSpPr>
        <p:sp>
          <p:nvSpPr>
            <p:cNvPr id="430" name="Google Shape;430;p7"/>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7"/>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432" name="Google Shape;432;p7"/>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433" name="Google Shape;433;p7"/>
          <p:cNvCxnSpPr/>
          <p:nvPr/>
        </p:nvCxnSpPr>
        <p:spPr>
          <a:xfrm>
            <a:off x="172800" y="1133925"/>
            <a:ext cx="8805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4" name="Shape 434"/>
        <p:cNvGrpSpPr/>
        <p:nvPr/>
      </p:nvGrpSpPr>
      <p:grpSpPr>
        <a:xfrm>
          <a:off x="0" y="0"/>
          <a:ext cx="0" cy="0"/>
          <a:chOff x="0" y="0"/>
          <a:chExt cx="0" cy="0"/>
        </a:xfrm>
      </p:grpSpPr>
      <p:pic>
        <p:nvPicPr>
          <p:cNvPr id="435" name="Google Shape;435;p8"/>
          <p:cNvPicPr preferRelativeResize="0"/>
          <p:nvPr/>
        </p:nvPicPr>
        <p:blipFill rotWithShape="1">
          <a:blip r:embed="rId2">
            <a:alphaModFix amt="90000"/>
          </a:blip>
          <a:srcRect b="0" l="0" r="0" t="0"/>
          <a:stretch/>
        </p:blipFill>
        <p:spPr>
          <a:xfrm flipH="1" rot="10800000">
            <a:off x="7335612" y="1049250"/>
            <a:ext cx="2838974" cy="2815501"/>
          </a:xfrm>
          <a:prstGeom prst="rect">
            <a:avLst/>
          </a:prstGeom>
          <a:noFill/>
          <a:ln>
            <a:noFill/>
          </a:ln>
        </p:spPr>
      </p:pic>
      <p:pic>
        <p:nvPicPr>
          <p:cNvPr id="436" name="Google Shape;436;p8"/>
          <p:cNvPicPr preferRelativeResize="0"/>
          <p:nvPr/>
        </p:nvPicPr>
        <p:blipFill rotWithShape="1">
          <a:blip r:embed="rId3">
            <a:alphaModFix amt="90000"/>
          </a:blip>
          <a:srcRect b="0" l="0" r="0" t="0"/>
          <a:stretch/>
        </p:blipFill>
        <p:spPr>
          <a:xfrm flipH="1" rot="10800000">
            <a:off x="7041538" y="-1159374"/>
            <a:ext cx="3427075" cy="3398749"/>
          </a:xfrm>
          <a:prstGeom prst="rect">
            <a:avLst/>
          </a:prstGeom>
          <a:noFill/>
          <a:ln>
            <a:noFill/>
          </a:ln>
        </p:spPr>
      </p:pic>
      <p:pic>
        <p:nvPicPr>
          <p:cNvPr id="437" name="Google Shape;437;p8"/>
          <p:cNvPicPr preferRelativeResize="0"/>
          <p:nvPr/>
        </p:nvPicPr>
        <p:blipFill rotWithShape="1">
          <a:blip r:embed="rId2">
            <a:alphaModFix amt="90000"/>
          </a:blip>
          <a:srcRect b="0" l="0" r="0" t="0"/>
          <a:stretch/>
        </p:blipFill>
        <p:spPr>
          <a:xfrm flipH="1" rot="10800000">
            <a:off x="4078416" y="-1362200"/>
            <a:ext cx="1934701" cy="1918725"/>
          </a:xfrm>
          <a:prstGeom prst="rect">
            <a:avLst/>
          </a:prstGeom>
          <a:noFill/>
          <a:ln>
            <a:noFill/>
          </a:ln>
        </p:spPr>
      </p:pic>
      <p:pic>
        <p:nvPicPr>
          <p:cNvPr id="438" name="Google Shape;438;p8"/>
          <p:cNvPicPr preferRelativeResize="0"/>
          <p:nvPr/>
        </p:nvPicPr>
        <p:blipFill rotWithShape="1">
          <a:blip r:embed="rId4">
            <a:alphaModFix amt="90000"/>
          </a:blip>
          <a:srcRect b="0" l="0" r="0" t="0"/>
          <a:stretch/>
        </p:blipFill>
        <p:spPr>
          <a:xfrm flipH="1" rot="10800000">
            <a:off x="-1446514" y="22276"/>
            <a:ext cx="2953703" cy="2929300"/>
          </a:xfrm>
          <a:prstGeom prst="rect">
            <a:avLst/>
          </a:prstGeom>
          <a:noFill/>
          <a:ln>
            <a:noFill/>
          </a:ln>
        </p:spPr>
      </p:pic>
      <p:pic>
        <p:nvPicPr>
          <p:cNvPr id="439" name="Google Shape;439;p8"/>
          <p:cNvPicPr preferRelativeResize="0"/>
          <p:nvPr/>
        </p:nvPicPr>
        <p:blipFill rotWithShape="1">
          <a:blip r:embed="rId2">
            <a:alphaModFix amt="90000"/>
          </a:blip>
          <a:srcRect b="0" l="0" r="0" t="0"/>
          <a:stretch/>
        </p:blipFill>
        <p:spPr>
          <a:xfrm flipH="1" rot="10800000">
            <a:off x="440285" y="3265051"/>
            <a:ext cx="3055925" cy="3030674"/>
          </a:xfrm>
          <a:prstGeom prst="rect">
            <a:avLst/>
          </a:prstGeom>
          <a:noFill/>
          <a:ln>
            <a:noFill/>
          </a:ln>
        </p:spPr>
      </p:pic>
      <p:pic>
        <p:nvPicPr>
          <p:cNvPr id="440" name="Google Shape;440;p8"/>
          <p:cNvPicPr preferRelativeResize="0"/>
          <p:nvPr/>
        </p:nvPicPr>
        <p:blipFill>
          <a:blip r:embed="rId5">
            <a:alphaModFix amt="37000"/>
          </a:blip>
          <a:stretch>
            <a:fillRect/>
          </a:stretch>
        </p:blipFill>
        <p:spPr>
          <a:xfrm>
            <a:off x="0" y="0"/>
            <a:ext cx="9144000" cy="5143500"/>
          </a:xfrm>
          <a:prstGeom prst="rect">
            <a:avLst/>
          </a:prstGeom>
          <a:noFill/>
          <a:ln>
            <a:noFill/>
          </a:ln>
        </p:spPr>
      </p:pic>
      <p:sp>
        <p:nvSpPr>
          <p:cNvPr id="441" name="Google Shape;441;p8"/>
          <p:cNvSpPr txBox="1"/>
          <p:nvPr>
            <p:ph type="title"/>
          </p:nvPr>
        </p:nvSpPr>
        <p:spPr>
          <a:xfrm>
            <a:off x="1433550" y="1610100"/>
            <a:ext cx="6276900" cy="19233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4800"/>
              <a:buNone/>
              <a:defRPr sz="9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442" name="Google Shape;442;p8"/>
          <p:cNvGrpSpPr/>
          <p:nvPr/>
        </p:nvGrpSpPr>
        <p:grpSpPr>
          <a:xfrm>
            <a:off x="172800" y="154950"/>
            <a:ext cx="8805900" cy="4833600"/>
            <a:chOff x="172800" y="154950"/>
            <a:chExt cx="8805900" cy="4833600"/>
          </a:xfrm>
        </p:grpSpPr>
        <p:sp>
          <p:nvSpPr>
            <p:cNvPr id="443" name="Google Shape;443;p8"/>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8"/>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445" name="Google Shape;445;p8"/>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cxnSp>
        <p:nvCxnSpPr>
          <p:cNvPr id="446" name="Google Shape;446;p8"/>
          <p:cNvCxnSpPr/>
          <p:nvPr/>
        </p:nvCxnSpPr>
        <p:spPr>
          <a:xfrm>
            <a:off x="1491050" y="556600"/>
            <a:ext cx="0" cy="4052700"/>
          </a:xfrm>
          <a:prstGeom prst="straightConnector1">
            <a:avLst/>
          </a:prstGeom>
          <a:noFill/>
          <a:ln cap="flat" cmpd="sng" w="9525">
            <a:solidFill>
              <a:schemeClr val="lt1"/>
            </a:solidFill>
            <a:prstDash val="solid"/>
            <a:round/>
            <a:headEnd len="med" w="med" type="none"/>
            <a:tailEnd len="med" w="med" type="none"/>
          </a:ln>
        </p:spPr>
      </p:cxnSp>
      <p:cxnSp>
        <p:nvCxnSpPr>
          <p:cNvPr id="447" name="Google Shape;447;p8"/>
          <p:cNvCxnSpPr/>
          <p:nvPr/>
        </p:nvCxnSpPr>
        <p:spPr>
          <a:xfrm>
            <a:off x="7664475" y="556600"/>
            <a:ext cx="0" cy="4052700"/>
          </a:xfrm>
          <a:prstGeom prst="straightConnector1">
            <a:avLst/>
          </a:prstGeom>
          <a:noFill/>
          <a:ln cap="flat" cmpd="sng" w="9525">
            <a:solidFill>
              <a:schemeClr val="lt1"/>
            </a:solidFill>
            <a:prstDash val="solid"/>
            <a:round/>
            <a:headEnd len="med" w="med" type="none"/>
            <a:tailEnd len="med" w="med" type="none"/>
          </a:ln>
        </p:spPr>
      </p:cxnSp>
      <p:grpSp>
        <p:nvGrpSpPr>
          <p:cNvPr id="448" name="Google Shape;448;p8"/>
          <p:cNvGrpSpPr/>
          <p:nvPr/>
        </p:nvGrpSpPr>
        <p:grpSpPr>
          <a:xfrm>
            <a:off x="247600" y="656838"/>
            <a:ext cx="1185950" cy="3852219"/>
            <a:chOff x="247600" y="656838"/>
            <a:chExt cx="1185950" cy="3852219"/>
          </a:xfrm>
        </p:grpSpPr>
        <p:grpSp>
          <p:nvGrpSpPr>
            <p:cNvPr id="449" name="Google Shape;449;p8"/>
            <p:cNvGrpSpPr/>
            <p:nvPr/>
          </p:nvGrpSpPr>
          <p:grpSpPr>
            <a:xfrm>
              <a:off x="247600" y="1990647"/>
              <a:ext cx="1185950" cy="1184600"/>
              <a:chOff x="950825" y="3792300"/>
              <a:chExt cx="1185950" cy="1184600"/>
            </a:xfrm>
          </p:grpSpPr>
          <p:sp>
            <p:nvSpPr>
              <p:cNvPr id="450" name="Google Shape;450;p8"/>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8"/>
            <p:cNvGrpSpPr/>
            <p:nvPr/>
          </p:nvGrpSpPr>
          <p:grpSpPr>
            <a:xfrm>
              <a:off x="614468" y="656838"/>
              <a:ext cx="452213" cy="515269"/>
              <a:chOff x="978650" y="2290050"/>
              <a:chExt cx="1130250" cy="1287850"/>
            </a:xfrm>
          </p:grpSpPr>
          <p:sp>
            <p:nvSpPr>
              <p:cNvPr id="467" name="Google Shape;467;p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8"/>
            <p:cNvGrpSpPr/>
            <p:nvPr/>
          </p:nvGrpSpPr>
          <p:grpSpPr>
            <a:xfrm>
              <a:off x="614468" y="3993788"/>
              <a:ext cx="452213" cy="515269"/>
              <a:chOff x="978650" y="2290050"/>
              <a:chExt cx="1130250" cy="1287850"/>
            </a:xfrm>
          </p:grpSpPr>
          <p:sp>
            <p:nvSpPr>
              <p:cNvPr id="477" name="Google Shape;477;p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6" name="Google Shape;486;p8"/>
            <p:cNvCxnSpPr/>
            <p:nvPr/>
          </p:nvCxnSpPr>
          <p:spPr>
            <a:xfrm>
              <a:off x="840575" y="1255277"/>
              <a:ext cx="0" cy="652200"/>
            </a:xfrm>
            <a:prstGeom prst="straightConnector1">
              <a:avLst/>
            </a:prstGeom>
            <a:noFill/>
            <a:ln cap="flat" cmpd="sng" w="9525">
              <a:solidFill>
                <a:schemeClr val="lt1"/>
              </a:solidFill>
              <a:prstDash val="solid"/>
              <a:round/>
              <a:headEnd len="med" w="med" type="none"/>
              <a:tailEnd len="med" w="med" type="none"/>
            </a:ln>
          </p:spPr>
        </p:cxnSp>
        <p:cxnSp>
          <p:nvCxnSpPr>
            <p:cNvPr id="487" name="Google Shape;487;p8"/>
            <p:cNvCxnSpPr/>
            <p:nvPr/>
          </p:nvCxnSpPr>
          <p:spPr>
            <a:xfrm>
              <a:off x="840575" y="3258417"/>
              <a:ext cx="0" cy="652200"/>
            </a:xfrm>
            <a:prstGeom prst="straightConnector1">
              <a:avLst/>
            </a:prstGeom>
            <a:noFill/>
            <a:ln cap="flat" cmpd="sng" w="9525">
              <a:solidFill>
                <a:schemeClr val="lt1"/>
              </a:solidFill>
              <a:prstDash val="solid"/>
              <a:round/>
              <a:headEnd len="med" w="med" type="none"/>
              <a:tailEnd len="med" w="med" type="none"/>
            </a:ln>
          </p:spPr>
        </p:cxnSp>
      </p:grpSp>
      <p:grpSp>
        <p:nvGrpSpPr>
          <p:cNvPr id="488" name="Google Shape;488;p8"/>
          <p:cNvGrpSpPr/>
          <p:nvPr/>
        </p:nvGrpSpPr>
        <p:grpSpPr>
          <a:xfrm>
            <a:off x="7710450" y="656838"/>
            <a:ext cx="1185950" cy="3852219"/>
            <a:chOff x="247600" y="656838"/>
            <a:chExt cx="1185950" cy="3852219"/>
          </a:xfrm>
        </p:grpSpPr>
        <p:grpSp>
          <p:nvGrpSpPr>
            <p:cNvPr id="489" name="Google Shape;489;p8"/>
            <p:cNvGrpSpPr/>
            <p:nvPr/>
          </p:nvGrpSpPr>
          <p:grpSpPr>
            <a:xfrm>
              <a:off x="247600" y="1990647"/>
              <a:ext cx="1185950" cy="1184600"/>
              <a:chOff x="950825" y="3792300"/>
              <a:chExt cx="1185950" cy="1184600"/>
            </a:xfrm>
          </p:grpSpPr>
          <p:sp>
            <p:nvSpPr>
              <p:cNvPr id="490" name="Google Shape;490;p8"/>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8"/>
            <p:cNvGrpSpPr/>
            <p:nvPr/>
          </p:nvGrpSpPr>
          <p:grpSpPr>
            <a:xfrm>
              <a:off x="614468" y="656838"/>
              <a:ext cx="452213" cy="515269"/>
              <a:chOff x="978650" y="2290050"/>
              <a:chExt cx="1130250" cy="1287850"/>
            </a:xfrm>
          </p:grpSpPr>
          <p:sp>
            <p:nvSpPr>
              <p:cNvPr id="507" name="Google Shape;507;p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8"/>
            <p:cNvGrpSpPr/>
            <p:nvPr/>
          </p:nvGrpSpPr>
          <p:grpSpPr>
            <a:xfrm>
              <a:off x="614468" y="3993788"/>
              <a:ext cx="452213" cy="515269"/>
              <a:chOff x="978650" y="2290050"/>
              <a:chExt cx="1130250" cy="1287850"/>
            </a:xfrm>
          </p:grpSpPr>
          <p:sp>
            <p:nvSpPr>
              <p:cNvPr id="517" name="Google Shape;517;p8"/>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6" name="Google Shape;526;p8"/>
            <p:cNvCxnSpPr/>
            <p:nvPr/>
          </p:nvCxnSpPr>
          <p:spPr>
            <a:xfrm>
              <a:off x="840575" y="1255277"/>
              <a:ext cx="0" cy="652200"/>
            </a:xfrm>
            <a:prstGeom prst="straightConnector1">
              <a:avLst/>
            </a:prstGeom>
            <a:noFill/>
            <a:ln cap="flat" cmpd="sng" w="9525">
              <a:solidFill>
                <a:schemeClr val="lt1"/>
              </a:solidFill>
              <a:prstDash val="solid"/>
              <a:round/>
              <a:headEnd len="med" w="med" type="none"/>
              <a:tailEnd len="med" w="med" type="none"/>
            </a:ln>
          </p:spPr>
        </p:cxnSp>
        <p:cxnSp>
          <p:nvCxnSpPr>
            <p:cNvPr id="527" name="Google Shape;527;p8"/>
            <p:cNvCxnSpPr/>
            <p:nvPr/>
          </p:nvCxnSpPr>
          <p:spPr>
            <a:xfrm>
              <a:off x="840575" y="3258417"/>
              <a:ext cx="0" cy="6522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8" name="Shape 528"/>
        <p:cNvGrpSpPr/>
        <p:nvPr/>
      </p:nvGrpSpPr>
      <p:grpSpPr>
        <a:xfrm>
          <a:off x="0" y="0"/>
          <a:ext cx="0" cy="0"/>
          <a:chOff x="0" y="0"/>
          <a:chExt cx="0" cy="0"/>
        </a:xfrm>
      </p:grpSpPr>
      <p:pic>
        <p:nvPicPr>
          <p:cNvPr id="529" name="Google Shape;529;p9"/>
          <p:cNvPicPr preferRelativeResize="0"/>
          <p:nvPr/>
        </p:nvPicPr>
        <p:blipFill rotWithShape="1">
          <a:blip r:embed="rId2">
            <a:alphaModFix/>
          </a:blip>
          <a:srcRect b="0" l="0" r="0" t="0"/>
          <a:stretch/>
        </p:blipFill>
        <p:spPr>
          <a:xfrm>
            <a:off x="6936499" y="-713648"/>
            <a:ext cx="3195200" cy="3168801"/>
          </a:xfrm>
          <a:prstGeom prst="rect">
            <a:avLst/>
          </a:prstGeom>
          <a:noFill/>
          <a:ln>
            <a:noFill/>
          </a:ln>
        </p:spPr>
      </p:pic>
      <p:pic>
        <p:nvPicPr>
          <p:cNvPr id="530" name="Google Shape;530;p9"/>
          <p:cNvPicPr preferRelativeResize="0"/>
          <p:nvPr/>
        </p:nvPicPr>
        <p:blipFill rotWithShape="1">
          <a:blip r:embed="rId3">
            <a:alphaModFix/>
          </a:blip>
          <a:srcRect b="0" l="0" r="0" t="0"/>
          <a:stretch/>
        </p:blipFill>
        <p:spPr>
          <a:xfrm>
            <a:off x="7703450" y="1065125"/>
            <a:ext cx="3427075" cy="3398749"/>
          </a:xfrm>
          <a:prstGeom prst="rect">
            <a:avLst/>
          </a:prstGeom>
          <a:noFill/>
          <a:ln>
            <a:noFill/>
          </a:ln>
        </p:spPr>
      </p:pic>
      <p:pic>
        <p:nvPicPr>
          <p:cNvPr id="531" name="Google Shape;531;p9"/>
          <p:cNvPicPr preferRelativeResize="0"/>
          <p:nvPr/>
        </p:nvPicPr>
        <p:blipFill rotWithShape="1">
          <a:blip r:embed="rId4">
            <a:alphaModFix/>
          </a:blip>
          <a:srcRect b="0" l="0" r="0" t="0"/>
          <a:stretch/>
        </p:blipFill>
        <p:spPr>
          <a:xfrm rot="-4462949">
            <a:off x="4911478" y="4052849"/>
            <a:ext cx="1934702" cy="1918724"/>
          </a:xfrm>
          <a:prstGeom prst="rect">
            <a:avLst/>
          </a:prstGeom>
          <a:noFill/>
          <a:ln>
            <a:noFill/>
          </a:ln>
        </p:spPr>
      </p:pic>
      <p:pic>
        <p:nvPicPr>
          <p:cNvPr id="532" name="Google Shape;532;p9"/>
          <p:cNvPicPr preferRelativeResize="0"/>
          <p:nvPr/>
        </p:nvPicPr>
        <p:blipFill rotWithShape="1">
          <a:blip r:embed="rId5">
            <a:alphaModFix/>
          </a:blip>
          <a:srcRect b="0" l="0" r="0" t="0"/>
          <a:stretch/>
        </p:blipFill>
        <p:spPr>
          <a:xfrm>
            <a:off x="132738" y="-1598250"/>
            <a:ext cx="3161149" cy="3135035"/>
          </a:xfrm>
          <a:prstGeom prst="rect">
            <a:avLst/>
          </a:prstGeom>
          <a:noFill/>
          <a:ln>
            <a:noFill/>
          </a:ln>
        </p:spPr>
      </p:pic>
      <p:pic>
        <p:nvPicPr>
          <p:cNvPr id="533" name="Google Shape;533;p9"/>
          <p:cNvPicPr preferRelativeResize="0"/>
          <p:nvPr/>
        </p:nvPicPr>
        <p:blipFill rotWithShape="1">
          <a:blip r:embed="rId3">
            <a:alphaModFix/>
          </a:blip>
          <a:srcRect b="0" l="0" r="0" t="0"/>
          <a:stretch/>
        </p:blipFill>
        <p:spPr>
          <a:xfrm rot="8877592">
            <a:off x="-1128752" y="125574"/>
            <a:ext cx="2953703" cy="2929300"/>
          </a:xfrm>
          <a:prstGeom prst="rect">
            <a:avLst/>
          </a:prstGeom>
          <a:noFill/>
          <a:ln>
            <a:noFill/>
          </a:ln>
        </p:spPr>
      </p:pic>
      <p:pic>
        <p:nvPicPr>
          <p:cNvPr id="534" name="Google Shape;534;p9"/>
          <p:cNvPicPr preferRelativeResize="0"/>
          <p:nvPr/>
        </p:nvPicPr>
        <p:blipFill>
          <a:blip r:embed="rId6">
            <a:alphaModFix amt="37000"/>
          </a:blip>
          <a:stretch>
            <a:fillRect/>
          </a:stretch>
        </p:blipFill>
        <p:spPr>
          <a:xfrm>
            <a:off x="0" y="0"/>
            <a:ext cx="9144000" cy="5143500"/>
          </a:xfrm>
          <a:prstGeom prst="rect">
            <a:avLst/>
          </a:prstGeom>
          <a:noFill/>
          <a:ln>
            <a:noFill/>
          </a:ln>
        </p:spPr>
      </p:pic>
      <p:sp>
        <p:nvSpPr>
          <p:cNvPr id="535" name="Google Shape;535;p9"/>
          <p:cNvSpPr txBox="1"/>
          <p:nvPr>
            <p:ph type="title"/>
          </p:nvPr>
        </p:nvSpPr>
        <p:spPr>
          <a:xfrm>
            <a:off x="2080800" y="1395913"/>
            <a:ext cx="4982400" cy="1061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6" name="Google Shape;536;p9"/>
          <p:cNvSpPr txBox="1"/>
          <p:nvPr>
            <p:ph idx="1" type="subTitle"/>
          </p:nvPr>
        </p:nvSpPr>
        <p:spPr>
          <a:xfrm>
            <a:off x="2158650" y="2457338"/>
            <a:ext cx="4826700" cy="1205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7" name="Google Shape;537;p9"/>
          <p:cNvGrpSpPr/>
          <p:nvPr/>
        </p:nvGrpSpPr>
        <p:grpSpPr>
          <a:xfrm>
            <a:off x="172800" y="154950"/>
            <a:ext cx="8805900" cy="4833600"/>
            <a:chOff x="172800" y="154950"/>
            <a:chExt cx="8805900" cy="4833600"/>
          </a:xfrm>
        </p:grpSpPr>
        <p:sp>
          <p:nvSpPr>
            <p:cNvPr id="538" name="Google Shape;538;p9"/>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9"/>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540" name="Google Shape;540;p9"/>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541" name="Google Shape;541;p9"/>
          <p:cNvGrpSpPr/>
          <p:nvPr/>
        </p:nvGrpSpPr>
        <p:grpSpPr>
          <a:xfrm>
            <a:off x="4221220" y="661894"/>
            <a:ext cx="701558" cy="700192"/>
            <a:chOff x="2322475" y="2278575"/>
            <a:chExt cx="1258625" cy="1256175"/>
          </a:xfrm>
        </p:grpSpPr>
        <p:sp>
          <p:nvSpPr>
            <p:cNvPr id="542" name="Google Shape;542;p9"/>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9"/>
          <p:cNvGrpSpPr/>
          <p:nvPr/>
        </p:nvGrpSpPr>
        <p:grpSpPr>
          <a:xfrm>
            <a:off x="4221220" y="3832744"/>
            <a:ext cx="701558" cy="700192"/>
            <a:chOff x="2322475" y="2278575"/>
            <a:chExt cx="1258625" cy="1256175"/>
          </a:xfrm>
        </p:grpSpPr>
        <p:sp>
          <p:nvSpPr>
            <p:cNvPr id="559" name="Google Shape;559;p9"/>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9"/>
          <p:cNvGrpSpPr/>
          <p:nvPr/>
        </p:nvGrpSpPr>
        <p:grpSpPr>
          <a:xfrm>
            <a:off x="747770" y="836966"/>
            <a:ext cx="614517" cy="3520888"/>
            <a:chOff x="775545" y="836966"/>
            <a:chExt cx="614517" cy="3520888"/>
          </a:xfrm>
        </p:grpSpPr>
        <p:grpSp>
          <p:nvGrpSpPr>
            <p:cNvPr id="576" name="Google Shape;576;p9"/>
            <p:cNvGrpSpPr/>
            <p:nvPr/>
          </p:nvGrpSpPr>
          <p:grpSpPr>
            <a:xfrm>
              <a:off x="775545" y="2223978"/>
              <a:ext cx="614517" cy="700204"/>
              <a:chOff x="978650" y="2290050"/>
              <a:chExt cx="1130250" cy="1287850"/>
            </a:xfrm>
          </p:grpSpPr>
          <p:sp>
            <p:nvSpPr>
              <p:cNvPr id="577" name="Google Shape;577;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6" name="Google Shape;586;p9"/>
            <p:cNvCxnSpPr/>
            <p:nvPr/>
          </p:nvCxnSpPr>
          <p:spPr>
            <a:xfrm rot="10800000">
              <a:off x="1082800" y="1220725"/>
              <a:ext cx="0" cy="942600"/>
            </a:xfrm>
            <a:prstGeom prst="straightConnector1">
              <a:avLst/>
            </a:prstGeom>
            <a:noFill/>
            <a:ln cap="flat" cmpd="sng" w="9525">
              <a:solidFill>
                <a:schemeClr val="lt1"/>
              </a:solidFill>
              <a:prstDash val="solid"/>
              <a:round/>
              <a:headEnd len="med" w="med" type="none"/>
              <a:tailEnd len="med" w="med" type="none"/>
            </a:ln>
          </p:spPr>
        </p:cxnSp>
        <p:grpSp>
          <p:nvGrpSpPr>
            <p:cNvPr id="587" name="Google Shape;587;p9"/>
            <p:cNvGrpSpPr/>
            <p:nvPr/>
          </p:nvGrpSpPr>
          <p:grpSpPr>
            <a:xfrm>
              <a:off x="929206" y="836966"/>
              <a:ext cx="307202" cy="350038"/>
              <a:chOff x="978650" y="2290050"/>
              <a:chExt cx="1130250" cy="1287850"/>
            </a:xfrm>
          </p:grpSpPr>
          <p:sp>
            <p:nvSpPr>
              <p:cNvPr id="588" name="Google Shape;588;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9"/>
            <p:cNvGrpSpPr/>
            <p:nvPr/>
          </p:nvGrpSpPr>
          <p:grpSpPr>
            <a:xfrm>
              <a:off x="929206" y="4007816"/>
              <a:ext cx="307202" cy="350038"/>
              <a:chOff x="978650" y="2290050"/>
              <a:chExt cx="1130250" cy="1287850"/>
            </a:xfrm>
          </p:grpSpPr>
          <p:sp>
            <p:nvSpPr>
              <p:cNvPr id="598" name="Google Shape;598;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7" name="Google Shape;607;p9"/>
            <p:cNvCxnSpPr/>
            <p:nvPr/>
          </p:nvCxnSpPr>
          <p:spPr>
            <a:xfrm rot="10800000">
              <a:off x="1082800" y="2994700"/>
              <a:ext cx="0" cy="942600"/>
            </a:xfrm>
            <a:prstGeom prst="straightConnector1">
              <a:avLst/>
            </a:prstGeom>
            <a:noFill/>
            <a:ln cap="flat" cmpd="sng" w="9525">
              <a:solidFill>
                <a:schemeClr val="lt1"/>
              </a:solidFill>
              <a:prstDash val="solid"/>
              <a:round/>
              <a:headEnd len="med" w="med" type="none"/>
              <a:tailEnd len="med" w="med" type="none"/>
            </a:ln>
          </p:spPr>
        </p:cxnSp>
      </p:grpSp>
      <p:grpSp>
        <p:nvGrpSpPr>
          <p:cNvPr id="608" name="Google Shape;608;p9"/>
          <p:cNvGrpSpPr/>
          <p:nvPr/>
        </p:nvGrpSpPr>
        <p:grpSpPr>
          <a:xfrm>
            <a:off x="7781720" y="836966"/>
            <a:ext cx="614517" cy="3520888"/>
            <a:chOff x="7809495" y="836966"/>
            <a:chExt cx="614517" cy="3520888"/>
          </a:xfrm>
        </p:grpSpPr>
        <p:grpSp>
          <p:nvGrpSpPr>
            <p:cNvPr id="609" name="Google Shape;609;p9"/>
            <p:cNvGrpSpPr/>
            <p:nvPr/>
          </p:nvGrpSpPr>
          <p:grpSpPr>
            <a:xfrm>
              <a:off x="7809495" y="2223978"/>
              <a:ext cx="614517" cy="700204"/>
              <a:chOff x="978650" y="2290050"/>
              <a:chExt cx="1130250" cy="1287850"/>
            </a:xfrm>
          </p:grpSpPr>
          <p:sp>
            <p:nvSpPr>
              <p:cNvPr id="610" name="Google Shape;610;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9" name="Google Shape;619;p9"/>
            <p:cNvCxnSpPr/>
            <p:nvPr/>
          </p:nvCxnSpPr>
          <p:spPr>
            <a:xfrm rot="10800000">
              <a:off x="8116750" y="1220725"/>
              <a:ext cx="0" cy="942600"/>
            </a:xfrm>
            <a:prstGeom prst="straightConnector1">
              <a:avLst/>
            </a:prstGeom>
            <a:noFill/>
            <a:ln cap="flat" cmpd="sng" w="9525">
              <a:solidFill>
                <a:schemeClr val="lt1"/>
              </a:solidFill>
              <a:prstDash val="solid"/>
              <a:round/>
              <a:headEnd len="med" w="med" type="none"/>
              <a:tailEnd len="med" w="med" type="none"/>
            </a:ln>
          </p:spPr>
        </p:cxnSp>
        <p:grpSp>
          <p:nvGrpSpPr>
            <p:cNvPr id="620" name="Google Shape;620;p9"/>
            <p:cNvGrpSpPr/>
            <p:nvPr/>
          </p:nvGrpSpPr>
          <p:grpSpPr>
            <a:xfrm>
              <a:off x="7963156" y="836966"/>
              <a:ext cx="307202" cy="350038"/>
              <a:chOff x="978650" y="2290050"/>
              <a:chExt cx="1130250" cy="1287850"/>
            </a:xfrm>
          </p:grpSpPr>
          <p:sp>
            <p:nvSpPr>
              <p:cNvPr id="621" name="Google Shape;621;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9"/>
            <p:cNvGrpSpPr/>
            <p:nvPr/>
          </p:nvGrpSpPr>
          <p:grpSpPr>
            <a:xfrm>
              <a:off x="7963156" y="4007816"/>
              <a:ext cx="307202" cy="350038"/>
              <a:chOff x="978650" y="2290050"/>
              <a:chExt cx="1130250" cy="1287850"/>
            </a:xfrm>
          </p:grpSpPr>
          <p:sp>
            <p:nvSpPr>
              <p:cNvPr id="631" name="Google Shape;631;p9"/>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0" name="Google Shape;640;p9"/>
            <p:cNvCxnSpPr/>
            <p:nvPr/>
          </p:nvCxnSpPr>
          <p:spPr>
            <a:xfrm rot="10800000">
              <a:off x="8116750" y="2994700"/>
              <a:ext cx="0" cy="9426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1" name="Shape 641"/>
        <p:cNvGrpSpPr/>
        <p:nvPr/>
      </p:nvGrpSpPr>
      <p:grpSpPr>
        <a:xfrm>
          <a:off x="0" y="0"/>
          <a:ext cx="0" cy="0"/>
          <a:chOff x="0" y="0"/>
          <a:chExt cx="0" cy="0"/>
        </a:xfrm>
      </p:grpSpPr>
      <p:pic>
        <p:nvPicPr>
          <p:cNvPr id="642" name="Google Shape;642;p10"/>
          <p:cNvPicPr preferRelativeResize="0"/>
          <p:nvPr/>
        </p:nvPicPr>
        <p:blipFill rotWithShape="1">
          <a:blip r:embed="rId2">
            <a:alphaModFix/>
          </a:blip>
          <a:srcRect b="0" l="0" r="0" t="0"/>
          <a:stretch/>
        </p:blipFill>
        <p:spPr>
          <a:xfrm>
            <a:off x="7566725" y="3832275"/>
            <a:ext cx="2674826" cy="2652726"/>
          </a:xfrm>
          <a:prstGeom prst="rect">
            <a:avLst/>
          </a:prstGeom>
          <a:noFill/>
          <a:ln>
            <a:noFill/>
          </a:ln>
        </p:spPr>
      </p:pic>
      <p:pic>
        <p:nvPicPr>
          <p:cNvPr id="643" name="Google Shape;643;p10"/>
          <p:cNvPicPr preferRelativeResize="0"/>
          <p:nvPr/>
        </p:nvPicPr>
        <p:blipFill rotWithShape="1">
          <a:blip r:embed="rId3">
            <a:alphaModFix/>
          </a:blip>
          <a:srcRect b="0" l="0" r="0" t="0"/>
          <a:stretch/>
        </p:blipFill>
        <p:spPr>
          <a:xfrm>
            <a:off x="-774654" y="-691325"/>
            <a:ext cx="2297624" cy="2278649"/>
          </a:xfrm>
          <a:prstGeom prst="rect">
            <a:avLst/>
          </a:prstGeom>
          <a:noFill/>
          <a:ln>
            <a:noFill/>
          </a:ln>
        </p:spPr>
      </p:pic>
      <p:sp>
        <p:nvSpPr>
          <p:cNvPr id="644" name="Google Shape;644;p10"/>
          <p:cNvSpPr txBox="1"/>
          <p:nvPr>
            <p:ph type="title"/>
          </p:nvPr>
        </p:nvSpPr>
        <p:spPr>
          <a:xfrm>
            <a:off x="628575" y="2358375"/>
            <a:ext cx="2610300" cy="190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100"/>
              <a:buNone/>
              <a:defRPr sz="28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645" name="Google Shape;645;p10"/>
          <p:cNvPicPr preferRelativeResize="0"/>
          <p:nvPr/>
        </p:nvPicPr>
        <p:blipFill rotWithShape="1">
          <a:blip r:embed="rId4">
            <a:alphaModFix/>
          </a:blip>
          <a:srcRect b="0" l="0" r="0" t="0"/>
          <a:stretch/>
        </p:blipFill>
        <p:spPr>
          <a:xfrm>
            <a:off x="-290475" y="1125050"/>
            <a:ext cx="4235426" cy="4200425"/>
          </a:xfrm>
          <a:prstGeom prst="rect">
            <a:avLst/>
          </a:prstGeom>
          <a:noFill/>
          <a:ln>
            <a:noFill/>
          </a:ln>
        </p:spPr>
      </p:pic>
      <p:pic>
        <p:nvPicPr>
          <p:cNvPr id="646" name="Google Shape;646;p10"/>
          <p:cNvPicPr preferRelativeResize="0"/>
          <p:nvPr/>
        </p:nvPicPr>
        <p:blipFill rotWithShape="1">
          <a:blip r:embed="rId5">
            <a:alphaModFix amt="90000"/>
          </a:blip>
          <a:srcRect b="0" l="0" r="0" t="0"/>
          <a:stretch/>
        </p:blipFill>
        <p:spPr>
          <a:xfrm>
            <a:off x="-1432337" y="3206100"/>
            <a:ext cx="3427075" cy="3398749"/>
          </a:xfrm>
          <a:prstGeom prst="rect">
            <a:avLst/>
          </a:prstGeom>
          <a:noFill/>
          <a:ln>
            <a:noFill/>
          </a:ln>
        </p:spPr>
      </p:pic>
      <p:pic>
        <p:nvPicPr>
          <p:cNvPr id="647" name="Google Shape;647;p10"/>
          <p:cNvPicPr preferRelativeResize="0"/>
          <p:nvPr/>
        </p:nvPicPr>
        <p:blipFill>
          <a:blip r:embed="rId6">
            <a:alphaModFix amt="37000"/>
          </a:blip>
          <a:stretch>
            <a:fillRect/>
          </a:stretch>
        </p:blipFill>
        <p:spPr>
          <a:xfrm>
            <a:off x="0" y="0"/>
            <a:ext cx="9144000" cy="5143500"/>
          </a:xfrm>
          <a:prstGeom prst="rect">
            <a:avLst/>
          </a:prstGeom>
          <a:noFill/>
          <a:ln>
            <a:noFill/>
          </a:ln>
        </p:spPr>
      </p:pic>
      <p:grpSp>
        <p:nvGrpSpPr>
          <p:cNvPr id="648" name="Google Shape;648;p10"/>
          <p:cNvGrpSpPr/>
          <p:nvPr/>
        </p:nvGrpSpPr>
        <p:grpSpPr>
          <a:xfrm flipH="1">
            <a:off x="172800" y="154950"/>
            <a:ext cx="8805900" cy="4833600"/>
            <a:chOff x="172800" y="154950"/>
            <a:chExt cx="8805900" cy="4833600"/>
          </a:xfrm>
        </p:grpSpPr>
        <p:sp>
          <p:nvSpPr>
            <p:cNvPr id="649" name="Google Shape;649;p10"/>
            <p:cNvSpPr/>
            <p:nvPr/>
          </p:nvSpPr>
          <p:spPr>
            <a:xfrm>
              <a:off x="172800" y="154950"/>
              <a:ext cx="8805900" cy="48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10"/>
            <p:cNvCxnSpPr/>
            <p:nvPr/>
          </p:nvCxnSpPr>
          <p:spPr>
            <a:xfrm>
              <a:off x="172800" y="547575"/>
              <a:ext cx="8805900" cy="0"/>
            </a:xfrm>
            <a:prstGeom prst="straightConnector1">
              <a:avLst/>
            </a:prstGeom>
            <a:noFill/>
            <a:ln cap="flat" cmpd="sng" w="9525">
              <a:solidFill>
                <a:schemeClr val="lt1"/>
              </a:solidFill>
              <a:prstDash val="solid"/>
              <a:round/>
              <a:headEnd len="med" w="med" type="none"/>
              <a:tailEnd len="med" w="med" type="none"/>
            </a:ln>
          </p:spPr>
        </p:cxnSp>
        <p:cxnSp>
          <p:nvCxnSpPr>
            <p:cNvPr id="651" name="Google Shape;651;p10"/>
            <p:cNvCxnSpPr/>
            <p:nvPr/>
          </p:nvCxnSpPr>
          <p:spPr>
            <a:xfrm>
              <a:off x="172800" y="4603350"/>
              <a:ext cx="8805900" cy="0"/>
            </a:xfrm>
            <a:prstGeom prst="straightConnector1">
              <a:avLst/>
            </a:prstGeom>
            <a:noFill/>
            <a:ln cap="flat" cmpd="sng" w="9525">
              <a:solidFill>
                <a:schemeClr val="lt1"/>
              </a:solidFill>
              <a:prstDash val="solid"/>
              <a:round/>
              <a:headEnd len="med" w="med" type="none"/>
              <a:tailEnd len="med" w="med" type="none"/>
            </a:ln>
          </p:spPr>
        </p:cxnSp>
      </p:grpSp>
      <p:grpSp>
        <p:nvGrpSpPr>
          <p:cNvPr id="652" name="Google Shape;652;p10"/>
          <p:cNvGrpSpPr/>
          <p:nvPr/>
        </p:nvGrpSpPr>
        <p:grpSpPr>
          <a:xfrm flipH="1">
            <a:off x="248587" y="4089473"/>
            <a:ext cx="471771" cy="471234"/>
            <a:chOff x="950825" y="3792300"/>
            <a:chExt cx="1185950" cy="1184600"/>
          </a:xfrm>
        </p:grpSpPr>
        <p:sp>
          <p:nvSpPr>
            <p:cNvPr id="653" name="Google Shape;653;p10"/>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10"/>
          <p:cNvGrpSpPr/>
          <p:nvPr/>
        </p:nvGrpSpPr>
        <p:grpSpPr>
          <a:xfrm>
            <a:off x="248589" y="597927"/>
            <a:ext cx="471766" cy="537549"/>
            <a:chOff x="978650" y="2290050"/>
            <a:chExt cx="1130250" cy="1287850"/>
          </a:xfrm>
        </p:grpSpPr>
        <p:sp>
          <p:nvSpPr>
            <p:cNvPr id="670" name="Google Shape;670;p10"/>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10"/>
          <p:cNvGrpSpPr/>
          <p:nvPr/>
        </p:nvGrpSpPr>
        <p:grpSpPr>
          <a:xfrm rot="10800000">
            <a:off x="8424012" y="631089"/>
            <a:ext cx="471771" cy="471234"/>
            <a:chOff x="950825" y="3792300"/>
            <a:chExt cx="1185950" cy="1184600"/>
          </a:xfrm>
        </p:grpSpPr>
        <p:sp>
          <p:nvSpPr>
            <p:cNvPr id="680" name="Google Shape;680;p10"/>
            <p:cNvSpPr/>
            <p:nvPr/>
          </p:nvSpPr>
          <p:spPr>
            <a:xfrm>
              <a:off x="950825" y="4360300"/>
              <a:ext cx="535325" cy="49375"/>
            </a:xfrm>
            <a:custGeom>
              <a:rect b="b" l="l" r="r" t="t"/>
              <a:pathLst>
                <a:path extrusionOk="0" h="1975" w="21413">
                  <a:moveTo>
                    <a:pt x="15112" y="1"/>
                  </a:moveTo>
                  <a:cubicBezTo>
                    <a:pt x="11506" y="1"/>
                    <a:pt x="6633" y="438"/>
                    <a:pt x="108" y="918"/>
                  </a:cubicBezTo>
                  <a:cubicBezTo>
                    <a:pt x="96" y="913"/>
                    <a:pt x="86" y="911"/>
                    <a:pt x="76" y="911"/>
                  </a:cubicBezTo>
                  <a:cubicBezTo>
                    <a:pt x="0" y="911"/>
                    <a:pt x="11" y="1051"/>
                    <a:pt x="108" y="1070"/>
                  </a:cubicBezTo>
                  <a:cubicBezTo>
                    <a:pt x="6588" y="1546"/>
                    <a:pt x="11438" y="1975"/>
                    <a:pt x="15037" y="1975"/>
                  </a:cubicBezTo>
                  <a:cubicBezTo>
                    <a:pt x="17883" y="1975"/>
                    <a:pt x="19946" y="1707"/>
                    <a:pt x="21413" y="983"/>
                  </a:cubicBezTo>
                  <a:cubicBezTo>
                    <a:pt x="19959" y="266"/>
                    <a:pt x="17920" y="1"/>
                    <a:pt x="151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
            <p:cNvSpPr/>
            <p:nvPr/>
          </p:nvSpPr>
          <p:spPr>
            <a:xfrm>
              <a:off x="1502525" y="3792300"/>
              <a:ext cx="81975" cy="534675"/>
            </a:xfrm>
            <a:custGeom>
              <a:rect b="b" l="l" r="r" t="t"/>
              <a:pathLst>
                <a:path extrusionOk="0" h="21387" w="3279">
                  <a:moveTo>
                    <a:pt x="1639" y="0"/>
                  </a:moveTo>
                  <a:cubicBezTo>
                    <a:pt x="1596" y="0"/>
                    <a:pt x="1552" y="28"/>
                    <a:pt x="1552" y="82"/>
                  </a:cubicBezTo>
                  <a:cubicBezTo>
                    <a:pt x="722" y="11685"/>
                    <a:pt x="0" y="18044"/>
                    <a:pt x="1639" y="21387"/>
                  </a:cubicBezTo>
                  <a:cubicBezTo>
                    <a:pt x="3278" y="18044"/>
                    <a:pt x="2579" y="11685"/>
                    <a:pt x="1727" y="82"/>
                  </a:cubicBezTo>
                  <a:cubicBezTo>
                    <a:pt x="1727" y="28"/>
                    <a:pt x="1683"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
            <p:cNvSpPr/>
            <p:nvPr/>
          </p:nvSpPr>
          <p:spPr>
            <a:xfrm>
              <a:off x="1503075" y="4442225"/>
              <a:ext cx="81950" cy="534675"/>
            </a:xfrm>
            <a:custGeom>
              <a:rect b="b" l="l" r="r" t="t"/>
              <a:pathLst>
                <a:path extrusionOk="0" h="21387" w="3278">
                  <a:moveTo>
                    <a:pt x="1639" y="0"/>
                  </a:moveTo>
                  <a:cubicBezTo>
                    <a:pt x="0" y="3344"/>
                    <a:pt x="721" y="9702"/>
                    <a:pt x="1574" y="21305"/>
                  </a:cubicBezTo>
                  <a:cubicBezTo>
                    <a:pt x="1552" y="21360"/>
                    <a:pt x="1585" y="21387"/>
                    <a:pt x="1625" y="21387"/>
                  </a:cubicBezTo>
                  <a:cubicBezTo>
                    <a:pt x="1666" y="21387"/>
                    <a:pt x="1716" y="21360"/>
                    <a:pt x="1727" y="21305"/>
                  </a:cubicBezTo>
                  <a:cubicBezTo>
                    <a:pt x="2579" y="9702"/>
                    <a:pt x="3278" y="3344"/>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
            <p:cNvSpPr/>
            <p:nvPr/>
          </p:nvSpPr>
          <p:spPr>
            <a:xfrm>
              <a:off x="1601400" y="4359525"/>
              <a:ext cx="535375" cy="49425"/>
            </a:xfrm>
            <a:custGeom>
              <a:rect b="b" l="l" r="r" t="t"/>
              <a:pathLst>
                <a:path extrusionOk="0" h="1977" w="21415">
                  <a:moveTo>
                    <a:pt x="6385" y="1"/>
                  </a:moveTo>
                  <a:cubicBezTo>
                    <a:pt x="3541" y="1"/>
                    <a:pt x="1477" y="269"/>
                    <a:pt x="0" y="992"/>
                  </a:cubicBezTo>
                  <a:cubicBezTo>
                    <a:pt x="1469" y="1712"/>
                    <a:pt x="3519" y="1977"/>
                    <a:pt x="6339" y="1977"/>
                  </a:cubicBezTo>
                  <a:cubicBezTo>
                    <a:pt x="9941" y="1977"/>
                    <a:pt x="14798" y="1545"/>
                    <a:pt x="21305" y="1080"/>
                  </a:cubicBezTo>
                  <a:cubicBezTo>
                    <a:pt x="21414" y="1080"/>
                    <a:pt x="21414" y="905"/>
                    <a:pt x="21305" y="905"/>
                  </a:cubicBezTo>
                  <a:cubicBezTo>
                    <a:pt x="14826" y="429"/>
                    <a:pt x="9982" y="1"/>
                    <a:pt x="6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
            <p:cNvSpPr/>
            <p:nvPr/>
          </p:nvSpPr>
          <p:spPr>
            <a:xfrm>
              <a:off x="1123200" y="4425300"/>
              <a:ext cx="379350" cy="379075"/>
            </a:xfrm>
            <a:custGeom>
              <a:rect b="b" l="l" r="r" t="t"/>
              <a:pathLst>
                <a:path extrusionOk="0" h="15163" w="15174">
                  <a:moveTo>
                    <a:pt x="15173" y="0"/>
                  </a:moveTo>
                  <a:cubicBezTo>
                    <a:pt x="11656" y="1202"/>
                    <a:pt x="7657" y="6206"/>
                    <a:pt x="53" y="14990"/>
                  </a:cubicBezTo>
                  <a:cubicBezTo>
                    <a:pt x="1" y="15076"/>
                    <a:pt x="58" y="15163"/>
                    <a:pt x="128" y="15163"/>
                  </a:cubicBezTo>
                  <a:cubicBezTo>
                    <a:pt x="146" y="15163"/>
                    <a:pt x="165" y="15156"/>
                    <a:pt x="184" y="15143"/>
                  </a:cubicBezTo>
                  <a:cubicBezTo>
                    <a:pt x="9012" y="7517"/>
                    <a:pt x="13994" y="3518"/>
                    <a:pt x="15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0"/>
            <p:cNvSpPr/>
            <p:nvPr/>
          </p:nvSpPr>
          <p:spPr>
            <a:xfrm>
              <a:off x="1584475" y="4425300"/>
              <a:ext cx="379875" cy="379075"/>
            </a:xfrm>
            <a:custGeom>
              <a:rect b="b" l="l" r="r" t="t"/>
              <a:pathLst>
                <a:path extrusionOk="0" h="15163" w="15195">
                  <a:moveTo>
                    <a:pt x="0" y="0"/>
                  </a:moveTo>
                  <a:lnTo>
                    <a:pt x="0" y="0"/>
                  </a:lnTo>
                  <a:cubicBezTo>
                    <a:pt x="1202" y="3518"/>
                    <a:pt x="6206" y="7517"/>
                    <a:pt x="14990" y="15143"/>
                  </a:cubicBezTo>
                  <a:cubicBezTo>
                    <a:pt x="15008" y="15156"/>
                    <a:pt x="15028" y="15163"/>
                    <a:pt x="15048" y="15163"/>
                  </a:cubicBezTo>
                  <a:cubicBezTo>
                    <a:pt x="15123" y="15163"/>
                    <a:pt x="15195" y="15076"/>
                    <a:pt x="15143" y="14990"/>
                  </a:cubicBezTo>
                  <a:cubicBezTo>
                    <a:pt x="7517" y="6184"/>
                    <a:pt x="3518" y="118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
            <p:cNvSpPr/>
            <p:nvPr/>
          </p:nvSpPr>
          <p:spPr>
            <a:xfrm>
              <a:off x="1584475" y="3964525"/>
              <a:ext cx="379975" cy="378850"/>
            </a:xfrm>
            <a:custGeom>
              <a:rect b="b" l="l" r="r" t="t"/>
              <a:pathLst>
                <a:path extrusionOk="0" h="15154" w="15199">
                  <a:moveTo>
                    <a:pt x="15033" y="1"/>
                  </a:moveTo>
                  <a:cubicBezTo>
                    <a:pt x="15018" y="1"/>
                    <a:pt x="15004" y="4"/>
                    <a:pt x="14990" y="11"/>
                  </a:cubicBezTo>
                  <a:cubicBezTo>
                    <a:pt x="6162" y="7637"/>
                    <a:pt x="1180" y="11635"/>
                    <a:pt x="0" y="15153"/>
                  </a:cubicBezTo>
                  <a:cubicBezTo>
                    <a:pt x="3518" y="13973"/>
                    <a:pt x="7517" y="8991"/>
                    <a:pt x="15143" y="164"/>
                  </a:cubicBezTo>
                  <a:cubicBezTo>
                    <a:pt x="15198" y="90"/>
                    <a:pt x="15114" y="1"/>
                    <a:pt x="150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
            <p:cNvSpPr/>
            <p:nvPr/>
          </p:nvSpPr>
          <p:spPr>
            <a:xfrm>
              <a:off x="1123200" y="3964525"/>
              <a:ext cx="379900" cy="378850"/>
            </a:xfrm>
            <a:custGeom>
              <a:rect b="b" l="l" r="r" t="t"/>
              <a:pathLst>
                <a:path extrusionOk="0" h="15154" w="15196">
                  <a:moveTo>
                    <a:pt x="155" y="1"/>
                  </a:moveTo>
                  <a:cubicBezTo>
                    <a:pt x="67" y="1"/>
                    <a:pt x="1" y="90"/>
                    <a:pt x="75" y="164"/>
                  </a:cubicBezTo>
                  <a:cubicBezTo>
                    <a:pt x="7679" y="8970"/>
                    <a:pt x="11677" y="13973"/>
                    <a:pt x="15195" y="15153"/>
                  </a:cubicBezTo>
                  <a:cubicBezTo>
                    <a:pt x="13994" y="11635"/>
                    <a:pt x="8990" y="7637"/>
                    <a:pt x="206" y="11"/>
                  </a:cubicBezTo>
                  <a:cubicBezTo>
                    <a:pt x="189" y="4"/>
                    <a:pt x="17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
            <p:cNvSpPr/>
            <p:nvPr/>
          </p:nvSpPr>
          <p:spPr>
            <a:xfrm>
              <a:off x="1022550" y="4181600"/>
              <a:ext cx="471250" cy="184200"/>
            </a:xfrm>
            <a:custGeom>
              <a:rect b="b" l="l" r="r" t="t"/>
              <a:pathLst>
                <a:path extrusionOk="0" h="7368" w="18850">
                  <a:moveTo>
                    <a:pt x="143" y="0"/>
                  </a:moveTo>
                  <a:cubicBezTo>
                    <a:pt x="49" y="0"/>
                    <a:pt x="1" y="115"/>
                    <a:pt x="102" y="156"/>
                  </a:cubicBezTo>
                  <a:cubicBezTo>
                    <a:pt x="9528" y="4620"/>
                    <a:pt x="14812" y="7367"/>
                    <a:pt x="18314" y="7367"/>
                  </a:cubicBezTo>
                  <a:cubicBezTo>
                    <a:pt x="18497" y="7367"/>
                    <a:pt x="18676" y="7360"/>
                    <a:pt x="18850" y="7344"/>
                  </a:cubicBezTo>
                  <a:cubicBezTo>
                    <a:pt x="16468" y="4788"/>
                    <a:pt x="10656" y="3215"/>
                    <a:pt x="167" y="3"/>
                  </a:cubicBezTo>
                  <a:cubicBezTo>
                    <a:pt x="159" y="1"/>
                    <a:pt x="151"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
            <p:cNvSpPr/>
            <p:nvPr/>
          </p:nvSpPr>
          <p:spPr>
            <a:xfrm>
              <a:off x="1556050" y="3864500"/>
              <a:ext cx="191575" cy="470125"/>
            </a:xfrm>
            <a:custGeom>
              <a:rect b="b" l="l" r="r" t="t"/>
              <a:pathLst>
                <a:path extrusionOk="0" h="18805" w="7663">
                  <a:moveTo>
                    <a:pt x="7560" y="1"/>
                  </a:moveTo>
                  <a:cubicBezTo>
                    <a:pt x="7530" y="1"/>
                    <a:pt x="7498" y="17"/>
                    <a:pt x="7474" y="57"/>
                  </a:cubicBezTo>
                  <a:cubicBezTo>
                    <a:pt x="2776" y="9977"/>
                    <a:pt x="1" y="15309"/>
                    <a:pt x="285" y="18805"/>
                  </a:cubicBezTo>
                  <a:cubicBezTo>
                    <a:pt x="2863" y="16423"/>
                    <a:pt x="4415" y="10611"/>
                    <a:pt x="7649" y="122"/>
                  </a:cubicBezTo>
                  <a:cubicBezTo>
                    <a:pt x="7663" y="53"/>
                    <a:pt x="7614" y="1"/>
                    <a:pt x="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
            <p:cNvSpPr/>
            <p:nvPr/>
          </p:nvSpPr>
          <p:spPr>
            <a:xfrm>
              <a:off x="1340500" y="4435125"/>
              <a:ext cx="191550" cy="469750"/>
            </a:xfrm>
            <a:custGeom>
              <a:rect b="b" l="l" r="r" t="t"/>
              <a:pathLst>
                <a:path extrusionOk="0" h="18790" w="7662">
                  <a:moveTo>
                    <a:pt x="7356" y="0"/>
                  </a:moveTo>
                  <a:lnTo>
                    <a:pt x="7356" y="0"/>
                  </a:lnTo>
                  <a:cubicBezTo>
                    <a:pt x="4755" y="2360"/>
                    <a:pt x="3226" y="8194"/>
                    <a:pt x="14" y="18683"/>
                  </a:cubicBezTo>
                  <a:cubicBezTo>
                    <a:pt x="1" y="18748"/>
                    <a:pt x="42" y="18790"/>
                    <a:pt x="87" y="18790"/>
                  </a:cubicBezTo>
                  <a:cubicBezTo>
                    <a:pt x="117" y="18790"/>
                    <a:pt x="149" y="18771"/>
                    <a:pt x="167" y="18727"/>
                  </a:cubicBezTo>
                  <a:cubicBezTo>
                    <a:pt x="4865" y="8806"/>
                    <a:pt x="7661" y="3497"/>
                    <a:pt x="7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
            <p:cNvSpPr/>
            <p:nvPr/>
          </p:nvSpPr>
          <p:spPr>
            <a:xfrm>
              <a:off x="1594300" y="4403475"/>
              <a:ext cx="470700" cy="184700"/>
            </a:xfrm>
            <a:custGeom>
              <a:rect b="b" l="l" r="r" t="t"/>
              <a:pathLst>
                <a:path extrusionOk="0" h="7388" w="18828">
                  <a:moveTo>
                    <a:pt x="504" y="1"/>
                  </a:moveTo>
                  <a:cubicBezTo>
                    <a:pt x="332" y="1"/>
                    <a:pt x="164" y="8"/>
                    <a:pt x="0" y="21"/>
                  </a:cubicBezTo>
                  <a:cubicBezTo>
                    <a:pt x="2360" y="2599"/>
                    <a:pt x="8195" y="4151"/>
                    <a:pt x="18683" y="7385"/>
                  </a:cubicBezTo>
                  <a:cubicBezTo>
                    <a:pt x="18691" y="7386"/>
                    <a:pt x="18699" y="7387"/>
                    <a:pt x="18707" y="7387"/>
                  </a:cubicBezTo>
                  <a:cubicBezTo>
                    <a:pt x="18798" y="7387"/>
                    <a:pt x="18828" y="7270"/>
                    <a:pt x="18727" y="7210"/>
                  </a:cubicBezTo>
                  <a:cubicBezTo>
                    <a:pt x="9271" y="2732"/>
                    <a:pt x="4004"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
            <p:cNvSpPr/>
            <p:nvPr/>
          </p:nvSpPr>
          <p:spPr>
            <a:xfrm>
              <a:off x="1032550" y="4406000"/>
              <a:ext cx="461800" cy="204725"/>
            </a:xfrm>
            <a:custGeom>
              <a:rect b="b" l="l" r="r" t="t"/>
              <a:pathLst>
                <a:path extrusionOk="0" h="8189" w="18472">
                  <a:moveTo>
                    <a:pt x="18181" y="0"/>
                  </a:moveTo>
                  <a:cubicBezTo>
                    <a:pt x="14687" y="0"/>
                    <a:pt x="9489" y="3010"/>
                    <a:pt x="95" y="8005"/>
                  </a:cubicBezTo>
                  <a:cubicBezTo>
                    <a:pt x="1" y="8080"/>
                    <a:pt x="21" y="8188"/>
                    <a:pt x="98" y="8188"/>
                  </a:cubicBezTo>
                  <a:cubicBezTo>
                    <a:pt x="110" y="8188"/>
                    <a:pt x="124" y="8185"/>
                    <a:pt x="139" y="8180"/>
                  </a:cubicBezTo>
                  <a:cubicBezTo>
                    <a:pt x="10474" y="4487"/>
                    <a:pt x="16221" y="2673"/>
                    <a:pt x="18472" y="7"/>
                  </a:cubicBezTo>
                  <a:cubicBezTo>
                    <a:pt x="18376" y="2"/>
                    <a:pt x="18279" y="0"/>
                    <a:pt x="18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0"/>
            <p:cNvSpPr/>
            <p:nvPr/>
          </p:nvSpPr>
          <p:spPr>
            <a:xfrm>
              <a:off x="1560975" y="4434025"/>
              <a:ext cx="209425" cy="461275"/>
            </a:xfrm>
            <a:custGeom>
              <a:rect b="b" l="l" r="r" t="t"/>
              <a:pathLst>
                <a:path extrusionOk="0" h="18451" w="8377">
                  <a:moveTo>
                    <a:pt x="175" y="1"/>
                  </a:moveTo>
                  <a:cubicBezTo>
                    <a:pt x="1" y="3497"/>
                    <a:pt x="3038" y="8719"/>
                    <a:pt x="8173" y="18399"/>
                  </a:cubicBezTo>
                  <a:cubicBezTo>
                    <a:pt x="8202" y="18436"/>
                    <a:pt x="8236" y="18450"/>
                    <a:pt x="8267" y="18450"/>
                  </a:cubicBezTo>
                  <a:cubicBezTo>
                    <a:pt x="8328" y="18450"/>
                    <a:pt x="8377" y="18392"/>
                    <a:pt x="8348" y="18334"/>
                  </a:cubicBezTo>
                  <a:cubicBezTo>
                    <a:pt x="4655" y="8020"/>
                    <a:pt x="2863" y="225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
            <p:cNvSpPr/>
            <p:nvPr/>
          </p:nvSpPr>
          <p:spPr>
            <a:xfrm>
              <a:off x="1593200" y="4158100"/>
              <a:ext cx="462525" cy="204575"/>
            </a:xfrm>
            <a:custGeom>
              <a:rect b="b" l="l" r="r" t="t"/>
              <a:pathLst>
                <a:path extrusionOk="0" h="8183" w="18501">
                  <a:moveTo>
                    <a:pt x="18353" y="1"/>
                  </a:moveTo>
                  <a:cubicBezTo>
                    <a:pt x="18347" y="1"/>
                    <a:pt x="18340" y="1"/>
                    <a:pt x="18334" y="3"/>
                  </a:cubicBezTo>
                  <a:cubicBezTo>
                    <a:pt x="7998" y="3696"/>
                    <a:pt x="2251" y="5509"/>
                    <a:pt x="1" y="8175"/>
                  </a:cubicBezTo>
                  <a:cubicBezTo>
                    <a:pt x="96" y="8180"/>
                    <a:pt x="193" y="8182"/>
                    <a:pt x="291" y="8182"/>
                  </a:cubicBezTo>
                  <a:cubicBezTo>
                    <a:pt x="3786" y="8182"/>
                    <a:pt x="8984" y="5172"/>
                    <a:pt x="18399" y="178"/>
                  </a:cubicBezTo>
                  <a:cubicBezTo>
                    <a:pt x="18500" y="117"/>
                    <a:pt x="18433" y="1"/>
                    <a:pt x="18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
            <p:cNvSpPr/>
            <p:nvPr/>
          </p:nvSpPr>
          <p:spPr>
            <a:xfrm>
              <a:off x="1317025" y="3874150"/>
              <a:ext cx="209025" cy="461025"/>
            </a:xfrm>
            <a:custGeom>
              <a:rect b="b" l="l" r="r" t="t"/>
              <a:pathLst>
                <a:path extrusionOk="0" h="18441" w="8361">
                  <a:moveTo>
                    <a:pt x="91" y="1"/>
                  </a:moveTo>
                  <a:cubicBezTo>
                    <a:pt x="41" y="1"/>
                    <a:pt x="0" y="43"/>
                    <a:pt x="13" y="108"/>
                  </a:cubicBezTo>
                  <a:cubicBezTo>
                    <a:pt x="3706" y="10443"/>
                    <a:pt x="5519" y="16190"/>
                    <a:pt x="8185" y="18441"/>
                  </a:cubicBezTo>
                  <a:cubicBezTo>
                    <a:pt x="8360" y="14945"/>
                    <a:pt x="5323" y="9722"/>
                    <a:pt x="188" y="64"/>
                  </a:cubicBezTo>
                  <a:cubicBezTo>
                    <a:pt x="161" y="20"/>
                    <a:pt x="124" y="1"/>
                    <a:pt x="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0"/>
          <p:cNvGrpSpPr/>
          <p:nvPr/>
        </p:nvGrpSpPr>
        <p:grpSpPr>
          <a:xfrm flipH="1" rot="10800000">
            <a:off x="8424014" y="4023159"/>
            <a:ext cx="471766" cy="537549"/>
            <a:chOff x="978650" y="2290050"/>
            <a:chExt cx="1130250" cy="1287850"/>
          </a:xfrm>
        </p:grpSpPr>
        <p:sp>
          <p:nvSpPr>
            <p:cNvPr id="697" name="Google Shape;697;p10"/>
            <p:cNvSpPr/>
            <p:nvPr/>
          </p:nvSpPr>
          <p:spPr>
            <a:xfrm>
              <a:off x="1488875" y="2871150"/>
              <a:ext cx="109275" cy="125650"/>
            </a:xfrm>
            <a:custGeom>
              <a:rect b="b" l="l" r="r" t="t"/>
              <a:pathLst>
                <a:path extrusionOk="0" h="5026" w="4371">
                  <a:moveTo>
                    <a:pt x="2185" y="0"/>
                  </a:moveTo>
                  <a:cubicBezTo>
                    <a:pt x="1945" y="568"/>
                    <a:pt x="1639" y="1071"/>
                    <a:pt x="1268" y="1508"/>
                  </a:cubicBezTo>
                  <a:cubicBezTo>
                    <a:pt x="1202" y="1508"/>
                    <a:pt x="1180" y="1486"/>
                    <a:pt x="1115" y="1442"/>
                  </a:cubicBezTo>
                  <a:lnTo>
                    <a:pt x="1115" y="1442"/>
                  </a:lnTo>
                  <a:cubicBezTo>
                    <a:pt x="1158" y="1508"/>
                    <a:pt x="1158" y="1530"/>
                    <a:pt x="1180" y="1595"/>
                  </a:cubicBezTo>
                  <a:cubicBezTo>
                    <a:pt x="852" y="1945"/>
                    <a:pt x="437" y="2273"/>
                    <a:pt x="0" y="2513"/>
                  </a:cubicBezTo>
                  <a:cubicBezTo>
                    <a:pt x="459" y="2753"/>
                    <a:pt x="852" y="3059"/>
                    <a:pt x="1180" y="3453"/>
                  </a:cubicBezTo>
                  <a:cubicBezTo>
                    <a:pt x="1180" y="3496"/>
                    <a:pt x="1158" y="3518"/>
                    <a:pt x="1115" y="3584"/>
                  </a:cubicBezTo>
                  <a:cubicBezTo>
                    <a:pt x="1180" y="3562"/>
                    <a:pt x="1202" y="3562"/>
                    <a:pt x="1268" y="3518"/>
                  </a:cubicBezTo>
                  <a:cubicBezTo>
                    <a:pt x="1639" y="3933"/>
                    <a:pt x="1945" y="4458"/>
                    <a:pt x="2185" y="5026"/>
                  </a:cubicBezTo>
                  <a:cubicBezTo>
                    <a:pt x="2426" y="4458"/>
                    <a:pt x="2732" y="3955"/>
                    <a:pt x="3125" y="3518"/>
                  </a:cubicBezTo>
                  <a:cubicBezTo>
                    <a:pt x="3169" y="3518"/>
                    <a:pt x="3190" y="3562"/>
                    <a:pt x="3256" y="3584"/>
                  </a:cubicBezTo>
                  <a:cubicBezTo>
                    <a:pt x="3234" y="3518"/>
                    <a:pt x="3234" y="3496"/>
                    <a:pt x="3190" y="3453"/>
                  </a:cubicBezTo>
                  <a:cubicBezTo>
                    <a:pt x="3518" y="3081"/>
                    <a:pt x="3933" y="2753"/>
                    <a:pt x="4370" y="2513"/>
                  </a:cubicBezTo>
                  <a:cubicBezTo>
                    <a:pt x="3912" y="2273"/>
                    <a:pt x="3518" y="1945"/>
                    <a:pt x="3190" y="1595"/>
                  </a:cubicBezTo>
                  <a:cubicBezTo>
                    <a:pt x="3190" y="1530"/>
                    <a:pt x="3234" y="1508"/>
                    <a:pt x="3256" y="1442"/>
                  </a:cubicBezTo>
                  <a:lnTo>
                    <a:pt x="3256" y="1442"/>
                  </a:lnTo>
                  <a:cubicBezTo>
                    <a:pt x="3190" y="1486"/>
                    <a:pt x="3169" y="1486"/>
                    <a:pt x="3125" y="1508"/>
                  </a:cubicBezTo>
                  <a:cubicBezTo>
                    <a:pt x="2732" y="1093"/>
                    <a:pt x="2426" y="568"/>
                    <a:pt x="2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0"/>
            <p:cNvSpPr/>
            <p:nvPr/>
          </p:nvSpPr>
          <p:spPr>
            <a:xfrm>
              <a:off x="1504700" y="2290050"/>
              <a:ext cx="78700" cy="581125"/>
            </a:xfrm>
            <a:custGeom>
              <a:rect b="b" l="l" r="r" t="t"/>
              <a:pathLst>
                <a:path extrusionOk="0" h="23245" w="3148">
                  <a:moveTo>
                    <a:pt x="1552" y="0"/>
                  </a:moveTo>
                  <a:cubicBezTo>
                    <a:pt x="1509" y="0"/>
                    <a:pt x="1465" y="28"/>
                    <a:pt x="1465" y="82"/>
                  </a:cubicBezTo>
                  <a:cubicBezTo>
                    <a:pt x="656" y="12712"/>
                    <a:pt x="1" y="19639"/>
                    <a:pt x="1552" y="23244"/>
                  </a:cubicBezTo>
                  <a:cubicBezTo>
                    <a:pt x="3147" y="19639"/>
                    <a:pt x="2448" y="12712"/>
                    <a:pt x="1640" y="82"/>
                  </a:cubicBezTo>
                  <a:cubicBezTo>
                    <a:pt x="1640" y="28"/>
                    <a:pt x="1596" y="0"/>
                    <a:pt x="1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0"/>
            <p:cNvSpPr/>
            <p:nvPr/>
          </p:nvSpPr>
          <p:spPr>
            <a:xfrm>
              <a:off x="1504700" y="2996775"/>
              <a:ext cx="77600" cy="581125"/>
            </a:xfrm>
            <a:custGeom>
              <a:rect b="b" l="l" r="r" t="t"/>
              <a:pathLst>
                <a:path extrusionOk="0" h="23245" w="3104">
                  <a:moveTo>
                    <a:pt x="1552" y="1"/>
                  </a:moveTo>
                  <a:cubicBezTo>
                    <a:pt x="1" y="3606"/>
                    <a:pt x="678" y="10511"/>
                    <a:pt x="1465" y="23163"/>
                  </a:cubicBezTo>
                  <a:cubicBezTo>
                    <a:pt x="1465" y="23218"/>
                    <a:pt x="1509" y="23245"/>
                    <a:pt x="1552" y="23245"/>
                  </a:cubicBezTo>
                  <a:cubicBezTo>
                    <a:pt x="1596" y="23245"/>
                    <a:pt x="1640" y="23218"/>
                    <a:pt x="1640" y="23163"/>
                  </a:cubicBezTo>
                  <a:cubicBezTo>
                    <a:pt x="2448" y="10555"/>
                    <a:pt x="3104" y="3606"/>
                    <a:pt x="1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0"/>
            <p:cNvSpPr/>
            <p:nvPr/>
          </p:nvSpPr>
          <p:spPr>
            <a:xfrm>
              <a:off x="1598675" y="2906850"/>
              <a:ext cx="510225" cy="53825"/>
            </a:xfrm>
            <a:custGeom>
              <a:rect b="b" l="l" r="r" t="t"/>
              <a:pathLst>
                <a:path extrusionOk="0" h="2153" w="20409">
                  <a:moveTo>
                    <a:pt x="6092" y="0"/>
                  </a:moveTo>
                  <a:cubicBezTo>
                    <a:pt x="3373" y="0"/>
                    <a:pt x="1402" y="292"/>
                    <a:pt x="0" y="1085"/>
                  </a:cubicBezTo>
                  <a:cubicBezTo>
                    <a:pt x="1395" y="1864"/>
                    <a:pt x="3353" y="2152"/>
                    <a:pt x="6050" y="2152"/>
                  </a:cubicBezTo>
                  <a:cubicBezTo>
                    <a:pt x="9481" y="2152"/>
                    <a:pt x="14110" y="1686"/>
                    <a:pt x="20300" y="1173"/>
                  </a:cubicBezTo>
                  <a:cubicBezTo>
                    <a:pt x="20409" y="1173"/>
                    <a:pt x="20409" y="976"/>
                    <a:pt x="20300" y="976"/>
                  </a:cubicBezTo>
                  <a:cubicBezTo>
                    <a:pt x="14135" y="464"/>
                    <a:pt x="9519" y="0"/>
                    <a:pt x="60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
            <p:cNvSpPr/>
            <p:nvPr/>
          </p:nvSpPr>
          <p:spPr>
            <a:xfrm>
              <a:off x="978650" y="2907250"/>
              <a:ext cx="510250" cy="53425"/>
            </a:xfrm>
            <a:custGeom>
              <a:rect b="b" l="l" r="r" t="t"/>
              <a:pathLst>
                <a:path extrusionOk="0" h="2137" w="20410">
                  <a:moveTo>
                    <a:pt x="14340" y="0"/>
                  </a:moveTo>
                  <a:cubicBezTo>
                    <a:pt x="10915" y="0"/>
                    <a:pt x="6296" y="460"/>
                    <a:pt x="110" y="960"/>
                  </a:cubicBezTo>
                  <a:cubicBezTo>
                    <a:pt x="1" y="960"/>
                    <a:pt x="1" y="1157"/>
                    <a:pt x="110" y="1157"/>
                  </a:cubicBezTo>
                  <a:cubicBezTo>
                    <a:pt x="6312" y="1670"/>
                    <a:pt x="10939" y="2136"/>
                    <a:pt x="14366" y="2136"/>
                  </a:cubicBezTo>
                  <a:cubicBezTo>
                    <a:pt x="17061" y="2136"/>
                    <a:pt x="19015" y="1848"/>
                    <a:pt x="20409" y="1069"/>
                  </a:cubicBezTo>
                  <a:cubicBezTo>
                    <a:pt x="19010" y="288"/>
                    <a:pt x="17048" y="0"/>
                    <a:pt x="14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
            <p:cNvSpPr/>
            <p:nvPr/>
          </p:nvSpPr>
          <p:spPr>
            <a:xfrm>
              <a:off x="1570250" y="2960175"/>
              <a:ext cx="243975" cy="244025"/>
            </a:xfrm>
            <a:custGeom>
              <a:rect b="b" l="l" r="r" t="t"/>
              <a:pathLst>
                <a:path extrusionOk="0" h="9761" w="9759">
                  <a:moveTo>
                    <a:pt x="1" y="1"/>
                  </a:moveTo>
                  <a:cubicBezTo>
                    <a:pt x="766" y="2252"/>
                    <a:pt x="3978" y="4852"/>
                    <a:pt x="9637" y="9746"/>
                  </a:cubicBezTo>
                  <a:cubicBezTo>
                    <a:pt x="9652" y="9756"/>
                    <a:pt x="9667" y="9761"/>
                    <a:pt x="9680" y="9761"/>
                  </a:cubicBezTo>
                  <a:cubicBezTo>
                    <a:pt x="9727" y="9761"/>
                    <a:pt x="9758" y="9710"/>
                    <a:pt x="9725" y="9659"/>
                  </a:cubicBezTo>
                  <a:cubicBezTo>
                    <a:pt x="4830" y="3978"/>
                    <a:pt x="2230" y="78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0"/>
            <p:cNvSpPr/>
            <p:nvPr/>
          </p:nvSpPr>
          <p:spPr>
            <a:xfrm>
              <a:off x="1272750" y="2663800"/>
              <a:ext cx="244000" cy="243425"/>
            </a:xfrm>
            <a:custGeom>
              <a:rect b="b" l="l" r="r" t="t"/>
              <a:pathLst>
                <a:path extrusionOk="0" h="9737" w="9760">
                  <a:moveTo>
                    <a:pt x="95" y="1"/>
                  </a:moveTo>
                  <a:cubicBezTo>
                    <a:pt x="51" y="1"/>
                    <a:pt x="1" y="65"/>
                    <a:pt x="36" y="100"/>
                  </a:cubicBezTo>
                  <a:cubicBezTo>
                    <a:pt x="4931" y="5781"/>
                    <a:pt x="7531" y="8972"/>
                    <a:pt x="9760" y="9736"/>
                  </a:cubicBezTo>
                  <a:cubicBezTo>
                    <a:pt x="9039" y="7486"/>
                    <a:pt x="5805" y="4907"/>
                    <a:pt x="123" y="13"/>
                  </a:cubicBezTo>
                  <a:cubicBezTo>
                    <a:pt x="115" y="4"/>
                    <a:pt x="10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1569175" y="2663800"/>
              <a:ext cx="245075" cy="243425"/>
            </a:xfrm>
            <a:custGeom>
              <a:rect b="b" l="l" r="r" t="t"/>
              <a:pathLst>
                <a:path extrusionOk="0" h="9737" w="9803">
                  <a:moveTo>
                    <a:pt x="9717" y="1"/>
                  </a:moveTo>
                  <a:cubicBezTo>
                    <a:pt x="9705" y="1"/>
                    <a:pt x="9693" y="4"/>
                    <a:pt x="9680" y="13"/>
                  </a:cubicBezTo>
                  <a:cubicBezTo>
                    <a:pt x="3999" y="4907"/>
                    <a:pt x="809" y="7508"/>
                    <a:pt x="0" y="9736"/>
                  </a:cubicBezTo>
                  <a:cubicBezTo>
                    <a:pt x="2316" y="8972"/>
                    <a:pt x="4873" y="5760"/>
                    <a:pt x="9768" y="100"/>
                  </a:cubicBezTo>
                  <a:cubicBezTo>
                    <a:pt x="9803" y="65"/>
                    <a:pt x="9767" y="1"/>
                    <a:pt x="97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
            <p:cNvSpPr/>
            <p:nvPr/>
          </p:nvSpPr>
          <p:spPr>
            <a:xfrm>
              <a:off x="1272800" y="2960725"/>
              <a:ext cx="244500" cy="243475"/>
            </a:xfrm>
            <a:custGeom>
              <a:rect b="b" l="l" r="r" t="t"/>
              <a:pathLst>
                <a:path extrusionOk="0" h="9739" w="9780">
                  <a:moveTo>
                    <a:pt x="9779" y="1"/>
                  </a:moveTo>
                  <a:lnTo>
                    <a:pt x="9779" y="1"/>
                  </a:lnTo>
                  <a:cubicBezTo>
                    <a:pt x="7529" y="766"/>
                    <a:pt x="4950" y="3956"/>
                    <a:pt x="34" y="9637"/>
                  </a:cubicBezTo>
                  <a:cubicBezTo>
                    <a:pt x="0" y="9688"/>
                    <a:pt x="32" y="9739"/>
                    <a:pt x="78" y="9739"/>
                  </a:cubicBezTo>
                  <a:cubicBezTo>
                    <a:pt x="92" y="9739"/>
                    <a:pt x="107" y="9734"/>
                    <a:pt x="121" y="9724"/>
                  </a:cubicBezTo>
                  <a:cubicBezTo>
                    <a:pt x="5803" y="4830"/>
                    <a:pt x="8993" y="2230"/>
                    <a:pt x="97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6" name="Google Shape;706;p10"/>
          <p:cNvCxnSpPr/>
          <p:nvPr/>
        </p:nvCxnSpPr>
        <p:spPr>
          <a:xfrm>
            <a:off x="485500" y="1239150"/>
            <a:ext cx="0" cy="2760600"/>
          </a:xfrm>
          <a:prstGeom prst="straightConnector1">
            <a:avLst/>
          </a:prstGeom>
          <a:noFill/>
          <a:ln cap="flat" cmpd="sng" w="9525">
            <a:solidFill>
              <a:schemeClr val="lt1"/>
            </a:solidFill>
            <a:prstDash val="solid"/>
            <a:round/>
            <a:headEnd len="med" w="med" type="none"/>
            <a:tailEnd len="med" w="med" type="none"/>
          </a:ln>
        </p:spPr>
      </p:cxnSp>
      <p:cxnSp>
        <p:nvCxnSpPr>
          <p:cNvPr id="707" name="Google Shape;707;p10"/>
          <p:cNvCxnSpPr/>
          <p:nvPr/>
        </p:nvCxnSpPr>
        <p:spPr>
          <a:xfrm>
            <a:off x="8659888" y="1182438"/>
            <a:ext cx="0" cy="2760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100"/>
              <a:buFont typeface="Federo"/>
              <a:buNone/>
              <a:defRPr b="1" sz="3100">
                <a:solidFill>
                  <a:schemeClr val="lt1"/>
                </a:solidFill>
                <a:latin typeface="Federo"/>
                <a:ea typeface="Federo"/>
                <a:cs typeface="Federo"/>
                <a:sym typeface="Federo"/>
              </a:defRPr>
            </a:lvl1pPr>
            <a:lvl2pPr lvl="1"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3100"/>
              <a:buFont typeface="Montserrat"/>
              <a:buNone/>
              <a:defRPr sz="31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720000" y="1174650"/>
            <a:ext cx="7704000" cy="34287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1pPr>
            <a:lvl2pPr indent="-317500" lvl="1" marL="9144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2pPr>
            <a:lvl3pPr indent="-317500" lvl="2" marL="13716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3pPr>
            <a:lvl4pPr indent="-317500" lvl="3" marL="18288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4pPr>
            <a:lvl5pPr indent="-317500" lvl="4" marL="22860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5pPr>
            <a:lvl6pPr indent="-317500" lvl="5" marL="27432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6pPr>
            <a:lvl7pPr indent="-317500" lvl="6" marL="32004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7pPr>
            <a:lvl8pPr indent="-317500" lvl="7" marL="36576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8pPr>
            <a:lvl9pPr indent="-317500" lvl="8" marL="41148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slide" Target="/ppt/slides/slide4.xml"/><Relationship Id="rId4"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slide" Target="/ppt/slides/slide4.xml"/><Relationship Id="rId5"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6.jpg"/><Relationship Id="rId4" Type="http://schemas.openxmlformats.org/officeDocument/2006/relationships/slide" Target="/ppt/slides/slide4.xml"/><Relationship Id="rId5" Type="http://schemas.openxmlformats.org/officeDocument/2006/relationships/slide" Target="/ppt/slid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slide" Target="/ppt/slides/slide4.xml"/><Relationship Id="rId4" Type="http://schemas.openxmlformats.org/officeDocument/2006/relationships/slide" Target="/ppt/slid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slide" Target="/ppt/slides/slide4.xml"/><Relationship Id="rId5" Type="http://schemas.openxmlformats.org/officeDocument/2006/relationships/slide" Target="/ppt/slid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slide" Target="/ppt/slides/slide4.xml"/><Relationship Id="rId4"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slide" Target="/ppt/slides/slide4.xml"/><Relationship Id="rId4" Type="http://schemas.openxmlformats.org/officeDocument/2006/relationships/slide" Target="/ppt/slid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slide" Target="/ppt/slides/slide4.xml"/><Relationship Id="rId4" Type="http://schemas.openxmlformats.org/officeDocument/2006/relationships/slide" Target="/ppt/slid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slide" Target="/ppt/slides/slide4.xml"/><Relationship Id="rId4" Type="http://schemas.openxmlformats.org/officeDocument/2006/relationships/slide" Target="/ppt/slid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slide" Target="/ppt/slides/slide4.xml"/><Relationship Id="rId4" Type="http://schemas.openxmlformats.org/officeDocument/2006/relationships/slide" Target="/ppt/slid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60.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3.xml"/><Relationship Id="rId11" Type="http://schemas.openxmlformats.org/officeDocument/2006/relationships/hyperlink" Target="https://storyset.com/?utm=www.freepik.com" TargetMode="External"/><Relationship Id="rId10" Type="http://schemas.openxmlformats.org/officeDocument/2006/relationships/slide" Target="/ppt/slides/slide69.xml"/><Relationship Id="rId13" Type="http://schemas.openxmlformats.org/officeDocument/2006/relationships/slide" Target="/ppt/slides/slide4.xml"/><Relationship Id="rId12" Type="http://schemas.openxmlformats.org/officeDocument/2006/relationships/hyperlink" Target="https://storyset.com/?utm=www.freepik.com" TargetMode="External"/><Relationship Id="rId14"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slide" Target="/ppt/slides/slide4.xml"/><Relationship Id="rId4" Type="http://schemas.openxmlformats.org/officeDocument/2006/relationships/slide" Target="/ppt/slid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slide" Target="/ppt/slides/slide4.xml"/><Relationship Id="rId4" Type="http://schemas.openxmlformats.org/officeDocument/2006/relationships/slide" Target="/ppt/slid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slide" Target="/ppt/slides/slide4.xml"/><Relationship Id="rId4" Type="http://schemas.openxmlformats.org/officeDocument/2006/relationships/slide" Target="/ppt/slid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slide" Target="/ppt/slides/slide4.xml"/><Relationship Id="rId4" Type="http://schemas.openxmlformats.org/officeDocument/2006/relationships/slide" Target="/ppt/slid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slide" Target="/ppt/slides/slide4.xml"/><Relationship Id="rId4" Type="http://schemas.openxmlformats.org/officeDocument/2006/relationships/slide" Target="/ppt/slid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slide" Target="/ppt/slides/slide4.xml"/><Relationship Id="rId4" Type="http://schemas.openxmlformats.org/officeDocument/2006/relationships/slide" Target="/ppt/slid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9mRuZWtLURINYpfz1XuTbE6cmdE9KZDtd0SLnmezWJ0/copy#gid=1285274095" TargetMode="External"/><Relationship Id="rId6" Type="http://schemas.openxmlformats.org/officeDocument/2006/relationships/image" Target="../media/image35.png"/><Relationship Id="rId7" Type="http://schemas.openxmlformats.org/officeDocument/2006/relationships/slide" Target="/ppt/slides/slide4.xml"/><Relationship Id="rId8" Type="http://schemas.openxmlformats.org/officeDocument/2006/relationships/slide" Target="/ppt/slid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slide" Target="/ppt/slides/slide4.xml"/><Relationship Id="rId6" Type="http://schemas.openxmlformats.org/officeDocument/2006/relationships/slide" Target="/ppt/slid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slide" Target="/ppt/slides/slide4.xml"/><Relationship Id="rId4" Type="http://schemas.openxmlformats.org/officeDocument/2006/relationships/slide" Target="/ppt/slid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slide" Target="/ppt/slides/slide4.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slide" Target="/ppt/slides/slide4.xml"/><Relationship Id="rId4" Type="http://schemas.openxmlformats.org/officeDocument/2006/relationships/slide" Target="/ppt/slides/slid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slide" Target="/ppt/slides/slide4.xml"/><Relationship Id="rId4" Type="http://schemas.openxmlformats.org/officeDocument/2006/relationships/slide" Target="/ppt/slid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slide" Target="/ppt/slides/slide4.xml"/><Relationship Id="rId4" Type="http://schemas.openxmlformats.org/officeDocument/2006/relationships/slide" Target="/ppt/slid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slide" Target="/ppt/slides/slide4.xml"/><Relationship Id="rId4" Type="http://schemas.openxmlformats.org/officeDocument/2006/relationships/slide" Target="/ppt/slides/slid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slide" Target="/ppt/slides/slide4.xml"/><Relationship Id="rId4" Type="http://schemas.openxmlformats.org/officeDocument/2006/relationships/slide" Target="/ppt/slid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slide" Target="/ppt/slides/slide4.xml"/><Relationship Id="rId5" Type="http://schemas.openxmlformats.org/officeDocument/2006/relationships/slide" Target="/ppt/slides/slid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slide" Target="/ppt/slides/slide4.xml"/><Relationship Id="rId4" Type="http://schemas.openxmlformats.org/officeDocument/2006/relationships/slide" Target="/ppt/slid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slide" Target="/ppt/slides/slide4.xml"/><Relationship Id="rId5" Type="http://schemas.openxmlformats.org/officeDocument/2006/relationships/slide" Target="/ppt/slid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slide" Target="/ppt/slides/slide4.xml"/><Relationship Id="rId4" Type="http://schemas.openxmlformats.org/officeDocument/2006/relationships/slide" Target="/ppt/slides/slid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slide" Target="/ppt/slides/slide4.xml"/><Relationship Id="rId4"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slide" Target="/ppt/slides/slide6.xml"/><Relationship Id="rId4" Type="http://schemas.openxmlformats.org/officeDocument/2006/relationships/slide" Target="/ppt/slides/slide6.xml"/><Relationship Id="rId9" Type="http://schemas.openxmlformats.org/officeDocument/2006/relationships/slide" Target="/ppt/slides/slide24.xml"/><Relationship Id="rId5" Type="http://schemas.openxmlformats.org/officeDocument/2006/relationships/slide" Target="/ppt/slides/slide15.xml"/><Relationship Id="rId6" Type="http://schemas.openxmlformats.org/officeDocument/2006/relationships/slide" Target="/ppt/slides/slide15.xml"/><Relationship Id="rId7" Type="http://schemas.openxmlformats.org/officeDocument/2006/relationships/slide" Target="/ppt/slides/slide24.xml"/><Relationship Id="rId8" Type="http://schemas.openxmlformats.org/officeDocument/2006/relationships/slide" Target="/ppt/slides/slide24.xml"/><Relationship Id="rId20" Type="http://schemas.openxmlformats.org/officeDocument/2006/relationships/slide" Target="/ppt/slides/slide31.xml"/><Relationship Id="rId22" Type="http://schemas.openxmlformats.org/officeDocument/2006/relationships/slide" Target="/ppt/slides/slide4.xml"/><Relationship Id="rId21" Type="http://schemas.openxmlformats.org/officeDocument/2006/relationships/slide" Target="/ppt/slides/slide4.xml"/><Relationship Id="rId11" Type="http://schemas.openxmlformats.org/officeDocument/2006/relationships/slide" Target="/ppt/slides/slide6.xml"/><Relationship Id="rId10" Type="http://schemas.openxmlformats.org/officeDocument/2006/relationships/slide" Target="/ppt/slides/slide15.xml"/><Relationship Id="rId13" Type="http://schemas.openxmlformats.org/officeDocument/2006/relationships/slide" Target="/ppt/slides/slide31.xml"/><Relationship Id="rId12" Type="http://schemas.openxmlformats.org/officeDocument/2006/relationships/slide" Target="/ppt/slides/slide31.xml"/><Relationship Id="rId15" Type="http://schemas.openxmlformats.org/officeDocument/2006/relationships/slide" Target="/ppt/slides/slide50.xml"/><Relationship Id="rId14" Type="http://schemas.openxmlformats.org/officeDocument/2006/relationships/slide" Target="/ppt/slides/slide50.xml"/><Relationship Id="rId17" Type="http://schemas.openxmlformats.org/officeDocument/2006/relationships/slide" Target="/ppt/slides/slide55.xml"/><Relationship Id="rId16" Type="http://schemas.openxmlformats.org/officeDocument/2006/relationships/slide" Target="/ppt/slides/slide55.xml"/><Relationship Id="rId19" Type="http://schemas.openxmlformats.org/officeDocument/2006/relationships/slide" Target="/ppt/slides/slide50.xml"/><Relationship Id="rId18" Type="http://schemas.openxmlformats.org/officeDocument/2006/relationships/slide" Target="/ppt/slides/slide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slide" Target="/ppt/slides/slide4.xml"/><Relationship Id="rId4" Type="http://schemas.openxmlformats.org/officeDocument/2006/relationships/slide" Target="/ppt/slid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slide" Target="/ppt/slides/slide4.xml"/><Relationship Id="rId5" Type="http://schemas.openxmlformats.org/officeDocument/2006/relationships/slide" Target="/ppt/slid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slide" Target="/ppt/slides/slide4.xml"/><Relationship Id="rId4" Type="http://schemas.openxmlformats.org/officeDocument/2006/relationships/slide" Target="/ppt/slides/slide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slide" Target="/ppt/slides/slide4.xml"/><Relationship Id="rId4" Type="http://schemas.openxmlformats.org/officeDocument/2006/relationships/slide" Target="/ppt/slid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slide" Target="/ppt/slides/slide4.xml"/><Relationship Id="rId4" Type="http://schemas.openxmlformats.org/officeDocument/2006/relationships/slide" Target="/ppt/slides/slid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 Id="rId3" Type="http://schemas.openxmlformats.org/officeDocument/2006/relationships/slide" Target="/ppt/slides/slide4.xml"/><Relationship Id="rId4" Type="http://schemas.openxmlformats.org/officeDocument/2006/relationships/slide" Target="/ppt/slides/slid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hyperlink" Target="https://docs.google.com/spreadsheets/d/19mRuZWtLURINYpfz1XuTbE6cmdE9KZDtd0SLnmezWJ0/copy#gid=904266905" TargetMode="External"/><Relationship Id="rId4" Type="http://schemas.openxmlformats.org/officeDocument/2006/relationships/image" Target="../media/image3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slide" Target="/ppt/slides/slide4.xml"/><Relationship Id="rId8" Type="http://schemas.openxmlformats.org/officeDocument/2006/relationships/slide" Target="/ppt/slides/slid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slide" Target="/ppt/slides/slide4.xml"/><Relationship Id="rId5" Type="http://schemas.openxmlformats.org/officeDocument/2006/relationships/slide" Target="/ppt/slid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slide" Target="/ppt/slides/slide4.xml"/><Relationship Id="rId4" Type="http://schemas.openxmlformats.org/officeDocument/2006/relationships/slide" Target="/ppt/slides/slid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slide" Target="/ppt/slides/slide4.xml"/><Relationship Id="rId4" Type="http://schemas.openxmlformats.org/officeDocument/2006/relationships/slide" Target="/ppt/slid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slide" Target="/ppt/slides/slide4.xml"/><Relationship Id="rId4" Type="http://schemas.openxmlformats.org/officeDocument/2006/relationships/slide" Target="/ppt/slid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slide" Target="/ppt/slides/slide4.xml"/><Relationship Id="rId4" Type="http://schemas.openxmlformats.org/officeDocument/2006/relationships/slide" Target="/ppt/slides/slid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slide" Target="/ppt/slides/slide4.xml"/><Relationship Id="rId5" Type="http://schemas.openxmlformats.org/officeDocument/2006/relationships/slide" Target="/ppt/slides/slide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slide" Target="/ppt/slides/slide4.xml"/><Relationship Id="rId4" Type="http://schemas.openxmlformats.org/officeDocument/2006/relationships/slide" Target="/ppt/slides/slide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slide" Target="/ppt/slides/slide4.xml"/><Relationship Id="rId4" Type="http://schemas.openxmlformats.org/officeDocument/2006/relationships/slide" Target="/ppt/slides/slide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slide" Target="/ppt/slides/slide4.xml"/><Relationship Id="rId4" Type="http://schemas.openxmlformats.org/officeDocument/2006/relationships/slide" Target="/ppt/slides/slide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slide" Target="/ppt/slides/slide4.xml"/><Relationship Id="rId4" Type="http://schemas.openxmlformats.org/officeDocument/2006/relationships/slide" Target="/ppt/slides/slide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6.xml"/><Relationship Id="rId3" Type="http://schemas.openxmlformats.org/officeDocument/2006/relationships/slide" Target="/ppt/slides/slide4.xml"/><Relationship Id="rId4" Type="http://schemas.openxmlformats.org/officeDocument/2006/relationships/slide" Target="/ppt/slides/slid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 Id="rId3" Type="http://schemas.openxmlformats.org/officeDocument/2006/relationships/slide" Target="/ppt/slides/slide4.xml"/><Relationship Id="rId4" Type="http://schemas.openxmlformats.org/officeDocument/2006/relationships/slide" Target="/ppt/slides/slid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slide" Target="/ppt/slides/slide4.xml"/><Relationship Id="rId6" Type="http://schemas.openxmlformats.org/officeDocument/2006/relationships/slide" Target="/ppt/slides/slid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slide" Target="/ppt/slides/slide4.xml"/><Relationship Id="rId5"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slide" Target="/ppt/slides/slide4.xml"/><Relationship Id="rId4" Type="http://schemas.openxmlformats.org/officeDocument/2006/relationships/slide" Target="/ppt/slid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0.xml"/><Relationship Id="rId3" Type="http://schemas.openxmlformats.org/officeDocument/2006/relationships/slide" Target="/ppt/slides/slide4.xml"/><Relationship Id="rId4" Type="http://schemas.openxmlformats.org/officeDocument/2006/relationships/slide" Target="/ppt/slid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slide" Target="/ppt/slides/slide4.xml"/><Relationship Id="rId4" Type="http://schemas.openxmlformats.org/officeDocument/2006/relationships/slide" Target="/ppt/slides/slide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 Id="rId3" Type="http://schemas.openxmlformats.org/officeDocument/2006/relationships/slide" Target="/ppt/slides/slide4.xml"/><Relationship Id="rId4" Type="http://schemas.openxmlformats.org/officeDocument/2006/relationships/slide" Target="/ppt/slides/slide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slide" Target="/ppt/slides/slide4.xml"/><Relationship Id="rId4" Type="http://schemas.openxmlformats.org/officeDocument/2006/relationships/slide" Target="/ppt/slides/slide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hyperlink" Target="https://www.freepik.com/premium-photo/logo-designer-working-her-tablet-connected-laptop_18895574.htm/?utm_source=slidesgo_template&amp;utm_medium=referral-link&amp;utm_campaign=sg_resources&amp;utm_content=freepik" TargetMode="External"/><Relationship Id="rId4" Type="http://schemas.openxmlformats.org/officeDocument/2006/relationships/hyperlink" Target="https://www.freepik.com/premium-photo/young-man-wearing-eyeglasses-using-laptop-kitchen-counter_3421182.htm/?utm_source=slidesgo_template&amp;utm_medium=referral-link&amp;utm_campaign=sg_resources&amp;utm_content=freepik" TargetMode="External"/><Relationship Id="rId5" Type="http://schemas.openxmlformats.org/officeDocument/2006/relationships/hyperlink" Target="https://www.freepik.com/premium-photo/crop-man-working-with-laptop_1363923.htm#&amp;position=8&amp;from_view=detail#&amp;position=8&amp;from_view=detail/?utm_source=slidesgo_template&amp;utm_medium=referral-link&amp;utm_campaign=sg_resources&amp;utm_content=freepik" TargetMode="External"/><Relationship Id="rId6" Type="http://schemas.openxmlformats.org/officeDocument/2006/relationships/hyperlink" Target="https://www.freepik.com/premium-vector/star-icons-collection_791493.htm/?utm_source=slidesgo_template&amp;utm_medium=referral-link&amp;utm_campaign=sg_resources&amp;utm_content=freepik" TargetMode="External"/><Relationship Id="rId7" Type="http://schemas.openxmlformats.org/officeDocument/2006/relationships/slide" Target="/ppt/slides/slide4.xml"/><Relationship Id="rId8" Type="http://schemas.openxmlformats.org/officeDocument/2006/relationships/slide" Target="/ppt/slides/slide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5.xml"/><Relationship Id="rId3" Type="http://schemas.openxmlformats.org/officeDocument/2006/relationships/slide" Target="/ppt/slides/slide4.xml"/><Relationship Id="rId4" Type="http://schemas.openxmlformats.org/officeDocument/2006/relationships/slide" Target="/ppt/slides/slide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slide" Target="/ppt/slides/slide4.xml"/><Relationship Id="rId4" Type="http://schemas.openxmlformats.org/officeDocument/2006/relationships/slide" Target="/ppt/slides/slide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7.xml"/><Relationship Id="rId3" Type="http://schemas.openxmlformats.org/officeDocument/2006/relationships/slide" Target="/ppt/slides/slide4.xml"/><Relationship Id="rId4" Type="http://schemas.openxmlformats.org/officeDocument/2006/relationships/slide" Target="/ppt/slides/slide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8.xml"/><Relationship Id="rId3" Type="http://schemas.openxmlformats.org/officeDocument/2006/relationships/slide" Target="/ppt/slides/slide4.xml"/><Relationship Id="rId4" Type="http://schemas.openxmlformats.org/officeDocument/2006/relationships/slide" Target="/ppt/slides/slide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www.freepik.com/free-photo/sideways-woman-working-her-laptop-coffee-shop_11320126.htm/?utm_source=slidesgo_template&amp;utm_medium=referral-link&amp;utm_campaign=sg_resources&amp;utm_content=freepik" TargetMode="External"/><Relationship Id="rId4" Type="http://schemas.openxmlformats.org/officeDocument/2006/relationships/hyperlink" Target="https://www.freepik.com/free-photo/different-people-brainstorming-work-meeting_14667551.htm/?utm_source=slidesgo_template&amp;utm_medium=referral-link&amp;utm_campaign=sg_resources&amp;utm_content=freepik" TargetMode="External"/><Relationship Id="rId9" Type="http://schemas.openxmlformats.org/officeDocument/2006/relationships/slide" Target="/ppt/slides/slide4.xml"/><Relationship Id="rId5" Type="http://schemas.openxmlformats.org/officeDocument/2006/relationships/hyperlink" Target="https://www.freepik.com/free-vector/flat-sparkling-star-collection_15591237.htm/?utm_source=slidesgo_template&amp;utm_medium=referral-link&amp;utm_campaign=sg_resources&amp;utm_content=freepik" TargetMode="External"/><Relationship Id="rId6" Type="http://schemas.openxmlformats.org/officeDocument/2006/relationships/hyperlink" Target="https://www.freepik.com/free-vector/flat-sparkling-stars-collection_15783264.htm/?utm_source=slidesgo_template&amp;utm_medium=referral-link&amp;utm_campaign=sg_resources&amp;utm_content=freepik" TargetMode="External"/><Relationship Id="rId7" Type="http://schemas.openxmlformats.org/officeDocument/2006/relationships/hyperlink" Target="https://www.flaticon.com/packs/job-resume-23?word=portfolio/?utm_source=slidesgo_template&amp;utm_medium=referral-link&amp;utm_campaign=sg_resources&amp;utm_content=flaticon" TargetMode="External"/><Relationship Id="rId8"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slide" Target="/ppt/slid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hyperlink" Target="https://www.freepik.com/premium-photo/team-working-together-project_22633287.htm/?utm_source=slidesgo_template&amp;utm_medium=referral-link&amp;utm_campaign=sg_resources&amp;utm_content=freepik" TargetMode="External"/><Relationship Id="rId4" Type="http://schemas.openxmlformats.org/officeDocument/2006/relationships/hyperlink" Target="https://www.freepik.com/free-photo/people-working-together-animation-studio_21075154.htm/?utm_source=slidesgo_template&amp;utm_medium=referral-link&amp;utm_campaign=sg_resources&amp;utm_content=freepik" TargetMode="External"/><Relationship Id="rId9" Type="http://schemas.openxmlformats.org/officeDocument/2006/relationships/hyperlink" Target="https://www.freepik.com/free-photo/female-logo-designer-working-her-tablet-connected-laptop_18895582.htm/?utm_source=slidesgo_template&amp;utm_medium=referral-link&amp;utm_campaign=sg_resources&amp;utm_content=freepik" TargetMode="External"/><Relationship Id="rId5" Type="http://schemas.openxmlformats.org/officeDocument/2006/relationships/hyperlink" Target="https://www.freepik.com/premium-photo/people-working-together-animation-studio_21075160.htm/?utm_source=slidesgo_template&amp;utm_medium=referral-link&amp;utm_campaign=sg_resources&amp;utm_content=freepik" TargetMode="External"/><Relationship Id="rId6" Type="http://schemas.openxmlformats.org/officeDocument/2006/relationships/hyperlink" Target="https://www.freepik.com/premium-photo/young-female-designer-working-project_19673213.htm/?utm_source=slidesgo_template&amp;utm_medium=referral-link&amp;utm_campaign=sg_resources&amp;utm_content=freepik" TargetMode="External"/><Relationship Id="rId7" Type="http://schemas.openxmlformats.org/officeDocument/2006/relationships/hyperlink" Target="https://www.freepik.com/premium-photo/animation-studio-arrangement-with-different-tools_21075187.htm/?utm_source=slidesgo_template&amp;utm_medium=referral-link&amp;utm_campaign=sg_resources&amp;utm_content=freepik" TargetMode="External"/><Relationship Id="rId8" Type="http://schemas.openxmlformats.org/officeDocument/2006/relationships/hyperlink" Target="https://www.freepik.com/free-photo/female-logo-designer-working-her-tablet-connected-laptop_18895589.htm/?utm_source=slidesgo_template&amp;utm_medium=referral-link&amp;utm_campaign=sg_resources&amp;utm_content=freepik" TargetMode="External"/><Relationship Id="rId11" Type="http://schemas.openxmlformats.org/officeDocument/2006/relationships/hyperlink" Target="https://www.freepik.com/premium-vector/star-collection_1589136.htm/?utm_source=slidesgo_template&amp;utm_medium=referral-link&amp;utm_campaign=sg_resources&amp;utm_content=freepik" TargetMode="External"/><Relationship Id="rId10" Type="http://schemas.openxmlformats.org/officeDocument/2006/relationships/hyperlink" Target="https://www.freepik.com/premium-photo/logo-designer-working-her-tablet-connected-laptop_18895576.htm/?utm_source=slidesgo_template&amp;utm_medium=referral-link&amp;utm_campaign=sg_resources&amp;utm_content=freepik" TargetMode="External"/><Relationship Id="rId13" Type="http://schemas.openxmlformats.org/officeDocument/2006/relationships/hyperlink" Target="https://www.flaticon.es/packs/design-67/?utm_source=slidesgo_template&amp;utm_medium=referral-link&amp;utm_campaign=sg_resources&amp;utm_content=flaticon" TargetMode="External"/><Relationship Id="rId12" Type="http://schemas.openxmlformats.org/officeDocument/2006/relationships/hyperlink" Target="https://www.freepik.com/premium-vector/flat-america-map-infographic_11107503.htm/?utm_source=slidesgo_template&amp;utm_medium=referral-link&amp;utm_campaign=sg_resources&amp;utm_content=freepik" TargetMode="External"/><Relationship Id="rId15" Type="http://schemas.openxmlformats.org/officeDocument/2006/relationships/slide" Target="/ppt/slides/slide4.xml"/><Relationship Id="rId14" Type="http://schemas.openxmlformats.org/officeDocument/2006/relationships/slide" Target="/ppt/slid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slide" Target="/ppt/slides/slide4.xml"/><Relationship Id="rId5" Type="http://schemas.openxmlformats.org/officeDocument/2006/relationships/slide" Target="/ppt/slid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53"/>
          <p:cNvSpPr txBox="1"/>
          <p:nvPr>
            <p:ph idx="1" type="subTitle"/>
          </p:nvPr>
        </p:nvSpPr>
        <p:spPr>
          <a:xfrm rot="-483">
            <a:off x="2438650" y="3081026"/>
            <a:ext cx="4266300" cy="4593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2472" name="Google Shape;2472;p53"/>
          <p:cNvSpPr txBox="1"/>
          <p:nvPr>
            <p:ph type="ctrTitle"/>
          </p:nvPr>
        </p:nvSpPr>
        <p:spPr>
          <a:xfrm flipH="1">
            <a:off x="720150" y="1597013"/>
            <a:ext cx="7703700" cy="13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5700"/>
              <a:t>COLOR OF THE YEAR:</a:t>
            </a:r>
            <a:r>
              <a:rPr lang="en" sz="5700"/>
              <a:t> </a:t>
            </a:r>
            <a:r>
              <a:rPr lang="en" sz="5200"/>
              <a:t>VERY PERI PORTFOLIO</a:t>
            </a:r>
            <a:endParaRPr sz="5200"/>
          </a:p>
        </p:txBody>
      </p:sp>
      <p:sp>
        <p:nvSpPr>
          <p:cNvPr id="2473" name="Google Shape;2473;p53"/>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Federo"/>
                <a:ea typeface="Federo"/>
                <a:cs typeface="Federo"/>
                <a:sym typeface="Federo"/>
              </a:rPr>
              <a:t>JAN 2022</a:t>
            </a:r>
            <a:endParaRPr/>
          </a:p>
        </p:txBody>
      </p:sp>
      <p:sp>
        <p:nvSpPr>
          <p:cNvPr id="2474" name="Google Shape;2474;p5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Tree>
  </p:cSld>
  <p:clrMapOvr>
    <a:masterClrMapping/>
  </p:clrMapOvr>
  <mc:AlternateContent>
    <mc:Choice Requires="p14">
      <p:transition spd="slow" p14:dur="2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2">
                                            <p:txEl>
                                              <p:pRg end="0" st="0"/>
                                            </p:txEl>
                                          </p:spTgt>
                                        </p:tgtEl>
                                        <p:attrNameLst>
                                          <p:attrName>style.visibility</p:attrName>
                                        </p:attrNameLst>
                                      </p:cBhvr>
                                      <p:to>
                                        <p:strVal val="visible"/>
                                      </p:to>
                                    </p:set>
                                    <p:animEffect filter="fade" transition="in">
                                      <p:cBhvr>
                                        <p:cTn dur="1500"/>
                                        <p:tgtEl>
                                          <p:spTgt spid="2472">
                                            <p:txEl>
                                              <p:pRg end="0" st="0"/>
                                            </p:txEl>
                                          </p:spTgt>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471"/>
                                        </p:tgtEl>
                                        <p:attrNameLst>
                                          <p:attrName>style.visibility</p:attrName>
                                        </p:attrNameLst>
                                      </p:cBhvr>
                                      <p:to>
                                        <p:strVal val="visible"/>
                                      </p:to>
                                    </p:set>
                                    <p:anim calcmode="lin" valueType="num">
                                      <p:cBhvr additive="base">
                                        <p:cTn dur="1600"/>
                                        <p:tgtEl>
                                          <p:spTgt spid="247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4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1400"/>
                                        <p:tgtEl>
                                          <p:spTgt spid="2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62"/>
          <p:cNvSpPr txBox="1"/>
          <p:nvPr>
            <p:ph idx="1" type="subTitle"/>
          </p:nvPr>
        </p:nvSpPr>
        <p:spPr>
          <a:xfrm>
            <a:off x="1378300" y="2543900"/>
            <a:ext cx="29076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80" name="Google Shape;2680;p62"/>
          <p:cNvSpPr txBox="1"/>
          <p:nvPr>
            <p:ph idx="2" type="subTitle"/>
          </p:nvPr>
        </p:nvSpPr>
        <p:spPr>
          <a:xfrm>
            <a:off x="4858100" y="2543900"/>
            <a:ext cx="29076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81" name="Google Shape;2681;p62"/>
          <p:cNvSpPr txBox="1"/>
          <p:nvPr>
            <p:ph idx="3" type="subTitle"/>
          </p:nvPr>
        </p:nvSpPr>
        <p:spPr>
          <a:xfrm>
            <a:off x="1475350" y="3101400"/>
            <a:ext cx="2713500" cy="7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2682" name="Google Shape;2682;p62"/>
          <p:cNvSpPr txBox="1"/>
          <p:nvPr>
            <p:ph idx="4" type="subTitle"/>
          </p:nvPr>
        </p:nvSpPr>
        <p:spPr>
          <a:xfrm>
            <a:off x="4955150" y="3101400"/>
            <a:ext cx="2713500" cy="7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2683" name="Google Shape;2683;p6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I DO?</a:t>
            </a:r>
            <a:endParaRPr/>
          </a:p>
        </p:txBody>
      </p:sp>
      <p:grpSp>
        <p:nvGrpSpPr>
          <p:cNvPr id="2684" name="Google Shape;2684;p62"/>
          <p:cNvGrpSpPr/>
          <p:nvPr/>
        </p:nvGrpSpPr>
        <p:grpSpPr>
          <a:xfrm>
            <a:off x="2616594" y="1949793"/>
            <a:ext cx="491249" cy="376599"/>
            <a:chOff x="2567841" y="1994124"/>
            <a:chExt cx="399812" cy="306477"/>
          </a:xfrm>
        </p:grpSpPr>
        <p:sp>
          <p:nvSpPr>
            <p:cNvPr id="2685" name="Google Shape;2685;p6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62"/>
          <p:cNvGrpSpPr/>
          <p:nvPr/>
        </p:nvGrpSpPr>
        <p:grpSpPr>
          <a:xfrm>
            <a:off x="6092615" y="1949586"/>
            <a:ext cx="438578" cy="376584"/>
            <a:chOff x="848978" y="4297637"/>
            <a:chExt cx="377824" cy="324418"/>
          </a:xfrm>
        </p:grpSpPr>
        <p:sp>
          <p:nvSpPr>
            <p:cNvPr id="2689" name="Google Shape;2689;p62"/>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6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692" name="Google Shape;2692;p6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693" name="Google Shape;2693;p6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2000"/>
                                        <p:tgtEl>
                                          <p:spTgt spid="2683"/>
                                        </p:tgtEl>
                                      </p:cBhvr>
                                    </p:animEffect>
                                  </p:childTnLst>
                                </p:cTn>
                              </p:par>
                              <p:par>
                                <p:cTn fill="hold" nodeType="withEffect" presetClass="entr" presetID="2" presetSubtype="4">
                                  <p:stCondLst>
                                    <p:cond delay="0"/>
                                  </p:stCondLst>
                                  <p:childTnLst>
                                    <p:set>
                                      <p:cBhvr>
                                        <p:cTn dur="1" fill="hold">
                                          <p:stCondLst>
                                            <p:cond delay="0"/>
                                          </p:stCondLst>
                                        </p:cTn>
                                        <p:tgtEl>
                                          <p:spTgt spid="2679"/>
                                        </p:tgtEl>
                                        <p:attrNameLst>
                                          <p:attrName>style.visibility</p:attrName>
                                        </p:attrNameLst>
                                      </p:cBhvr>
                                      <p:to>
                                        <p:strVal val="visible"/>
                                      </p:to>
                                    </p:set>
                                    <p:anim calcmode="lin" valueType="num">
                                      <p:cBhvr additive="base">
                                        <p:cTn dur="1500"/>
                                        <p:tgtEl>
                                          <p:spTgt spid="26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0"/>
                                        </p:tgtEl>
                                        <p:attrNameLst>
                                          <p:attrName>style.visibility</p:attrName>
                                        </p:attrNameLst>
                                      </p:cBhvr>
                                      <p:to>
                                        <p:strVal val="visible"/>
                                      </p:to>
                                    </p:set>
                                    <p:anim calcmode="lin" valueType="num">
                                      <p:cBhvr additive="base">
                                        <p:cTn dur="1500"/>
                                        <p:tgtEl>
                                          <p:spTgt spid="26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1"/>
                                        </p:tgtEl>
                                        <p:attrNameLst>
                                          <p:attrName>style.visibility</p:attrName>
                                        </p:attrNameLst>
                                      </p:cBhvr>
                                      <p:to>
                                        <p:strVal val="visible"/>
                                      </p:to>
                                    </p:set>
                                    <p:anim calcmode="lin" valueType="num">
                                      <p:cBhvr additive="base">
                                        <p:cTn dur="1500"/>
                                        <p:tgtEl>
                                          <p:spTgt spid="26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2"/>
                                        </p:tgtEl>
                                        <p:attrNameLst>
                                          <p:attrName>style.visibility</p:attrName>
                                        </p:attrNameLst>
                                      </p:cBhvr>
                                      <p:to>
                                        <p:strVal val="visible"/>
                                      </p:to>
                                    </p:set>
                                    <p:anim calcmode="lin" valueType="num">
                                      <p:cBhvr additive="base">
                                        <p:cTn dur="1500"/>
                                        <p:tgtEl>
                                          <p:spTgt spid="268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2000"/>
                                        <p:tgtEl>
                                          <p:spTgt spid="2684"/>
                                        </p:tgtEl>
                                      </p:cBhvr>
                                    </p:animEffect>
                                  </p:childTnLst>
                                </p:cTn>
                              </p:par>
                              <p:par>
                                <p:cTn fill="hold" nodeType="with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2000"/>
                                        <p:tgtEl>
                                          <p:spTgt spid="2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63"/>
          <p:cNvSpPr txBox="1"/>
          <p:nvPr>
            <p:ph idx="6" type="subTitle"/>
          </p:nvPr>
        </p:nvSpPr>
        <p:spPr>
          <a:xfrm>
            <a:off x="5546528" y="3961445"/>
            <a:ext cx="1989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a:t>
            </a:r>
            <a:r>
              <a:rPr lang="en"/>
              <a:t>Mars is a cold place</a:t>
            </a:r>
            <a:endParaRPr/>
          </a:p>
        </p:txBody>
      </p:sp>
      <p:sp>
        <p:nvSpPr>
          <p:cNvPr id="2699" name="Google Shape;2699;p63"/>
          <p:cNvSpPr txBox="1"/>
          <p:nvPr>
            <p:ph idx="1" type="subTitle"/>
          </p:nvPr>
        </p:nvSpPr>
        <p:spPr>
          <a:xfrm>
            <a:off x="5546525" y="1239745"/>
            <a:ext cx="19899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700" name="Google Shape;2700;p63"/>
          <p:cNvSpPr txBox="1"/>
          <p:nvPr>
            <p:ph idx="2" type="subTitle"/>
          </p:nvPr>
        </p:nvSpPr>
        <p:spPr>
          <a:xfrm>
            <a:off x="5546525" y="2353063"/>
            <a:ext cx="1989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701" name="Google Shape;2701;p63"/>
          <p:cNvSpPr txBox="1"/>
          <p:nvPr>
            <p:ph idx="3" type="subTitle"/>
          </p:nvPr>
        </p:nvSpPr>
        <p:spPr>
          <a:xfrm>
            <a:off x="5546528" y="1736010"/>
            <a:ext cx="1989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2702" name="Google Shape;2702;p63"/>
          <p:cNvSpPr txBox="1"/>
          <p:nvPr>
            <p:ph idx="4" type="subTitle"/>
          </p:nvPr>
        </p:nvSpPr>
        <p:spPr>
          <a:xfrm>
            <a:off x="5546528" y="2848727"/>
            <a:ext cx="1989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2703" name="Google Shape;2703;p6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I DO?</a:t>
            </a:r>
            <a:endParaRPr/>
          </a:p>
        </p:txBody>
      </p:sp>
      <p:sp>
        <p:nvSpPr>
          <p:cNvPr id="2704" name="Google Shape;2704;p6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705" name="Google Shape;2705;p6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2706" name="Google Shape;2706;p63"/>
          <p:cNvPicPr preferRelativeResize="0"/>
          <p:nvPr/>
        </p:nvPicPr>
        <p:blipFill rotWithShape="1">
          <a:blip r:embed="rId3">
            <a:alphaModFix amt="90000"/>
          </a:blip>
          <a:srcRect b="0" l="20438" r="11705" t="0"/>
          <a:stretch/>
        </p:blipFill>
        <p:spPr>
          <a:xfrm>
            <a:off x="1074400" y="1140425"/>
            <a:ext cx="3497600" cy="3444700"/>
          </a:xfrm>
          <a:prstGeom prst="rect">
            <a:avLst/>
          </a:prstGeom>
          <a:noFill/>
          <a:ln cap="flat" cmpd="sng" w="9525">
            <a:solidFill>
              <a:schemeClr val="lt1"/>
            </a:solidFill>
            <a:prstDash val="solid"/>
            <a:round/>
            <a:headEnd len="sm" w="sm" type="none"/>
            <a:tailEnd len="sm" w="sm" type="none"/>
          </a:ln>
        </p:spPr>
      </p:pic>
      <p:sp>
        <p:nvSpPr>
          <p:cNvPr id="2707" name="Google Shape;2707;p63">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
        <p:nvSpPr>
          <p:cNvPr id="2708" name="Google Shape;2708;p63"/>
          <p:cNvSpPr txBox="1"/>
          <p:nvPr>
            <p:ph idx="5" type="subTitle"/>
          </p:nvPr>
        </p:nvSpPr>
        <p:spPr>
          <a:xfrm>
            <a:off x="5546525" y="3465182"/>
            <a:ext cx="1989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2709" name="Google Shape;2709;p63"/>
          <p:cNvGrpSpPr/>
          <p:nvPr/>
        </p:nvGrpSpPr>
        <p:grpSpPr>
          <a:xfrm>
            <a:off x="4911965" y="2406461"/>
            <a:ext cx="301622" cy="373364"/>
            <a:chOff x="5284479" y="3333601"/>
            <a:chExt cx="301622" cy="373364"/>
          </a:xfrm>
        </p:grpSpPr>
        <p:sp>
          <p:nvSpPr>
            <p:cNvPr id="2710" name="Google Shape;2710;p63"/>
            <p:cNvSpPr/>
            <p:nvPr/>
          </p:nvSpPr>
          <p:spPr>
            <a:xfrm>
              <a:off x="5284479" y="3333601"/>
              <a:ext cx="301622" cy="373364"/>
            </a:xfrm>
            <a:custGeom>
              <a:rect b="b" l="l" r="r" t="t"/>
              <a:pathLst>
                <a:path extrusionOk="0" h="12908" w="10483">
                  <a:moveTo>
                    <a:pt x="9889" y="379"/>
                  </a:moveTo>
                  <a:cubicBezTo>
                    <a:pt x="10008" y="380"/>
                    <a:pt x="10104" y="476"/>
                    <a:pt x="10104" y="594"/>
                  </a:cubicBezTo>
                  <a:lnTo>
                    <a:pt x="10104" y="12315"/>
                  </a:lnTo>
                  <a:cubicBezTo>
                    <a:pt x="10104" y="12434"/>
                    <a:pt x="10008" y="12530"/>
                    <a:pt x="9889" y="12530"/>
                  </a:cubicBezTo>
                  <a:lnTo>
                    <a:pt x="1994" y="12530"/>
                  </a:lnTo>
                  <a:lnTo>
                    <a:pt x="1994" y="1402"/>
                  </a:lnTo>
                  <a:cubicBezTo>
                    <a:pt x="1998" y="1295"/>
                    <a:pt x="1912" y="1208"/>
                    <a:pt x="1806" y="1208"/>
                  </a:cubicBezTo>
                  <a:cubicBezTo>
                    <a:pt x="1699" y="1208"/>
                    <a:pt x="1614" y="1295"/>
                    <a:pt x="1616" y="1402"/>
                  </a:cubicBezTo>
                  <a:lnTo>
                    <a:pt x="1616" y="12530"/>
                  </a:lnTo>
                  <a:lnTo>
                    <a:pt x="997" y="12530"/>
                  </a:lnTo>
                  <a:cubicBezTo>
                    <a:pt x="878" y="12530"/>
                    <a:pt x="782" y="12434"/>
                    <a:pt x="782" y="12315"/>
                  </a:cubicBezTo>
                  <a:lnTo>
                    <a:pt x="782" y="12100"/>
                  </a:lnTo>
                  <a:lnTo>
                    <a:pt x="997" y="12100"/>
                  </a:lnTo>
                  <a:cubicBezTo>
                    <a:pt x="1100" y="12098"/>
                    <a:pt x="1181" y="12014"/>
                    <a:pt x="1181" y="11912"/>
                  </a:cubicBezTo>
                  <a:cubicBezTo>
                    <a:pt x="1181" y="11809"/>
                    <a:pt x="1100" y="11725"/>
                    <a:pt x="997" y="11722"/>
                  </a:cubicBezTo>
                  <a:lnTo>
                    <a:pt x="782" y="11722"/>
                  </a:lnTo>
                  <a:lnTo>
                    <a:pt x="782" y="10888"/>
                  </a:lnTo>
                  <a:lnTo>
                    <a:pt x="997" y="10888"/>
                  </a:lnTo>
                  <a:cubicBezTo>
                    <a:pt x="1100" y="10885"/>
                    <a:pt x="1181" y="10801"/>
                    <a:pt x="1181" y="10699"/>
                  </a:cubicBezTo>
                  <a:cubicBezTo>
                    <a:pt x="1181" y="10597"/>
                    <a:pt x="1100" y="10513"/>
                    <a:pt x="997" y="10510"/>
                  </a:cubicBezTo>
                  <a:lnTo>
                    <a:pt x="782" y="10510"/>
                  </a:lnTo>
                  <a:lnTo>
                    <a:pt x="782" y="9676"/>
                  </a:lnTo>
                  <a:lnTo>
                    <a:pt x="997" y="9676"/>
                  </a:lnTo>
                  <a:cubicBezTo>
                    <a:pt x="1100" y="9672"/>
                    <a:pt x="1181" y="9589"/>
                    <a:pt x="1181" y="9486"/>
                  </a:cubicBezTo>
                  <a:cubicBezTo>
                    <a:pt x="1181" y="9383"/>
                    <a:pt x="1100" y="9300"/>
                    <a:pt x="997" y="9297"/>
                  </a:cubicBezTo>
                  <a:lnTo>
                    <a:pt x="782" y="9297"/>
                  </a:lnTo>
                  <a:lnTo>
                    <a:pt x="782" y="8462"/>
                  </a:lnTo>
                  <a:lnTo>
                    <a:pt x="997" y="8462"/>
                  </a:lnTo>
                  <a:cubicBezTo>
                    <a:pt x="1101" y="8462"/>
                    <a:pt x="1186" y="8378"/>
                    <a:pt x="1186" y="8274"/>
                  </a:cubicBezTo>
                  <a:cubicBezTo>
                    <a:pt x="1186" y="8169"/>
                    <a:pt x="1101" y="8085"/>
                    <a:pt x="997" y="8085"/>
                  </a:cubicBezTo>
                  <a:lnTo>
                    <a:pt x="782" y="8085"/>
                  </a:lnTo>
                  <a:lnTo>
                    <a:pt x="782" y="7250"/>
                  </a:lnTo>
                  <a:lnTo>
                    <a:pt x="997" y="7250"/>
                  </a:lnTo>
                  <a:cubicBezTo>
                    <a:pt x="1100" y="7248"/>
                    <a:pt x="1181" y="7164"/>
                    <a:pt x="1181" y="7061"/>
                  </a:cubicBezTo>
                  <a:cubicBezTo>
                    <a:pt x="1181" y="6959"/>
                    <a:pt x="1100" y="6875"/>
                    <a:pt x="997" y="6872"/>
                  </a:cubicBezTo>
                  <a:lnTo>
                    <a:pt x="782" y="6872"/>
                  </a:lnTo>
                  <a:lnTo>
                    <a:pt x="782" y="6038"/>
                  </a:lnTo>
                  <a:lnTo>
                    <a:pt x="997" y="6038"/>
                  </a:lnTo>
                  <a:cubicBezTo>
                    <a:pt x="1100" y="6034"/>
                    <a:pt x="1181" y="5951"/>
                    <a:pt x="1181" y="5848"/>
                  </a:cubicBezTo>
                  <a:cubicBezTo>
                    <a:pt x="1181" y="5746"/>
                    <a:pt x="1100" y="5663"/>
                    <a:pt x="997" y="5659"/>
                  </a:cubicBezTo>
                  <a:lnTo>
                    <a:pt x="782" y="5659"/>
                  </a:lnTo>
                  <a:lnTo>
                    <a:pt x="782" y="4825"/>
                  </a:lnTo>
                  <a:lnTo>
                    <a:pt x="997" y="4825"/>
                  </a:lnTo>
                  <a:cubicBezTo>
                    <a:pt x="1100" y="4822"/>
                    <a:pt x="1181" y="4738"/>
                    <a:pt x="1181" y="4636"/>
                  </a:cubicBezTo>
                  <a:cubicBezTo>
                    <a:pt x="1181" y="4533"/>
                    <a:pt x="1100" y="4449"/>
                    <a:pt x="997" y="4447"/>
                  </a:cubicBezTo>
                  <a:lnTo>
                    <a:pt x="782" y="4447"/>
                  </a:lnTo>
                  <a:lnTo>
                    <a:pt x="782" y="3612"/>
                  </a:lnTo>
                  <a:lnTo>
                    <a:pt x="997" y="3612"/>
                  </a:lnTo>
                  <a:cubicBezTo>
                    <a:pt x="1100" y="3610"/>
                    <a:pt x="1181" y="3526"/>
                    <a:pt x="1181" y="3423"/>
                  </a:cubicBezTo>
                  <a:cubicBezTo>
                    <a:pt x="1181" y="3321"/>
                    <a:pt x="1100" y="3237"/>
                    <a:pt x="997" y="3234"/>
                  </a:cubicBezTo>
                  <a:lnTo>
                    <a:pt x="782" y="3234"/>
                  </a:lnTo>
                  <a:lnTo>
                    <a:pt x="782" y="2400"/>
                  </a:lnTo>
                  <a:lnTo>
                    <a:pt x="997" y="2400"/>
                  </a:lnTo>
                  <a:cubicBezTo>
                    <a:pt x="1100" y="2396"/>
                    <a:pt x="1181" y="2313"/>
                    <a:pt x="1181" y="2211"/>
                  </a:cubicBezTo>
                  <a:cubicBezTo>
                    <a:pt x="1181" y="2108"/>
                    <a:pt x="1100" y="2025"/>
                    <a:pt x="997" y="2021"/>
                  </a:cubicBezTo>
                  <a:lnTo>
                    <a:pt x="782" y="2021"/>
                  </a:lnTo>
                  <a:lnTo>
                    <a:pt x="782" y="1187"/>
                  </a:lnTo>
                  <a:lnTo>
                    <a:pt x="997" y="1187"/>
                  </a:lnTo>
                  <a:cubicBezTo>
                    <a:pt x="1100" y="1184"/>
                    <a:pt x="1181" y="1100"/>
                    <a:pt x="1181" y="999"/>
                  </a:cubicBezTo>
                  <a:cubicBezTo>
                    <a:pt x="1181" y="896"/>
                    <a:pt x="1100" y="812"/>
                    <a:pt x="997" y="809"/>
                  </a:cubicBezTo>
                  <a:lnTo>
                    <a:pt x="782" y="809"/>
                  </a:lnTo>
                  <a:lnTo>
                    <a:pt x="782" y="595"/>
                  </a:lnTo>
                  <a:cubicBezTo>
                    <a:pt x="782" y="476"/>
                    <a:pt x="878" y="380"/>
                    <a:pt x="997" y="380"/>
                  </a:cubicBezTo>
                  <a:lnTo>
                    <a:pt x="1616" y="380"/>
                  </a:lnTo>
                  <a:lnTo>
                    <a:pt x="1616" y="595"/>
                  </a:lnTo>
                  <a:cubicBezTo>
                    <a:pt x="1619" y="696"/>
                    <a:pt x="1703" y="778"/>
                    <a:pt x="1806" y="778"/>
                  </a:cubicBezTo>
                  <a:cubicBezTo>
                    <a:pt x="1907" y="778"/>
                    <a:pt x="1991" y="696"/>
                    <a:pt x="1994" y="595"/>
                  </a:cubicBezTo>
                  <a:lnTo>
                    <a:pt x="1994" y="379"/>
                  </a:lnTo>
                  <a:close/>
                  <a:moveTo>
                    <a:pt x="997" y="0"/>
                  </a:moveTo>
                  <a:cubicBezTo>
                    <a:pt x="670" y="2"/>
                    <a:pt x="405" y="266"/>
                    <a:pt x="404" y="594"/>
                  </a:cubicBezTo>
                  <a:lnTo>
                    <a:pt x="404" y="809"/>
                  </a:lnTo>
                  <a:lnTo>
                    <a:pt x="189" y="809"/>
                  </a:lnTo>
                  <a:cubicBezTo>
                    <a:pt x="86" y="811"/>
                    <a:pt x="4" y="895"/>
                    <a:pt x="4" y="998"/>
                  </a:cubicBezTo>
                  <a:cubicBezTo>
                    <a:pt x="4" y="1100"/>
                    <a:pt x="86" y="1184"/>
                    <a:pt x="189" y="1187"/>
                  </a:cubicBezTo>
                  <a:lnTo>
                    <a:pt x="404" y="1187"/>
                  </a:lnTo>
                  <a:lnTo>
                    <a:pt x="404" y="2021"/>
                  </a:lnTo>
                  <a:lnTo>
                    <a:pt x="189" y="2021"/>
                  </a:lnTo>
                  <a:cubicBezTo>
                    <a:pt x="86" y="2024"/>
                    <a:pt x="4" y="2107"/>
                    <a:pt x="4" y="2210"/>
                  </a:cubicBezTo>
                  <a:cubicBezTo>
                    <a:pt x="4" y="2313"/>
                    <a:pt x="86" y="2396"/>
                    <a:pt x="189" y="2400"/>
                  </a:cubicBezTo>
                  <a:lnTo>
                    <a:pt x="404" y="2400"/>
                  </a:lnTo>
                  <a:lnTo>
                    <a:pt x="404" y="3234"/>
                  </a:lnTo>
                  <a:lnTo>
                    <a:pt x="189" y="3234"/>
                  </a:lnTo>
                  <a:cubicBezTo>
                    <a:pt x="86" y="3237"/>
                    <a:pt x="4" y="3321"/>
                    <a:pt x="4" y="3423"/>
                  </a:cubicBezTo>
                  <a:cubicBezTo>
                    <a:pt x="4" y="3526"/>
                    <a:pt x="86" y="3610"/>
                    <a:pt x="189" y="3612"/>
                  </a:cubicBezTo>
                  <a:lnTo>
                    <a:pt x="404" y="3612"/>
                  </a:lnTo>
                  <a:lnTo>
                    <a:pt x="404" y="4447"/>
                  </a:lnTo>
                  <a:lnTo>
                    <a:pt x="189" y="4447"/>
                  </a:lnTo>
                  <a:cubicBezTo>
                    <a:pt x="86" y="4449"/>
                    <a:pt x="4" y="4533"/>
                    <a:pt x="4" y="4636"/>
                  </a:cubicBezTo>
                  <a:cubicBezTo>
                    <a:pt x="4" y="4738"/>
                    <a:pt x="86" y="4822"/>
                    <a:pt x="189" y="4824"/>
                  </a:cubicBezTo>
                  <a:lnTo>
                    <a:pt x="404" y="4824"/>
                  </a:lnTo>
                  <a:lnTo>
                    <a:pt x="404" y="5659"/>
                  </a:lnTo>
                  <a:lnTo>
                    <a:pt x="189" y="5659"/>
                  </a:lnTo>
                  <a:cubicBezTo>
                    <a:pt x="85" y="5659"/>
                    <a:pt x="0" y="5744"/>
                    <a:pt x="0" y="5848"/>
                  </a:cubicBezTo>
                  <a:cubicBezTo>
                    <a:pt x="0" y="5953"/>
                    <a:pt x="85" y="6038"/>
                    <a:pt x="189" y="6038"/>
                  </a:cubicBezTo>
                  <a:lnTo>
                    <a:pt x="404" y="6038"/>
                  </a:lnTo>
                  <a:lnTo>
                    <a:pt x="404" y="6872"/>
                  </a:lnTo>
                  <a:lnTo>
                    <a:pt x="189" y="6872"/>
                  </a:lnTo>
                  <a:cubicBezTo>
                    <a:pt x="86" y="6875"/>
                    <a:pt x="4" y="6959"/>
                    <a:pt x="4" y="7061"/>
                  </a:cubicBezTo>
                  <a:cubicBezTo>
                    <a:pt x="4" y="7163"/>
                    <a:pt x="86" y="7247"/>
                    <a:pt x="189" y="7250"/>
                  </a:cubicBezTo>
                  <a:lnTo>
                    <a:pt x="404" y="7250"/>
                  </a:lnTo>
                  <a:lnTo>
                    <a:pt x="404" y="8084"/>
                  </a:lnTo>
                  <a:lnTo>
                    <a:pt x="189" y="8084"/>
                  </a:lnTo>
                  <a:cubicBezTo>
                    <a:pt x="85" y="8084"/>
                    <a:pt x="0" y="8169"/>
                    <a:pt x="0" y="8274"/>
                  </a:cubicBezTo>
                  <a:cubicBezTo>
                    <a:pt x="0" y="8377"/>
                    <a:pt x="85" y="8462"/>
                    <a:pt x="189" y="8462"/>
                  </a:cubicBezTo>
                  <a:lnTo>
                    <a:pt x="404" y="8462"/>
                  </a:lnTo>
                  <a:lnTo>
                    <a:pt x="404" y="9297"/>
                  </a:lnTo>
                  <a:lnTo>
                    <a:pt x="189" y="9297"/>
                  </a:lnTo>
                  <a:cubicBezTo>
                    <a:pt x="86" y="9300"/>
                    <a:pt x="4" y="9383"/>
                    <a:pt x="4" y="9486"/>
                  </a:cubicBezTo>
                  <a:cubicBezTo>
                    <a:pt x="4" y="9589"/>
                    <a:pt x="86" y="9672"/>
                    <a:pt x="189" y="9676"/>
                  </a:cubicBezTo>
                  <a:lnTo>
                    <a:pt x="404" y="9676"/>
                  </a:lnTo>
                  <a:lnTo>
                    <a:pt x="404" y="10510"/>
                  </a:lnTo>
                  <a:lnTo>
                    <a:pt x="189" y="10510"/>
                  </a:lnTo>
                  <a:cubicBezTo>
                    <a:pt x="86" y="10512"/>
                    <a:pt x="4" y="10596"/>
                    <a:pt x="4" y="10698"/>
                  </a:cubicBezTo>
                  <a:cubicBezTo>
                    <a:pt x="4" y="10801"/>
                    <a:pt x="86" y="10885"/>
                    <a:pt x="189" y="10888"/>
                  </a:cubicBezTo>
                  <a:lnTo>
                    <a:pt x="404" y="10888"/>
                  </a:lnTo>
                  <a:lnTo>
                    <a:pt x="404" y="11722"/>
                  </a:lnTo>
                  <a:lnTo>
                    <a:pt x="189" y="11722"/>
                  </a:lnTo>
                  <a:cubicBezTo>
                    <a:pt x="86" y="11725"/>
                    <a:pt x="4" y="11809"/>
                    <a:pt x="4" y="11911"/>
                  </a:cubicBezTo>
                  <a:cubicBezTo>
                    <a:pt x="4" y="12013"/>
                    <a:pt x="86" y="12097"/>
                    <a:pt x="189" y="12100"/>
                  </a:cubicBezTo>
                  <a:lnTo>
                    <a:pt x="404" y="12100"/>
                  </a:lnTo>
                  <a:lnTo>
                    <a:pt x="404" y="12315"/>
                  </a:lnTo>
                  <a:cubicBezTo>
                    <a:pt x="405" y="12642"/>
                    <a:pt x="670" y="12908"/>
                    <a:pt x="997" y="12908"/>
                  </a:cubicBezTo>
                  <a:lnTo>
                    <a:pt x="9889" y="12908"/>
                  </a:lnTo>
                  <a:cubicBezTo>
                    <a:pt x="10217" y="12908"/>
                    <a:pt x="10482" y="12642"/>
                    <a:pt x="10483" y="12315"/>
                  </a:cubicBezTo>
                  <a:lnTo>
                    <a:pt x="10483" y="595"/>
                  </a:lnTo>
                  <a:cubicBezTo>
                    <a:pt x="10482" y="267"/>
                    <a:pt x="10217" y="2"/>
                    <a:pt x="9889" y="2"/>
                  </a:cubicBezTo>
                  <a:lnTo>
                    <a:pt x="98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3"/>
            <p:cNvSpPr/>
            <p:nvPr/>
          </p:nvSpPr>
          <p:spPr>
            <a:xfrm>
              <a:off x="5441491" y="3397930"/>
              <a:ext cx="34124" cy="250606"/>
            </a:xfrm>
            <a:custGeom>
              <a:rect b="b" l="l" r="r" t="t"/>
              <a:pathLst>
                <a:path extrusionOk="0" h="8664" w="1186">
                  <a:moveTo>
                    <a:pt x="592" y="383"/>
                  </a:moveTo>
                  <a:cubicBezTo>
                    <a:pt x="709" y="383"/>
                    <a:pt x="804" y="476"/>
                    <a:pt x="807" y="593"/>
                  </a:cubicBezTo>
                  <a:lnTo>
                    <a:pt x="807" y="808"/>
                  </a:lnTo>
                  <a:lnTo>
                    <a:pt x="377" y="808"/>
                  </a:lnTo>
                  <a:lnTo>
                    <a:pt x="377" y="593"/>
                  </a:lnTo>
                  <a:cubicBezTo>
                    <a:pt x="381" y="476"/>
                    <a:pt x="475" y="383"/>
                    <a:pt x="592" y="383"/>
                  </a:cubicBezTo>
                  <a:close/>
                  <a:moveTo>
                    <a:pt x="802" y="7250"/>
                  </a:moveTo>
                  <a:lnTo>
                    <a:pt x="592" y="7877"/>
                  </a:lnTo>
                  <a:lnTo>
                    <a:pt x="383" y="7250"/>
                  </a:lnTo>
                  <a:close/>
                  <a:moveTo>
                    <a:pt x="592" y="0"/>
                  </a:moveTo>
                  <a:cubicBezTo>
                    <a:pt x="266" y="0"/>
                    <a:pt x="0" y="265"/>
                    <a:pt x="0" y="593"/>
                  </a:cubicBezTo>
                  <a:lnTo>
                    <a:pt x="0" y="7262"/>
                  </a:lnTo>
                  <a:cubicBezTo>
                    <a:pt x="0" y="7282"/>
                    <a:pt x="3" y="7303"/>
                    <a:pt x="9" y="7321"/>
                  </a:cubicBezTo>
                  <a:lnTo>
                    <a:pt x="414" y="8535"/>
                  </a:lnTo>
                  <a:cubicBezTo>
                    <a:pt x="442" y="8620"/>
                    <a:pt x="518" y="8663"/>
                    <a:pt x="593" y="8663"/>
                  </a:cubicBezTo>
                  <a:cubicBezTo>
                    <a:pt x="668" y="8663"/>
                    <a:pt x="744" y="8620"/>
                    <a:pt x="772" y="8535"/>
                  </a:cubicBezTo>
                  <a:lnTo>
                    <a:pt x="1176" y="7321"/>
                  </a:lnTo>
                  <a:cubicBezTo>
                    <a:pt x="1183" y="7303"/>
                    <a:pt x="1186" y="7282"/>
                    <a:pt x="1186" y="7262"/>
                  </a:cubicBezTo>
                  <a:lnTo>
                    <a:pt x="1186" y="6655"/>
                  </a:lnTo>
                  <a:cubicBezTo>
                    <a:pt x="1186" y="6550"/>
                    <a:pt x="1101" y="6467"/>
                    <a:pt x="997" y="6467"/>
                  </a:cubicBezTo>
                  <a:cubicBezTo>
                    <a:pt x="892" y="6467"/>
                    <a:pt x="807" y="6550"/>
                    <a:pt x="807" y="6655"/>
                  </a:cubicBezTo>
                  <a:lnTo>
                    <a:pt x="807" y="6870"/>
                  </a:lnTo>
                  <a:lnTo>
                    <a:pt x="377" y="6870"/>
                  </a:lnTo>
                  <a:lnTo>
                    <a:pt x="377" y="1186"/>
                  </a:lnTo>
                  <a:lnTo>
                    <a:pt x="807" y="1186"/>
                  </a:lnTo>
                  <a:lnTo>
                    <a:pt x="807" y="5848"/>
                  </a:lnTo>
                  <a:cubicBezTo>
                    <a:pt x="807" y="5951"/>
                    <a:pt x="892" y="6036"/>
                    <a:pt x="997" y="6036"/>
                  </a:cubicBezTo>
                  <a:cubicBezTo>
                    <a:pt x="1101" y="6036"/>
                    <a:pt x="1186" y="5951"/>
                    <a:pt x="1186" y="5848"/>
                  </a:cubicBezTo>
                  <a:lnTo>
                    <a:pt x="1186" y="593"/>
                  </a:lnTo>
                  <a:cubicBezTo>
                    <a:pt x="1186" y="266"/>
                    <a:pt x="920"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3"/>
            <p:cNvSpPr/>
            <p:nvPr/>
          </p:nvSpPr>
          <p:spPr>
            <a:xfrm>
              <a:off x="5377616" y="3514816"/>
              <a:ext cx="45662" cy="10963"/>
            </a:xfrm>
            <a:custGeom>
              <a:rect b="b" l="l" r="r" t="t"/>
              <a:pathLst>
                <a:path extrusionOk="0" h="379" w="1587">
                  <a:moveTo>
                    <a:pt x="185" y="1"/>
                  </a:moveTo>
                  <a:cubicBezTo>
                    <a:pt x="82" y="3"/>
                    <a:pt x="1" y="87"/>
                    <a:pt x="1" y="190"/>
                  </a:cubicBezTo>
                  <a:cubicBezTo>
                    <a:pt x="1" y="292"/>
                    <a:pt x="82" y="376"/>
                    <a:pt x="185" y="378"/>
                  </a:cubicBezTo>
                  <a:lnTo>
                    <a:pt x="1398" y="378"/>
                  </a:lnTo>
                  <a:cubicBezTo>
                    <a:pt x="1502" y="378"/>
                    <a:pt x="1587" y="294"/>
                    <a:pt x="1587" y="190"/>
                  </a:cubicBezTo>
                  <a:cubicBezTo>
                    <a:pt x="1587" y="85"/>
                    <a:pt x="1502" y="1"/>
                    <a:pt x="1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3"/>
            <p:cNvSpPr/>
            <p:nvPr/>
          </p:nvSpPr>
          <p:spPr>
            <a:xfrm>
              <a:off x="5493626" y="3514816"/>
              <a:ext cx="46122" cy="10992"/>
            </a:xfrm>
            <a:custGeom>
              <a:rect b="b" l="l" r="r" t="t"/>
              <a:pathLst>
                <a:path extrusionOk="0" h="380" w="1603">
                  <a:moveTo>
                    <a:pt x="190" y="1"/>
                  </a:moveTo>
                  <a:cubicBezTo>
                    <a:pt x="85" y="1"/>
                    <a:pt x="0" y="86"/>
                    <a:pt x="0" y="190"/>
                  </a:cubicBezTo>
                  <a:cubicBezTo>
                    <a:pt x="0" y="295"/>
                    <a:pt x="86" y="379"/>
                    <a:pt x="192" y="379"/>
                  </a:cubicBezTo>
                  <a:cubicBezTo>
                    <a:pt x="193" y="379"/>
                    <a:pt x="194" y="379"/>
                    <a:pt x="196" y="379"/>
                  </a:cubicBezTo>
                  <a:lnTo>
                    <a:pt x="1408" y="379"/>
                  </a:lnTo>
                  <a:cubicBezTo>
                    <a:pt x="1409" y="379"/>
                    <a:pt x="1411" y="379"/>
                    <a:pt x="1412" y="379"/>
                  </a:cubicBezTo>
                  <a:cubicBezTo>
                    <a:pt x="1516" y="379"/>
                    <a:pt x="1602" y="295"/>
                    <a:pt x="1602" y="190"/>
                  </a:cubicBezTo>
                  <a:cubicBezTo>
                    <a:pt x="1602" y="86"/>
                    <a:pt x="1517" y="1"/>
                    <a:pt x="1414" y="1"/>
                  </a:cubicBezTo>
                  <a:cubicBezTo>
                    <a:pt x="1412" y="1"/>
                    <a:pt x="1410" y="1"/>
                    <a:pt x="1408" y="1"/>
                  </a:cubicBezTo>
                  <a:lnTo>
                    <a:pt x="196" y="1"/>
                  </a:lnTo>
                  <a:cubicBezTo>
                    <a:pt x="194" y="1"/>
                    <a:pt x="192"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3"/>
            <p:cNvSpPr/>
            <p:nvPr/>
          </p:nvSpPr>
          <p:spPr>
            <a:xfrm>
              <a:off x="5399886" y="3479701"/>
              <a:ext cx="30067" cy="16892"/>
            </a:xfrm>
            <a:custGeom>
              <a:rect b="b" l="l" r="r" t="t"/>
              <a:pathLst>
                <a:path extrusionOk="0" h="584" w="1045">
                  <a:moveTo>
                    <a:pt x="214" y="0"/>
                  </a:moveTo>
                  <a:cubicBezTo>
                    <a:pt x="135" y="0"/>
                    <a:pt x="61" y="50"/>
                    <a:pt x="34" y="130"/>
                  </a:cubicBezTo>
                  <a:cubicBezTo>
                    <a:pt x="1" y="231"/>
                    <a:pt x="57" y="339"/>
                    <a:pt x="160" y="370"/>
                  </a:cubicBezTo>
                  <a:lnTo>
                    <a:pt x="767" y="572"/>
                  </a:lnTo>
                  <a:cubicBezTo>
                    <a:pt x="788" y="580"/>
                    <a:pt x="810" y="584"/>
                    <a:pt x="832" y="584"/>
                  </a:cubicBezTo>
                  <a:cubicBezTo>
                    <a:pt x="910" y="584"/>
                    <a:pt x="984" y="534"/>
                    <a:pt x="1010" y="455"/>
                  </a:cubicBezTo>
                  <a:cubicBezTo>
                    <a:pt x="1045" y="353"/>
                    <a:pt x="988" y="244"/>
                    <a:pt x="886" y="213"/>
                  </a:cubicBezTo>
                  <a:lnTo>
                    <a:pt x="279" y="12"/>
                  </a:lnTo>
                  <a:cubicBezTo>
                    <a:pt x="257" y="4"/>
                    <a:pt x="236"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3"/>
            <p:cNvSpPr/>
            <p:nvPr/>
          </p:nvSpPr>
          <p:spPr>
            <a:xfrm>
              <a:off x="5487613" y="3479701"/>
              <a:ext cx="29578" cy="16863"/>
            </a:xfrm>
            <a:custGeom>
              <a:rect b="b" l="l" r="r" t="t"/>
              <a:pathLst>
                <a:path extrusionOk="0" h="583" w="1028">
                  <a:moveTo>
                    <a:pt x="815" y="1"/>
                  </a:moveTo>
                  <a:cubicBezTo>
                    <a:pt x="793" y="1"/>
                    <a:pt x="771" y="4"/>
                    <a:pt x="749" y="13"/>
                  </a:cubicBezTo>
                  <a:lnTo>
                    <a:pt x="142" y="214"/>
                  </a:lnTo>
                  <a:cubicBezTo>
                    <a:pt x="55" y="243"/>
                    <a:pt x="1" y="333"/>
                    <a:pt x="15" y="424"/>
                  </a:cubicBezTo>
                  <a:cubicBezTo>
                    <a:pt x="31" y="516"/>
                    <a:pt x="109" y="583"/>
                    <a:pt x="202" y="583"/>
                  </a:cubicBezTo>
                  <a:cubicBezTo>
                    <a:pt x="223" y="582"/>
                    <a:pt x="243" y="579"/>
                    <a:pt x="262" y="573"/>
                  </a:cubicBezTo>
                  <a:lnTo>
                    <a:pt x="869" y="371"/>
                  </a:lnTo>
                  <a:cubicBezTo>
                    <a:pt x="971" y="340"/>
                    <a:pt x="1028" y="231"/>
                    <a:pt x="994" y="130"/>
                  </a:cubicBezTo>
                  <a:cubicBezTo>
                    <a:pt x="967" y="50"/>
                    <a:pt x="894" y="1"/>
                    <a:pt x="8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3"/>
            <p:cNvSpPr/>
            <p:nvPr/>
          </p:nvSpPr>
          <p:spPr>
            <a:xfrm>
              <a:off x="5487440" y="3544088"/>
              <a:ext cx="29722" cy="16834"/>
            </a:xfrm>
            <a:custGeom>
              <a:rect b="b" l="l" r="r" t="t"/>
              <a:pathLst>
                <a:path extrusionOk="0" h="582" w="1033">
                  <a:moveTo>
                    <a:pt x="211" y="1"/>
                  </a:moveTo>
                  <a:cubicBezTo>
                    <a:pt x="132" y="1"/>
                    <a:pt x="59" y="51"/>
                    <a:pt x="33" y="130"/>
                  </a:cubicBezTo>
                  <a:cubicBezTo>
                    <a:pt x="0" y="227"/>
                    <a:pt x="51" y="333"/>
                    <a:pt x="148" y="368"/>
                  </a:cubicBezTo>
                  <a:lnTo>
                    <a:pt x="755" y="570"/>
                  </a:lnTo>
                  <a:cubicBezTo>
                    <a:pt x="776" y="578"/>
                    <a:pt x="798" y="581"/>
                    <a:pt x="819" y="581"/>
                  </a:cubicBezTo>
                  <a:cubicBezTo>
                    <a:pt x="898" y="581"/>
                    <a:pt x="973" y="531"/>
                    <a:pt x="999" y="452"/>
                  </a:cubicBezTo>
                  <a:cubicBezTo>
                    <a:pt x="1033" y="350"/>
                    <a:pt x="977" y="242"/>
                    <a:pt x="874" y="211"/>
                  </a:cubicBezTo>
                  <a:lnTo>
                    <a:pt x="267" y="9"/>
                  </a:lnTo>
                  <a:cubicBezTo>
                    <a:pt x="249" y="3"/>
                    <a:pt x="230"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3"/>
            <p:cNvSpPr/>
            <p:nvPr/>
          </p:nvSpPr>
          <p:spPr>
            <a:xfrm>
              <a:off x="5399886" y="3544002"/>
              <a:ext cx="30067" cy="16921"/>
            </a:xfrm>
            <a:custGeom>
              <a:rect b="b" l="l" r="r" t="t"/>
              <a:pathLst>
                <a:path extrusionOk="0" h="585" w="1045">
                  <a:moveTo>
                    <a:pt x="832" y="0"/>
                  </a:moveTo>
                  <a:cubicBezTo>
                    <a:pt x="810" y="0"/>
                    <a:pt x="788" y="4"/>
                    <a:pt x="767" y="12"/>
                  </a:cubicBezTo>
                  <a:lnTo>
                    <a:pt x="160" y="214"/>
                  </a:lnTo>
                  <a:cubicBezTo>
                    <a:pt x="57" y="245"/>
                    <a:pt x="1" y="353"/>
                    <a:pt x="34" y="455"/>
                  </a:cubicBezTo>
                  <a:cubicBezTo>
                    <a:pt x="61" y="534"/>
                    <a:pt x="135" y="584"/>
                    <a:pt x="214" y="584"/>
                  </a:cubicBezTo>
                  <a:cubicBezTo>
                    <a:pt x="236" y="584"/>
                    <a:pt x="257" y="581"/>
                    <a:pt x="279" y="573"/>
                  </a:cubicBezTo>
                  <a:lnTo>
                    <a:pt x="886" y="371"/>
                  </a:lnTo>
                  <a:cubicBezTo>
                    <a:pt x="988" y="340"/>
                    <a:pt x="1045" y="231"/>
                    <a:pt x="1010" y="129"/>
                  </a:cubicBezTo>
                  <a:cubicBezTo>
                    <a:pt x="984" y="50"/>
                    <a:pt x="911" y="0"/>
                    <a:pt x="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63"/>
          <p:cNvGrpSpPr/>
          <p:nvPr/>
        </p:nvGrpSpPr>
        <p:grpSpPr>
          <a:xfrm>
            <a:off x="4877421" y="1325224"/>
            <a:ext cx="370705" cy="331828"/>
            <a:chOff x="5824654" y="2234908"/>
            <a:chExt cx="370705" cy="331828"/>
          </a:xfrm>
        </p:grpSpPr>
        <p:sp>
          <p:nvSpPr>
            <p:cNvPr id="2719" name="Google Shape;2719;p63"/>
            <p:cNvSpPr/>
            <p:nvPr/>
          </p:nvSpPr>
          <p:spPr>
            <a:xfrm>
              <a:off x="5824654" y="2234908"/>
              <a:ext cx="370705" cy="331828"/>
            </a:xfrm>
            <a:custGeom>
              <a:rect b="b" l="l" r="r" t="t"/>
              <a:pathLst>
                <a:path extrusionOk="0" h="11472" w="12884">
                  <a:moveTo>
                    <a:pt x="8661" y="377"/>
                  </a:moveTo>
                  <a:cubicBezTo>
                    <a:pt x="8779" y="377"/>
                    <a:pt x="8875" y="473"/>
                    <a:pt x="8876" y="591"/>
                  </a:cubicBezTo>
                  <a:lnTo>
                    <a:pt x="8876" y="2824"/>
                  </a:lnTo>
                  <a:lnTo>
                    <a:pt x="5031" y="2824"/>
                  </a:lnTo>
                  <a:cubicBezTo>
                    <a:pt x="4926" y="2824"/>
                    <a:pt x="4842" y="2908"/>
                    <a:pt x="4842" y="3013"/>
                  </a:cubicBezTo>
                  <a:cubicBezTo>
                    <a:pt x="4842" y="3116"/>
                    <a:pt x="4926" y="3201"/>
                    <a:pt x="5031" y="3201"/>
                  </a:cubicBezTo>
                  <a:lnTo>
                    <a:pt x="8876" y="3201"/>
                  </a:lnTo>
                  <a:lnTo>
                    <a:pt x="8876" y="3415"/>
                  </a:lnTo>
                  <a:cubicBezTo>
                    <a:pt x="8876" y="3533"/>
                    <a:pt x="8780" y="3629"/>
                    <a:pt x="8661" y="3630"/>
                  </a:cubicBezTo>
                  <a:lnTo>
                    <a:pt x="4224" y="3630"/>
                  </a:lnTo>
                  <a:cubicBezTo>
                    <a:pt x="4105" y="3629"/>
                    <a:pt x="4009" y="3533"/>
                    <a:pt x="4009" y="3415"/>
                  </a:cubicBezTo>
                  <a:lnTo>
                    <a:pt x="4009" y="3200"/>
                  </a:lnTo>
                  <a:lnTo>
                    <a:pt x="4223" y="3200"/>
                  </a:lnTo>
                  <a:cubicBezTo>
                    <a:pt x="4328" y="3200"/>
                    <a:pt x="4412" y="3116"/>
                    <a:pt x="4412" y="3012"/>
                  </a:cubicBezTo>
                  <a:cubicBezTo>
                    <a:pt x="4412" y="2908"/>
                    <a:pt x="4328" y="2823"/>
                    <a:pt x="4223" y="2823"/>
                  </a:cubicBezTo>
                  <a:lnTo>
                    <a:pt x="4009" y="2823"/>
                  </a:lnTo>
                  <a:lnTo>
                    <a:pt x="4009" y="591"/>
                  </a:lnTo>
                  <a:cubicBezTo>
                    <a:pt x="4009" y="473"/>
                    <a:pt x="4105" y="377"/>
                    <a:pt x="4223" y="377"/>
                  </a:cubicBezTo>
                  <a:close/>
                  <a:moveTo>
                    <a:pt x="2825" y="4008"/>
                  </a:moveTo>
                  <a:lnTo>
                    <a:pt x="2825" y="4437"/>
                  </a:lnTo>
                  <a:lnTo>
                    <a:pt x="983" y="4437"/>
                  </a:lnTo>
                  <a:lnTo>
                    <a:pt x="983" y="4008"/>
                  </a:lnTo>
                  <a:close/>
                  <a:moveTo>
                    <a:pt x="6900" y="4008"/>
                  </a:moveTo>
                  <a:lnTo>
                    <a:pt x="7007" y="4437"/>
                  </a:lnTo>
                  <a:lnTo>
                    <a:pt x="5877" y="4437"/>
                  </a:lnTo>
                  <a:lnTo>
                    <a:pt x="5985" y="4008"/>
                  </a:lnTo>
                  <a:close/>
                  <a:moveTo>
                    <a:pt x="11060" y="3604"/>
                  </a:moveTo>
                  <a:lnTo>
                    <a:pt x="10921" y="4437"/>
                  </a:lnTo>
                  <a:lnTo>
                    <a:pt x="10637" y="4437"/>
                  </a:lnTo>
                  <a:lnTo>
                    <a:pt x="10498" y="3604"/>
                  </a:lnTo>
                  <a:close/>
                  <a:moveTo>
                    <a:pt x="6254" y="4814"/>
                  </a:moveTo>
                  <a:lnTo>
                    <a:pt x="6254" y="5647"/>
                  </a:lnTo>
                  <a:lnTo>
                    <a:pt x="492" y="5647"/>
                  </a:lnTo>
                  <a:cubicBezTo>
                    <a:pt x="429" y="5647"/>
                    <a:pt x="378" y="5596"/>
                    <a:pt x="378" y="5533"/>
                  </a:cubicBezTo>
                  <a:lnTo>
                    <a:pt x="378" y="4928"/>
                  </a:lnTo>
                  <a:cubicBezTo>
                    <a:pt x="378" y="4866"/>
                    <a:pt x="429" y="4814"/>
                    <a:pt x="492" y="4814"/>
                  </a:cubicBezTo>
                  <a:close/>
                  <a:moveTo>
                    <a:pt x="12393" y="4814"/>
                  </a:moveTo>
                  <a:cubicBezTo>
                    <a:pt x="12456" y="4814"/>
                    <a:pt x="12506" y="4866"/>
                    <a:pt x="12506" y="4929"/>
                  </a:cubicBezTo>
                  <a:lnTo>
                    <a:pt x="12506" y="5533"/>
                  </a:lnTo>
                  <a:cubicBezTo>
                    <a:pt x="12506" y="5596"/>
                    <a:pt x="12456" y="5647"/>
                    <a:pt x="12393" y="5647"/>
                  </a:cubicBezTo>
                  <a:lnTo>
                    <a:pt x="11485" y="5647"/>
                  </a:lnTo>
                  <a:cubicBezTo>
                    <a:pt x="11381" y="5647"/>
                    <a:pt x="11296" y="5732"/>
                    <a:pt x="11296" y="5835"/>
                  </a:cubicBezTo>
                  <a:cubicBezTo>
                    <a:pt x="11296" y="5940"/>
                    <a:pt x="11381" y="6024"/>
                    <a:pt x="11485" y="6024"/>
                  </a:cubicBezTo>
                  <a:lnTo>
                    <a:pt x="11700" y="6024"/>
                  </a:lnTo>
                  <a:lnTo>
                    <a:pt x="11700" y="6454"/>
                  </a:lnTo>
                  <a:lnTo>
                    <a:pt x="1185" y="6454"/>
                  </a:lnTo>
                  <a:lnTo>
                    <a:pt x="1185" y="6024"/>
                  </a:lnTo>
                  <a:lnTo>
                    <a:pt x="10679" y="6024"/>
                  </a:lnTo>
                  <a:cubicBezTo>
                    <a:pt x="10782" y="6024"/>
                    <a:pt x="10867" y="5940"/>
                    <a:pt x="10867" y="5835"/>
                  </a:cubicBezTo>
                  <a:cubicBezTo>
                    <a:pt x="10867" y="5732"/>
                    <a:pt x="10782" y="5647"/>
                    <a:pt x="10679" y="5647"/>
                  </a:cubicBezTo>
                  <a:lnTo>
                    <a:pt x="6631" y="5647"/>
                  </a:lnTo>
                  <a:lnTo>
                    <a:pt x="6631" y="4814"/>
                  </a:lnTo>
                  <a:close/>
                  <a:moveTo>
                    <a:pt x="1569" y="6832"/>
                  </a:moveTo>
                  <a:lnTo>
                    <a:pt x="643" y="11093"/>
                  </a:lnTo>
                  <a:lnTo>
                    <a:pt x="606" y="11093"/>
                  </a:lnTo>
                  <a:lnTo>
                    <a:pt x="1162" y="6832"/>
                  </a:lnTo>
                  <a:close/>
                  <a:moveTo>
                    <a:pt x="11723" y="6832"/>
                  </a:moveTo>
                  <a:lnTo>
                    <a:pt x="12278" y="11093"/>
                  </a:lnTo>
                  <a:lnTo>
                    <a:pt x="12242" y="11093"/>
                  </a:lnTo>
                  <a:lnTo>
                    <a:pt x="11316" y="6832"/>
                  </a:lnTo>
                  <a:close/>
                  <a:moveTo>
                    <a:pt x="4224" y="0"/>
                  </a:moveTo>
                  <a:cubicBezTo>
                    <a:pt x="3898" y="0"/>
                    <a:pt x="3632" y="265"/>
                    <a:pt x="3632" y="591"/>
                  </a:cubicBezTo>
                  <a:lnTo>
                    <a:pt x="3632" y="3415"/>
                  </a:lnTo>
                  <a:cubicBezTo>
                    <a:pt x="3632" y="3743"/>
                    <a:pt x="3898" y="4008"/>
                    <a:pt x="4224" y="4008"/>
                  </a:cubicBezTo>
                  <a:lnTo>
                    <a:pt x="5597" y="4008"/>
                  </a:lnTo>
                  <a:lnTo>
                    <a:pt x="5488" y="4437"/>
                  </a:lnTo>
                  <a:lnTo>
                    <a:pt x="3203" y="4437"/>
                  </a:lnTo>
                  <a:lnTo>
                    <a:pt x="3203" y="3819"/>
                  </a:lnTo>
                  <a:cubicBezTo>
                    <a:pt x="3203" y="3714"/>
                    <a:pt x="3118" y="3630"/>
                    <a:pt x="3014" y="3630"/>
                  </a:cubicBezTo>
                  <a:lnTo>
                    <a:pt x="795" y="3630"/>
                  </a:lnTo>
                  <a:cubicBezTo>
                    <a:pt x="691" y="3630"/>
                    <a:pt x="606" y="3714"/>
                    <a:pt x="606" y="3819"/>
                  </a:cubicBezTo>
                  <a:lnTo>
                    <a:pt x="606" y="4437"/>
                  </a:lnTo>
                  <a:lnTo>
                    <a:pt x="493" y="4437"/>
                  </a:lnTo>
                  <a:cubicBezTo>
                    <a:pt x="221" y="4437"/>
                    <a:pt x="2" y="4657"/>
                    <a:pt x="1" y="4929"/>
                  </a:cubicBezTo>
                  <a:lnTo>
                    <a:pt x="1" y="5533"/>
                  </a:lnTo>
                  <a:cubicBezTo>
                    <a:pt x="2" y="5805"/>
                    <a:pt x="221" y="6024"/>
                    <a:pt x="493" y="6024"/>
                  </a:cubicBezTo>
                  <a:lnTo>
                    <a:pt x="808" y="6024"/>
                  </a:lnTo>
                  <a:lnTo>
                    <a:pt x="808" y="6631"/>
                  </a:lnTo>
                  <a:lnTo>
                    <a:pt x="205" y="11257"/>
                  </a:lnTo>
                  <a:cubicBezTo>
                    <a:pt x="189" y="11371"/>
                    <a:pt x="278" y="11470"/>
                    <a:pt x="391" y="11471"/>
                  </a:cubicBezTo>
                  <a:lnTo>
                    <a:pt x="795" y="11471"/>
                  </a:lnTo>
                  <a:cubicBezTo>
                    <a:pt x="884" y="11470"/>
                    <a:pt x="960" y="11408"/>
                    <a:pt x="979" y="11322"/>
                  </a:cubicBezTo>
                  <a:lnTo>
                    <a:pt x="1955" y="6832"/>
                  </a:lnTo>
                  <a:lnTo>
                    <a:pt x="10930" y="6832"/>
                  </a:lnTo>
                  <a:lnTo>
                    <a:pt x="11906" y="11322"/>
                  </a:lnTo>
                  <a:cubicBezTo>
                    <a:pt x="11925" y="11408"/>
                    <a:pt x="12002" y="11471"/>
                    <a:pt x="12090" y="11471"/>
                  </a:cubicBezTo>
                  <a:lnTo>
                    <a:pt x="12494" y="11471"/>
                  </a:lnTo>
                  <a:cubicBezTo>
                    <a:pt x="12608" y="11470"/>
                    <a:pt x="12696" y="11371"/>
                    <a:pt x="12681" y="11257"/>
                  </a:cubicBezTo>
                  <a:lnTo>
                    <a:pt x="12077" y="6631"/>
                  </a:lnTo>
                  <a:lnTo>
                    <a:pt x="12077" y="6025"/>
                  </a:lnTo>
                  <a:lnTo>
                    <a:pt x="12393" y="6025"/>
                  </a:lnTo>
                  <a:cubicBezTo>
                    <a:pt x="12663" y="6024"/>
                    <a:pt x="12884" y="5805"/>
                    <a:pt x="12884" y="5533"/>
                  </a:cubicBezTo>
                  <a:lnTo>
                    <a:pt x="12884" y="4929"/>
                  </a:lnTo>
                  <a:cubicBezTo>
                    <a:pt x="12884" y="4657"/>
                    <a:pt x="12663" y="4438"/>
                    <a:pt x="12393" y="4437"/>
                  </a:cubicBezTo>
                  <a:lnTo>
                    <a:pt x="11305" y="4437"/>
                  </a:lnTo>
                  <a:lnTo>
                    <a:pt x="11471" y="3447"/>
                  </a:lnTo>
                  <a:cubicBezTo>
                    <a:pt x="11489" y="3331"/>
                    <a:pt x="11400" y="3227"/>
                    <a:pt x="11284" y="3227"/>
                  </a:cubicBezTo>
                  <a:lnTo>
                    <a:pt x="10276" y="3227"/>
                  </a:lnTo>
                  <a:cubicBezTo>
                    <a:pt x="10159" y="3227"/>
                    <a:pt x="10070" y="3331"/>
                    <a:pt x="10089" y="3447"/>
                  </a:cubicBezTo>
                  <a:lnTo>
                    <a:pt x="10255" y="4437"/>
                  </a:lnTo>
                  <a:lnTo>
                    <a:pt x="7398" y="4437"/>
                  </a:lnTo>
                  <a:lnTo>
                    <a:pt x="7290" y="4008"/>
                  </a:lnTo>
                  <a:lnTo>
                    <a:pt x="8662" y="4008"/>
                  </a:lnTo>
                  <a:cubicBezTo>
                    <a:pt x="8989" y="4008"/>
                    <a:pt x="9253" y="3743"/>
                    <a:pt x="9254" y="3415"/>
                  </a:cubicBezTo>
                  <a:lnTo>
                    <a:pt x="9254" y="591"/>
                  </a:lnTo>
                  <a:cubicBezTo>
                    <a:pt x="9253" y="265"/>
                    <a:pt x="8989" y="0"/>
                    <a:pt x="8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3"/>
            <p:cNvSpPr/>
            <p:nvPr/>
          </p:nvSpPr>
          <p:spPr>
            <a:xfrm>
              <a:off x="6091490" y="2380748"/>
              <a:ext cx="16976" cy="10934"/>
            </a:xfrm>
            <a:custGeom>
              <a:rect b="b" l="l" r="r" t="t"/>
              <a:pathLst>
                <a:path extrusionOk="0" h="378" w="590">
                  <a:moveTo>
                    <a:pt x="188" y="0"/>
                  </a:moveTo>
                  <a:cubicBezTo>
                    <a:pt x="84" y="0"/>
                    <a:pt x="0" y="85"/>
                    <a:pt x="0" y="189"/>
                  </a:cubicBezTo>
                  <a:cubicBezTo>
                    <a:pt x="0" y="293"/>
                    <a:pt x="84" y="378"/>
                    <a:pt x="188" y="378"/>
                  </a:cubicBezTo>
                  <a:cubicBezTo>
                    <a:pt x="190" y="378"/>
                    <a:pt x="192" y="378"/>
                    <a:pt x="194" y="378"/>
                  </a:cubicBezTo>
                  <a:lnTo>
                    <a:pt x="395" y="378"/>
                  </a:lnTo>
                  <a:cubicBezTo>
                    <a:pt x="397" y="378"/>
                    <a:pt x="399" y="378"/>
                    <a:pt x="401" y="378"/>
                  </a:cubicBezTo>
                  <a:cubicBezTo>
                    <a:pt x="505" y="378"/>
                    <a:pt x="589" y="293"/>
                    <a:pt x="589" y="189"/>
                  </a:cubicBezTo>
                  <a:cubicBezTo>
                    <a:pt x="589" y="85"/>
                    <a:pt x="505" y="0"/>
                    <a:pt x="401" y="0"/>
                  </a:cubicBezTo>
                  <a:cubicBezTo>
                    <a:pt x="399" y="0"/>
                    <a:pt x="397" y="0"/>
                    <a:pt x="395" y="0"/>
                  </a:cubicBezTo>
                  <a:lnTo>
                    <a:pt x="194" y="0"/>
                  </a:lnTo>
                  <a:cubicBezTo>
                    <a:pt x="192" y="0"/>
                    <a:pt x="19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3"/>
            <p:cNvSpPr/>
            <p:nvPr/>
          </p:nvSpPr>
          <p:spPr>
            <a:xfrm>
              <a:off x="5911547" y="2380748"/>
              <a:ext cx="16688" cy="10934"/>
            </a:xfrm>
            <a:custGeom>
              <a:rect b="b" l="l" r="r" t="t"/>
              <a:pathLst>
                <a:path extrusionOk="0" h="378" w="580">
                  <a:moveTo>
                    <a:pt x="189" y="0"/>
                  </a:moveTo>
                  <a:cubicBezTo>
                    <a:pt x="86" y="0"/>
                    <a:pt x="1" y="85"/>
                    <a:pt x="1" y="189"/>
                  </a:cubicBezTo>
                  <a:cubicBezTo>
                    <a:pt x="1" y="293"/>
                    <a:pt x="86" y="378"/>
                    <a:pt x="189" y="378"/>
                  </a:cubicBezTo>
                  <a:cubicBezTo>
                    <a:pt x="191" y="378"/>
                    <a:pt x="193" y="378"/>
                    <a:pt x="195" y="378"/>
                  </a:cubicBezTo>
                  <a:lnTo>
                    <a:pt x="397" y="378"/>
                  </a:lnTo>
                  <a:cubicBezTo>
                    <a:pt x="498" y="375"/>
                    <a:pt x="580" y="292"/>
                    <a:pt x="580" y="189"/>
                  </a:cubicBezTo>
                  <a:cubicBezTo>
                    <a:pt x="580" y="86"/>
                    <a:pt x="498" y="4"/>
                    <a:pt x="397"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63"/>
          <p:cNvGrpSpPr/>
          <p:nvPr/>
        </p:nvGrpSpPr>
        <p:grpSpPr>
          <a:xfrm>
            <a:off x="4881963" y="3529234"/>
            <a:ext cx="361613" cy="373509"/>
            <a:chOff x="2952065" y="3333485"/>
            <a:chExt cx="361613" cy="373509"/>
          </a:xfrm>
        </p:grpSpPr>
        <p:sp>
          <p:nvSpPr>
            <p:cNvPr id="2723" name="Google Shape;2723;p63"/>
            <p:cNvSpPr/>
            <p:nvPr/>
          </p:nvSpPr>
          <p:spPr>
            <a:xfrm>
              <a:off x="2952065" y="3427145"/>
              <a:ext cx="280043" cy="279849"/>
            </a:xfrm>
            <a:custGeom>
              <a:rect b="b" l="l" r="r" t="t"/>
              <a:pathLst>
                <a:path extrusionOk="0" h="9675" w="9733">
                  <a:moveTo>
                    <a:pt x="6513" y="378"/>
                  </a:moveTo>
                  <a:cubicBezTo>
                    <a:pt x="8079" y="378"/>
                    <a:pt x="9356" y="1653"/>
                    <a:pt x="9356" y="3221"/>
                  </a:cubicBezTo>
                  <a:cubicBezTo>
                    <a:pt x="9356" y="4788"/>
                    <a:pt x="8080" y="6063"/>
                    <a:pt x="6513" y="6063"/>
                  </a:cubicBezTo>
                  <a:cubicBezTo>
                    <a:pt x="4945" y="6063"/>
                    <a:pt x="3670" y="4788"/>
                    <a:pt x="3670" y="3221"/>
                  </a:cubicBezTo>
                  <a:cubicBezTo>
                    <a:pt x="3670" y="1653"/>
                    <a:pt x="4945" y="378"/>
                    <a:pt x="6513" y="378"/>
                  </a:cubicBezTo>
                  <a:close/>
                  <a:moveTo>
                    <a:pt x="3094" y="6340"/>
                  </a:moveTo>
                  <a:cubicBezTo>
                    <a:pt x="3097" y="6340"/>
                    <a:pt x="3100" y="6342"/>
                    <a:pt x="3103" y="6345"/>
                  </a:cubicBezTo>
                  <a:lnTo>
                    <a:pt x="3389" y="6630"/>
                  </a:lnTo>
                  <a:cubicBezTo>
                    <a:pt x="3391" y="6632"/>
                    <a:pt x="3393" y="6636"/>
                    <a:pt x="3393" y="6639"/>
                  </a:cubicBezTo>
                  <a:cubicBezTo>
                    <a:pt x="3393" y="6642"/>
                    <a:pt x="3391" y="6646"/>
                    <a:pt x="3389" y="6648"/>
                  </a:cubicBezTo>
                  <a:lnTo>
                    <a:pt x="3161" y="6877"/>
                  </a:lnTo>
                  <a:lnTo>
                    <a:pt x="2856" y="6573"/>
                  </a:lnTo>
                  <a:lnTo>
                    <a:pt x="3085" y="6345"/>
                  </a:lnTo>
                  <a:cubicBezTo>
                    <a:pt x="3087" y="6342"/>
                    <a:pt x="3091" y="6340"/>
                    <a:pt x="3094" y="6340"/>
                  </a:cubicBezTo>
                  <a:close/>
                  <a:moveTo>
                    <a:pt x="6513" y="1"/>
                  </a:moveTo>
                  <a:cubicBezTo>
                    <a:pt x="4737" y="1"/>
                    <a:pt x="3292" y="1445"/>
                    <a:pt x="3292" y="3221"/>
                  </a:cubicBezTo>
                  <a:cubicBezTo>
                    <a:pt x="3291" y="4009"/>
                    <a:pt x="3581" y="4770"/>
                    <a:pt x="4106" y="5360"/>
                  </a:cubicBezTo>
                  <a:lnTo>
                    <a:pt x="3380" y="6086"/>
                  </a:lnTo>
                  <a:lnTo>
                    <a:pt x="3370" y="6077"/>
                  </a:lnTo>
                  <a:cubicBezTo>
                    <a:pt x="3294" y="6000"/>
                    <a:pt x="3194" y="5962"/>
                    <a:pt x="3094" y="5962"/>
                  </a:cubicBezTo>
                  <a:cubicBezTo>
                    <a:pt x="2994" y="5962"/>
                    <a:pt x="2894" y="6000"/>
                    <a:pt x="2818" y="6077"/>
                  </a:cubicBezTo>
                  <a:lnTo>
                    <a:pt x="2230" y="6664"/>
                  </a:lnTo>
                  <a:cubicBezTo>
                    <a:pt x="2156" y="6738"/>
                    <a:pt x="2156" y="6858"/>
                    <a:pt x="2230" y="6931"/>
                  </a:cubicBezTo>
                  <a:cubicBezTo>
                    <a:pt x="2267" y="6968"/>
                    <a:pt x="2315" y="6987"/>
                    <a:pt x="2363" y="6987"/>
                  </a:cubicBezTo>
                  <a:cubicBezTo>
                    <a:pt x="2411" y="6987"/>
                    <a:pt x="2460" y="6968"/>
                    <a:pt x="2497" y="6931"/>
                  </a:cubicBezTo>
                  <a:lnTo>
                    <a:pt x="2589" y="6840"/>
                  </a:lnTo>
                  <a:lnTo>
                    <a:pt x="2893" y="7144"/>
                  </a:lnTo>
                  <a:lnTo>
                    <a:pt x="803" y="9234"/>
                  </a:lnTo>
                  <a:cubicBezTo>
                    <a:pt x="761" y="9276"/>
                    <a:pt x="706" y="9297"/>
                    <a:pt x="651" y="9297"/>
                  </a:cubicBezTo>
                  <a:cubicBezTo>
                    <a:pt x="591" y="9297"/>
                    <a:pt x="530" y="9271"/>
                    <a:pt x="488" y="9221"/>
                  </a:cubicBezTo>
                  <a:cubicBezTo>
                    <a:pt x="416" y="9139"/>
                    <a:pt x="430" y="8999"/>
                    <a:pt x="518" y="8911"/>
                  </a:cubicBezTo>
                  <a:lnTo>
                    <a:pt x="1937" y="7491"/>
                  </a:lnTo>
                  <a:cubicBezTo>
                    <a:pt x="2011" y="7417"/>
                    <a:pt x="2011" y="7298"/>
                    <a:pt x="1937" y="7224"/>
                  </a:cubicBezTo>
                  <a:cubicBezTo>
                    <a:pt x="1901" y="7187"/>
                    <a:pt x="1853" y="7168"/>
                    <a:pt x="1804" y="7168"/>
                  </a:cubicBezTo>
                  <a:cubicBezTo>
                    <a:pt x="1756" y="7168"/>
                    <a:pt x="1707" y="7187"/>
                    <a:pt x="1670" y="7224"/>
                  </a:cubicBezTo>
                  <a:lnTo>
                    <a:pt x="251" y="8643"/>
                  </a:lnTo>
                  <a:cubicBezTo>
                    <a:pt x="22" y="8872"/>
                    <a:pt x="0" y="9232"/>
                    <a:pt x="200" y="9466"/>
                  </a:cubicBezTo>
                  <a:cubicBezTo>
                    <a:pt x="318" y="9605"/>
                    <a:pt x="484" y="9675"/>
                    <a:pt x="651" y="9675"/>
                  </a:cubicBezTo>
                  <a:cubicBezTo>
                    <a:pt x="803" y="9675"/>
                    <a:pt x="955" y="9617"/>
                    <a:pt x="1071" y="9501"/>
                  </a:cubicBezTo>
                  <a:lnTo>
                    <a:pt x="3656" y="6916"/>
                  </a:lnTo>
                  <a:cubicBezTo>
                    <a:pt x="3809" y="6764"/>
                    <a:pt x="3809" y="6516"/>
                    <a:pt x="3656" y="6362"/>
                  </a:cubicBezTo>
                  <a:lnTo>
                    <a:pt x="3647" y="6353"/>
                  </a:lnTo>
                  <a:lnTo>
                    <a:pt x="4374" y="5626"/>
                  </a:lnTo>
                  <a:cubicBezTo>
                    <a:pt x="4961" y="6152"/>
                    <a:pt x="5720" y="6442"/>
                    <a:pt x="6508" y="6442"/>
                  </a:cubicBezTo>
                  <a:cubicBezTo>
                    <a:pt x="6510" y="6442"/>
                    <a:pt x="6511" y="6442"/>
                    <a:pt x="6513" y="6442"/>
                  </a:cubicBezTo>
                  <a:cubicBezTo>
                    <a:pt x="8288" y="6442"/>
                    <a:pt x="9733" y="4997"/>
                    <a:pt x="9733" y="3221"/>
                  </a:cubicBezTo>
                  <a:cubicBezTo>
                    <a:pt x="9733" y="1446"/>
                    <a:pt x="8288" y="1"/>
                    <a:pt x="6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3"/>
            <p:cNvSpPr/>
            <p:nvPr/>
          </p:nvSpPr>
          <p:spPr>
            <a:xfrm>
              <a:off x="3070004" y="3450516"/>
              <a:ext cx="138856" cy="139592"/>
            </a:xfrm>
            <a:custGeom>
              <a:rect b="b" l="l" r="r" t="t"/>
              <a:pathLst>
                <a:path extrusionOk="0" h="4826" w="4826">
                  <a:moveTo>
                    <a:pt x="2417" y="380"/>
                  </a:moveTo>
                  <a:cubicBezTo>
                    <a:pt x="2532" y="380"/>
                    <a:pt x="2628" y="482"/>
                    <a:pt x="2628" y="604"/>
                  </a:cubicBezTo>
                  <a:lnTo>
                    <a:pt x="2628" y="641"/>
                  </a:lnTo>
                  <a:cubicBezTo>
                    <a:pt x="2628" y="729"/>
                    <a:pt x="2690" y="805"/>
                    <a:pt x="2776" y="825"/>
                  </a:cubicBezTo>
                  <a:cubicBezTo>
                    <a:pt x="2954" y="866"/>
                    <a:pt x="3124" y="937"/>
                    <a:pt x="3280" y="1034"/>
                  </a:cubicBezTo>
                  <a:cubicBezTo>
                    <a:pt x="3311" y="1054"/>
                    <a:pt x="3346" y="1063"/>
                    <a:pt x="3380" y="1063"/>
                  </a:cubicBezTo>
                  <a:cubicBezTo>
                    <a:pt x="3429" y="1063"/>
                    <a:pt x="3477" y="1044"/>
                    <a:pt x="3514" y="1008"/>
                  </a:cubicBezTo>
                  <a:lnTo>
                    <a:pt x="3540" y="982"/>
                  </a:lnTo>
                  <a:cubicBezTo>
                    <a:pt x="3585" y="937"/>
                    <a:pt x="3645" y="914"/>
                    <a:pt x="3703" y="914"/>
                  </a:cubicBezTo>
                  <a:cubicBezTo>
                    <a:pt x="3757" y="914"/>
                    <a:pt x="3809" y="933"/>
                    <a:pt x="3848" y="972"/>
                  </a:cubicBezTo>
                  <a:lnTo>
                    <a:pt x="3855" y="978"/>
                  </a:lnTo>
                  <a:cubicBezTo>
                    <a:pt x="3935" y="1058"/>
                    <a:pt x="3931" y="1200"/>
                    <a:pt x="3845" y="1286"/>
                  </a:cubicBezTo>
                  <a:lnTo>
                    <a:pt x="3818" y="1313"/>
                  </a:lnTo>
                  <a:cubicBezTo>
                    <a:pt x="3755" y="1375"/>
                    <a:pt x="3744" y="1472"/>
                    <a:pt x="3792" y="1547"/>
                  </a:cubicBezTo>
                  <a:cubicBezTo>
                    <a:pt x="3890" y="1702"/>
                    <a:pt x="3960" y="1872"/>
                    <a:pt x="4001" y="2051"/>
                  </a:cubicBezTo>
                  <a:cubicBezTo>
                    <a:pt x="4020" y="2137"/>
                    <a:pt x="4097" y="2198"/>
                    <a:pt x="4185" y="2199"/>
                  </a:cubicBezTo>
                  <a:lnTo>
                    <a:pt x="4222" y="2199"/>
                  </a:lnTo>
                  <a:cubicBezTo>
                    <a:pt x="4343" y="2199"/>
                    <a:pt x="4447" y="2295"/>
                    <a:pt x="4447" y="2409"/>
                  </a:cubicBezTo>
                  <a:lnTo>
                    <a:pt x="4447" y="2416"/>
                  </a:lnTo>
                  <a:cubicBezTo>
                    <a:pt x="4447" y="2531"/>
                    <a:pt x="4344" y="2628"/>
                    <a:pt x="4223" y="2628"/>
                  </a:cubicBezTo>
                  <a:lnTo>
                    <a:pt x="4185" y="2628"/>
                  </a:lnTo>
                  <a:cubicBezTo>
                    <a:pt x="4097" y="2628"/>
                    <a:pt x="4021" y="2688"/>
                    <a:pt x="4001" y="2774"/>
                  </a:cubicBezTo>
                  <a:cubicBezTo>
                    <a:pt x="3960" y="2953"/>
                    <a:pt x="3890" y="3124"/>
                    <a:pt x="3792" y="3279"/>
                  </a:cubicBezTo>
                  <a:cubicBezTo>
                    <a:pt x="3745" y="3354"/>
                    <a:pt x="3756" y="3451"/>
                    <a:pt x="3818" y="3514"/>
                  </a:cubicBezTo>
                  <a:lnTo>
                    <a:pt x="3845" y="3540"/>
                  </a:lnTo>
                  <a:cubicBezTo>
                    <a:pt x="3931" y="3626"/>
                    <a:pt x="3935" y="3767"/>
                    <a:pt x="3855" y="3848"/>
                  </a:cubicBezTo>
                  <a:lnTo>
                    <a:pt x="3988" y="3981"/>
                  </a:lnTo>
                  <a:lnTo>
                    <a:pt x="3851" y="3851"/>
                  </a:lnTo>
                  <a:lnTo>
                    <a:pt x="3849" y="3853"/>
                  </a:lnTo>
                  <a:cubicBezTo>
                    <a:pt x="3810" y="3892"/>
                    <a:pt x="3757" y="3911"/>
                    <a:pt x="3702" y="3911"/>
                  </a:cubicBezTo>
                  <a:cubicBezTo>
                    <a:pt x="3644" y="3911"/>
                    <a:pt x="3585" y="3889"/>
                    <a:pt x="3540" y="3844"/>
                  </a:cubicBezTo>
                  <a:lnTo>
                    <a:pt x="3514" y="3818"/>
                  </a:lnTo>
                  <a:cubicBezTo>
                    <a:pt x="3478" y="3781"/>
                    <a:pt x="3429" y="3762"/>
                    <a:pt x="3381" y="3762"/>
                  </a:cubicBezTo>
                  <a:cubicBezTo>
                    <a:pt x="3346" y="3762"/>
                    <a:pt x="3311" y="3772"/>
                    <a:pt x="3280" y="3791"/>
                  </a:cubicBezTo>
                  <a:cubicBezTo>
                    <a:pt x="3124" y="3889"/>
                    <a:pt x="2954" y="3960"/>
                    <a:pt x="2776" y="4000"/>
                  </a:cubicBezTo>
                  <a:cubicBezTo>
                    <a:pt x="2690" y="4020"/>
                    <a:pt x="2629" y="4096"/>
                    <a:pt x="2629" y="4185"/>
                  </a:cubicBezTo>
                  <a:lnTo>
                    <a:pt x="2629" y="4222"/>
                  </a:lnTo>
                  <a:cubicBezTo>
                    <a:pt x="2629" y="4343"/>
                    <a:pt x="2532" y="4447"/>
                    <a:pt x="2417" y="4447"/>
                  </a:cubicBezTo>
                  <a:lnTo>
                    <a:pt x="2409" y="4447"/>
                  </a:lnTo>
                  <a:cubicBezTo>
                    <a:pt x="2295" y="4447"/>
                    <a:pt x="2199" y="4343"/>
                    <a:pt x="2199" y="4222"/>
                  </a:cubicBezTo>
                  <a:lnTo>
                    <a:pt x="2199" y="4185"/>
                  </a:lnTo>
                  <a:cubicBezTo>
                    <a:pt x="2199" y="4096"/>
                    <a:pt x="2137" y="4020"/>
                    <a:pt x="2051" y="4000"/>
                  </a:cubicBezTo>
                  <a:cubicBezTo>
                    <a:pt x="1872" y="3960"/>
                    <a:pt x="1702" y="3890"/>
                    <a:pt x="1547" y="3791"/>
                  </a:cubicBezTo>
                  <a:cubicBezTo>
                    <a:pt x="1516" y="3772"/>
                    <a:pt x="1481" y="3762"/>
                    <a:pt x="1446" y="3762"/>
                  </a:cubicBezTo>
                  <a:cubicBezTo>
                    <a:pt x="1397" y="3762"/>
                    <a:pt x="1349" y="3781"/>
                    <a:pt x="1313" y="3818"/>
                  </a:cubicBezTo>
                  <a:lnTo>
                    <a:pt x="1287" y="3844"/>
                  </a:lnTo>
                  <a:cubicBezTo>
                    <a:pt x="1242" y="3889"/>
                    <a:pt x="1182" y="3912"/>
                    <a:pt x="1123" y="3912"/>
                  </a:cubicBezTo>
                  <a:cubicBezTo>
                    <a:pt x="1069" y="3912"/>
                    <a:pt x="1017" y="3893"/>
                    <a:pt x="978" y="3854"/>
                  </a:cubicBezTo>
                  <a:lnTo>
                    <a:pt x="974" y="3850"/>
                  </a:lnTo>
                  <a:lnTo>
                    <a:pt x="841" y="3985"/>
                  </a:lnTo>
                  <a:lnTo>
                    <a:pt x="841" y="3985"/>
                  </a:lnTo>
                  <a:lnTo>
                    <a:pt x="972" y="3849"/>
                  </a:lnTo>
                  <a:cubicBezTo>
                    <a:pt x="892" y="3767"/>
                    <a:pt x="896" y="3626"/>
                    <a:pt x="982" y="3540"/>
                  </a:cubicBezTo>
                  <a:lnTo>
                    <a:pt x="1009" y="3514"/>
                  </a:lnTo>
                  <a:cubicBezTo>
                    <a:pt x="1070" y="3451"/>
                    <a:pt x="1081" y="3354"/>
                    <a:pt x="1035" y="3279"/>
                  </a:cubicBezTo>
                  <a:cubicBezTo>
                    <a:pt x="937" y="3124"/>
                    <a:pt x="866" y="2954"/>
                    <a:pt x="825" y="2776"/>
                  </a:cubicBezTo>
                  <a:cubicBezTo>
                    <a:pt x="806" y="2690"/>
                    <a:pt x="729" y="2628"/>
                    <a:pt x="641" y="2628"/>
                  </a:cubicBezTo>
                  <a:lnTo>
                    <a:pt x="604" y="2628"/>
                  </a:lnTo>
                  <a:cubicBezTo>
                    <a:pt x="482" y="2628"/>
                    <a:pt x="380" y="2532"/>
                    <a:pt x="380" y="2417"/>
                  </a:cubicBezTo>
                  <a:lnTo>
                    <a:pt x="380" y="2409"/>
                  </a:lnTo>
                  <a:cubicBezTo>
                    <a:pt x="380" y="2295"/>
                    <a:pt x="482" y="2198"/>
                    <a:pt x="604" y="2198"/>
                  </a:cubicBezTo>
                  <a:lnTo>
                    <a:pt x="641" y="2198"/>
                  </a:lnTo>
                  <a:cubicBezTo>
                    <a:pt x="729" y="2198"/>
                    <a:pt x="806" y="2137"/>
                    <a:pt x="825" y="2051"/>
                  </a:cubicBezTo>
                  <a:cubicBezTo>
                    <a:pt x="866" y="1872"/>
                    <a:pt x="937" y="1701"/>
                    <a:pt x="1035" y="1547"/>
                  </a:cubicBezTo>
                  <a:cubicBezTo>
                    <a:pt x="1081" y="1472"/>
                    <a:pt x="1070" y="1375"/>
                    <a:pt x="1009" y="1312"/>
                  </a:cubicBezTo>
                  <a:lnTo>
                    <a:pt x="982" y="1285"/>
                  </a:lnTo>
                  <a:cubicBezTo>
                    <a:pt x="896" y="1199"/>
                    <a:pt x="892" y="1058"/>
                    <a:pt x="973" y="976"/>
                  </a:cubicBezTo>
                  <a:lnTo>
                    <a:pt x="978" y="972"/>
                  </a:lnTo>
                  <a:cubicBezTo>
                    <a:pt x="1017" y="933"/>
                    <a:pt x="1069" y="914"/>
                    <a:pt x="1123" y="914"/>
                  </a:cubicBezTo>
                  <a:cubicBezTo>
                    <a:pt x="1182" y="914"/>
                    <a:pt x="1242" y="937"/>
                    <a:pt x="1287" y="982"/>
                  </a:cubicBezTo>
                  <a:lnTo>
                    <a:pt x="1313" y="1008"/>
                  </a:lnTo>
                  <a:cubicBezTo>
                    <a:pt x="1349" y="1044"/>
                    <a:pt x="1397" y="1063"/>
                    <a:pt x="1446" y="1063"/>
                  </a:cubicBezTo>
                  <a:cubicBezTo>
                    <a:pt x="1480" y="1063"/>
                    <a:pt x="1516" y="1054"/>
                    <a:pt x="1547" y="1034"/>
                  </a:cubicBezTo>
                  <a:cubicBezTo>
                    <a:pt x="1701" y="937"/>
                    <a:pt x="1872" y="866"/>
                    <a:pt x="2051" y="825"/>
                  </a:cubicBezTo>
                  <a:cubicBezTo>
                    <a:pt x="2137" y="805"/>
                    <a:pt x="2198" y="729"/>
                    <a:pt x="2198" y="641"/>
                  </a:cubicBezTo>
                  <a:lnTo>
                    <a:pt x="2198" y="604"/>
                  </a:lnTo>
                  <a:cubicBezTo>
                    <a:pt x="2198" y="482"/>
                    <a:pt x="2295" y="380"/>
                    <a:pt x="2409" y="380"/>
                  </a:cubicBezTo>
                  <a:close/>
                  <a:moveTo>
                    <a:pt x="2408" y="0"/>
                  </a:moveTo>
                  <a:cubicBezTo>
                    <a:pt x="2122" y="0"/>
                    <a:pt x="1881" y="213"/>
                    <a:pt x="1829" y="492"/>
                  </a:cubicBezTo>
                  <a:cubicBezTo>
                    <a:pt x="1705" y="531"/>
                    <a:pt x="1583" y="580"/>
                    <a:pt x="1467" y="643"/>
                  </a:cubicBezTo>
                  <a:cubicBezTo>
                    <a:pt x="1364" y="571"/>
                    <a:pt x="1243" y="535"/>
                    <a:pt x="1123" y="535"/>
                  </a:cubicBezTo>
                  <a:cubicBezTo>
                    <a:pt x="972" y="535"/>
                    <a:pt x="823" y="591"/>
                    <a:pt x="711" y="704"/>
                  </a:cubicBezTo>
                  <a:lnTo>
                    <a:pt x="707" y="707"/>
                  </a:lnTo>
                  <a:lnTo>
                    <a:pt x="704" y="711"/>
                  </a:lnTo>
                  <a:cubicBezTo>
                    <a:pt x="501" y="915"/>
                    <a:pt x="481" y="1235"/>
                    <a:pt x="642" y="1467"/>
                  </a:cubicBezTo>
                  <a:cubicBezTo>
                    <a:pt x="581" y="1583"/>
                    <a:pt x="531" y="1704"/>
                    <a:pt x="492" y="1829"/>
                  </a:cubicBezTo>
                  <a:cubicBezTo>
                    <a:pt x="213" y="1881"/>
                    <a:pt x="1" y="2120"/>
                    <a:pt x="0" y="2408"/>
                  </a:cubicBezTo>
                  <a:lnTo>
                    <a:pt x="0" y="2417"/>
                  </a:lnTo>
                  <a:cubicBezTo>
                    <a:pt x="0" y="2705"/>
                    <a:pt x="213" y="2944"/>
                    <a:pt x="492" y="2996"/>
                  </a:cubicBezTo>
                  <a:cubicBezTo>
                    <a:pt x="531" y="3122"/>
                    <a:pt x="581" y="3243"/>
                    <a:pt x="642" y="3358"/>
                  </a:cubicBezTo>
                  <a:cubicBezTo>
                    <a:pt x="481" y="3592"/>
                    <a:pt x="501" y="3912"/>
                    <a:pt x="703" y="4115"/>
                  </a:cubicBezTo>
                  <a:lnTo>
                    <a:pt x="711" y="4122"/>
                  </a:lnTo>
                  <a:cubicBezTo>
                    <a:pt x="824" y="4235"/>
                    <a:pt x="973" y="4291"/>
                    <a:pt x="1123" y="4291"/>
                  </a:cubicBezTo>
                  <a:cubicBezTo>
                    <a:pt x="1243" y="4291"/>
                    <a:pt x="1364" y="4255"/>
                    <a:pt x="1467" y="4183"/>
                  </a:cubicBezTo>
                  <a:cubicBezTo>
                    <a:pt x="1583" y="4245"/>
                    <a:pt x="1705" y="4296"/>
                    <a:pt x="1829" y="4333"/>
                  </a:cubicBezTo>
                  <a:cubicBezTo>
                    <a:pt x="1881" y="4612"/>
                    <a:pt x="2120" y="4825"/>
                    <a:pt x="2407" y="4825"/>
                  </a:cubicBezTo>
                  <a:lnTo>
                    <a:pt x="2417" y="4825"/>
                  </a:lnTo>
                  <a:cubicBezTo>
                    <a:pt x="2705" y="4825"/>
                    <a:pt x="2944" y="4612"/>
                    <a:pt x="2996" y="4333"/>
                  </a:cubicBezTo>
                  <a:cubicBezTo>
                    <a:pt x="3122" y="4296"/>
                    <a:pt x="3243" y="4245"/>
                    <a:pt x="3358" y="4183"/>
                  </a:cubicBezTo>
                  <a:cubicBezTo>
                    <a:pt x="3462" y="4255"/>
                    <a:pt x="3583" y="4291"/>
                    <a:pt x="3704" y="4291"/>
                  </a:cubicBezTo>
                  <a:cubicBezTo>
                    <a:pt x="3854" y="4291"/>
                    <a:pt x="4003" y="4235"/>
                    <a:pt x="4116" y="4121"/>
                  </a:cubicBezTo>
                  <a:lnTo>
                    <a:pt x="4123" y="4116"/>
                  </a:lnTo>
                  <a:cubicBezTo>
                    <a:pt x="4326" y="3912"/>
                    <a:pt x="4344" y="3592"/>
                    <a:pt x="4183" y="3358"/>
                  </a:cubicBezTo>
                  <a:cubicBezTo>
                    <a:pt x="4245" y="3243"/>
                    <a:pt x="4296" y="3122"/>
                    <a:pt x="4333" y="2996"/>
                  </a:cubicBezTo>
                  <a:cubicBezTo>
                    <a:pt x="4612" y="2945"/>
                    <a:pt x="4825" y="2705"/>
                    <a:pt x="4825" y="2417"/>
                  </a:cubicBezTo>
                  <a:lnTo>
                    <a:pt x="4825" y="2408"/>
                  </a:lnTo>
                  <a:cubicBezTo>
                    <a:pt x="4825" y="2121"/>
                    <a:pt x="4612" y="1881"/>
                    <a:pt x="4333" y="1829"/>
                  </a:cubicBezTo>
                  <a:cubicBezTo>
                    <a:pt x="4296" y="1704"/>
                    <a:pt x="4245" y="1583"/>
                    <a:pt x="4183" y="1467"/>
                  </a:cubicBezTo>
                  <a:cubicBezTo>
                    <a:pt x="4345" y="1235"/>
                    <a:pt x="4326" y="915"/>
                    <a:pt x="4123" y="711"/>
                  </a:cubicBezTo>
                  <a:lnTo>
                    <a:pt x="4116" y="704"/>
                  </a:lnTo>
                  <a:cubicBezTo>
                    <a:pt x="4003" y="591"/>
                    <a:pt x="3854" y="535"/>
                    <a:pt x="3704" y="535"/>
                  </a:cubicBezTo>
                  <a:cubicBezTo>
                    <a:pt x="3583" y="535"/>
                    <a:pt x="3462" y="571"/>
                    <a:pt x="3358" y="643"/>
                  </a:cubicBezTo>
                  <a:cubicBezTo>
                    <a:pt x="3243" y="580"/>
                    <a:pt x="3122" y="531"/>
                    <a:pt x="2996" y="492"/>
                  </a:cubicBezTo>
                  <a:cubicBezTo>
                    <a:pt x="2946" y="213"/>
                    <a:pt x="2705" y="1"/>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3"/>
            <p:cNvSpPr/>
            <p:nvPr/>
          </p:nvSpPr>
          <p:spPr>
            <a:xfrm>
              <a:off x="3102315" y="3485602"/>
              <a:ext cx="53920" cy="50821"/>
            </a:xfrm>
            <a:custGeom>
              <a:rect b="b" l="l" r="r" t="t"/>
              <a:pathLst>
                <a:path extrusionOk="0" h="1757" w="1874">
                  <a:moveTo>
                    <a:pt x="1290" y="0"/>
                  </a:moveTo>
                  <a:cubicBezTo>
                    <a:pt x="978" y="0"/>
                    <a:pt x="671" y="123"/>
                    <a:pt x="443" y="351"/>
                  </a:cubicBezTo>
                  <a:cubicBezTo>
                    <a:pt x="105" y="689"/>
                    <a:pt x="0" y="1193"/>
                    <a:pt x="175" y="1636"/>
                  </a:cubicBezTo>
                  <a:cubicBezTo>
                    <a:pt x="203" y="1708"/>
                    <a:pt x="271" y="1757"/>
                    <a:pt x="348" y="1757"/>
                  </a:cubicBezTo>
                  <a:cubicBezTo>
                    <a:pt x="349" y="1757"/>
                    <a:pt x="350" y="1757"/>
                    <a:pt x="351" y="1757"/>
                  </a:cubicBezTo>
                  <a:cubicBezTo>
                    <a:pt x="374" y="1757"/>
                    <a:pt x="397" y="1752"/>
                    <a:pt x="419" y="1745"/>
                  </a:cubicBezTo>
                  <a:cubicBezTo>
                    <a:pt x="517" y="1706"/>
                    <a:pt x="565" y="1597"/>
                    <a:pt x="526" y="1500"/>
                  </a:cubicBezTo>
                  <a:cubicBezTo>
                    <a:pt x="407" y="1195"/>
                    <a:pt x="479" y="850"/>
                    <a:pt x="710" y="618"/>
                  </a:cubicBezTo>
                  <a:cubicBezTo>
                    <a:pt x="866" y="462"/>
                    <a:pt x="1076" y="378"/>
                    <a:pt x="1290" y="378"/>
                  </a:cubicBezTo>
                  <a:cubicBezTo>
                    <a:pt x="1391" y="378"/>
                    <a:pt x="1493" y="397"/>
                    <a:pt x="1590" y="435"/>
                  </a:cubicBezTo>
                  <a:lnTo>
                    <a:pt x="1590" y="436"/>
                  </a:lnTo>
                  <a:cubicBezTo>
                    <a:pt x="1612" y="445"/>
                    <a:pt x="1636" y="449"/>
                    <a:pt x="1658" y="449"/>
                  </a:cubicBezTo>
                  <a:cubicBezTo>
                    <a:pt x="1734" y="449"/>
                    <a:pt x="1806" y="404"/>
                    <a:pt x="1835" y="328"/>
                  </a:cubicBezTo>
                  <a:cubicBezTo>
                    <a:pt x="1873" y="231"/>
                    <a:pt x="1825" y="122"/>
                    <a:pt x="1728" y="83"/>
                  </a:cubicBezTo>
                  <a:cubicBezTo>
                    <a:pt x="1586" y="28"/>
                    <a:pt x="143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3"/>
            <p:cNvSpPr/>
            <p:nvPr/>
          </p:nvSpPr>
          <p:spPr>
            <a:xfrm>
              <a:off x="3122657" y="3504172"/>
              <a:ext cx="53920" cy="50850"/>
            </a:xfrm>
            <a:custGeom>
              <a:rect b="b" l="l" r="r" t="t"/>
              <a:pathLst>
                <a:path extrusionOk="0" h="1758" w="1874">
                  <a:moveTo>
                    <a:pt x="1523" y="1"/>
                  </a:moveTo>
                  <a:cubicBezTo>
                    <a:pt x="1500" y="1"/>
                    <a:pt x="1477" y="5"/>
                    <a:pt x="1454" y="14"/>
                  </a:cubicBezTo>
                  <a:cubicBezTo>
                    <a:pt x="1357" y="51"/>
                    <a:pt x="1309" y="161"/>
                    <a:pt x="1347" y="259"/>
                  </a:cubicBezTo>
                  <a:cubicBezTo>
                    <a:pt x="1466" y="562"/>
                    <a:pt x="1395" y="907"/>
                    <a:pt x="1164" y="1139"/>
                  </a:cubicBezTo>
                  <a:cubicBezTo>
                    <a:pt x="1008" y="1296"/>
                    <a:pt x="797" y="1379"/>
                    <a:pt x="584" y="1379"/>
                  </a:cubicBezTo>
                  <a:cubicBezTo>
                    <a:pt x="483" y="1379"/>
                    <a:pt x="381" y="1360"/>
                    <a:pt x="284" y="1322"/>
                  </a:cubicBezTo>
                  <a:cubicBezTo>
                    <a:pt x="261" y="1313"/>
                    <a:pt x="238" y="1309"/>
                    <a:pt x="215" y="1309"/>
                  </a:cubicBezTo>
                  <a:cubicBezTo>
                    <a:pt x="139" y="1309"/>
                    <a:pt x="68" y="1355"/>
                    <a:pt x="39" y="1429"/>
                  </a:cubicBezTo>
                  <a:cubicBezTo>
                    <a:pt x="0" y="1526"/>
                    <a:pt x="49" y="1635"/>
                    <a:pt x="146" y="1674"/>
                  </a:cubicBezTo>
                  <a:cubicBezTo>
                    <a:pt x="288" y="1730"/>
                    <a:pt x="437" y="1757"/>
                    <a:pt x="584" y="1757"/>
                  </a:cubicBezTo>
                  <a:cubicBezTo>
                    <a:pt x="896" y="1757"/>
                    <a:pt x="1203" y="1635"/>
                    <a:pt x="1431" y="1406"/>
                  </a:cubicBezTo>
                  <a:cubicBezTo>
                    <a:pt x="1769" y="1069"/>
                    <a:pt x="1873" y="564"/>
                    <a:pt x="1699" y="121"/>
                  </a:cubicBezTo>
                  <a:cubicBezTo>
                    <a:pt x="1670" y="46"/>
                    <a:pt x="1598" y="1"/>
                    <a:pt x="1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3"/>
            <p:cNvSpPr/>
            <p:nvPr/>
          </p:nvSpPr>
          <p:spPr>
            <a:xfrm>
              <a:off x="3177124" y="3333485"/>
              <a:ext cx="99035" cy="104737"/>
            </a:xfrm>
            <a:custGeom>
              <a:rect b="b" l="l" r="r" t="t"/>
              <a:pathLst>
                <a:path extrusionOk="0" h="3621" w="3442">
                  <a:moveTo>
                    <a:pt x="1722" y="388"/>
                  </a:moveTo>
                  <a:cubicBezTo>
                    <a:pt x="1839" y="388"/>
                    <a:pt x="1935" y="482"/>
                    <a:pt x="1937" y="599"/>
                  </a:cubicBezTo>
                  <a:lnTo>
                    <a:pt x="1937" y="670"/>
                  </a:lnTo>
                  <a:cubicBezTo>
                    <a:pt x="1937" y="749"/>
                    <a:pt x="1988" y="821"/>
                    <a:pt x="2064" y="847"/>
                  </a:cubicBezTo>
                  <a:cubicBezTo>
                    <a:pt x="2182" y="889"/>
                    <a:pt x="2291" y="952"/>
                    <a:pt x="2387" y="1034"/>
                  </a:cubicBezTo>
                  <a:cubicBezTo>
                    <a:pt x="2422" y="1063"/>
                    <a:pt x="2466" y="1079"/>
                    <a:pt x="2510" y="1079"/>
                  </a:cubicBezTo>
                  <a:cubicBezTo>
                    <a:pt x="2542" y="1079"/>
                    <a:pt x="2575" y="1070"/>
                    <a:pt x="2605" y="1053"/>
                  </a:cubicBezTo>
                  <a:lnTo>
                    <a:pt x="2665" y="1018"/>
                  </a:lnTo>
                  <a:cubicBezTo>
                    <a:pt x="2697" y="1001"/>
                    <a:pt x="2732" y="993"/>
                    <a:pt x="2766" y="993"/>
                  </a:cubicBezTo>
                  <a:cubicBezTo>
                    <a:pt x="2841" y="993"/>
                    <a:pt x="2913" y="1032"/>
                    <a:pt x="2952" y="1101"/>
                  </a:cubicBezTo>
                  <a:cubicBezTo>
                    <a:pt x="3011" y="1201"/>
                    <a:pt x="2979" y="1329"/>
                    <a:pt x="2880" y="1391"/>
                  </a:cubicBezTo>
                  <a:lnTo>
                    <a:pt x="2820" y="1426"/>
                  </a:lnTo>
                  <a:cubicBezTo>
                    <a:pt x="2750" y="1466"/>
                    <a:pt x="2714" y="1545"/>
                    <a:pt x="2728" y="1624"/>
                  </a:cubicBezTo>
                  <a:cubicBezTo>
                    <a:pt x="2752" y="1747"/>
                    <a:pt x="2752" y="1874"/>
                    <a:pt x="2728" y="1998"/>
                  </a:cubicBezTo>
                  <a:cubicBezTo>
                    <a:pt x="2714" y="2076"/>
                    <a:pt x="2750" y="2155"/>
                    <a:pt x="2820" y="2195"/>
                  </a:cubicBezTo>
                  <a:lnTo>
                    <a:pt x="2880" y="2230"/>
                  </a:lnTo>
                  <a:cubicBezTo>
                    <a:pt x="2979" y="2292"/>
                    <a:pt x="3011" y="2420"/>
                    <a:pt x="2952" y="2521"/>
                  </a:cubicBezTo>
                  <a:cubicBezTo>
                    <a:pt x="2913" y="2590"/>
                    <a:pt x="2841" y="2628"/>
                    <a:pt x="2766" y="2628"/>
                  </a:cubicBezTo>
                  <a:cubicBezTo>
                    <a:pt x="2732" y="2628"/>
                    <a:pt x="2697" y="2620"/>
                    <a:pt x="2665" y="2603"/>
                  </a:cubicBezTo>
                  <a:lnTo>
                    <a:pt x="2605" y="2568"/>
                  </a:lnTo>
                  <a:cubicBezTo>
                    <a:pt x="2575" y="2551"/>
                    <a:pt x="2542" y="2543"/>
                    <a:pt x="2510" y="2543"/>
                  </a:cubicBezTo>
                  <a:cubicBezTo>
                    <a:pt x="2466" y="2543"/>
                    <a:pt x="2422" y="2558"/>
                    <a:pt x="2387" y="2588"/>
                  </a:cubicBezTo>
                  <a:cubicBezTo>
                    <a:pt x="2291" y="2670"/>
                    <a:pt x="2182" y="2732"/>
                    <a:pt x="2064" y="2774"/>
                  </a:cubicBezTo>
                  <a:cubicBezTo>
                    <a:pt x="1988" y="2801"/>
                    <a:pt x="1937" y="2872"/>
                    <a:pt x="1937" y="2953"/>
                  </a:cubicBezTo>
                  <a:lnTo>
                    <a:pt x="1937" y="3024"/>
                  </a:lnTo>
                  <a:cubicBezTo>
                    <a:pt x="1935" y="3139"/>
                    <a:pt x="1839" y="3233"/>
                    <a:pt x="1722" y="3233"/>
                  </a:cubicBezTo>
                  <a:cubicBezTo>
                    <a:pt x="1605" y="3233"/>
                    <a:pt x="1510" y="3139"/>
                    <a:pt x="1507" y="3024"/>
                  </a:cubicBezTo>
                  <a:lnTo>
                    <a:pt x="1507" y="2953"/>
                  </a:lnTo>
                  <a:cubicBezTo>
                    <a:pt x="1507" y="2872"/>
                    <a:pt x="1456" y="2801"/>
                    <a:pt x="1381" y="2774"/>
                  </a:cubicBezTo>
                  <a:cubicBezTo>
                    <a:pt x="1263" y="2732"/>
                    <a:pt x="1153" y="2670"/>
                    <a:pt x="1058" y="2588"/>
                  </a:cubicBezTo>
                  <a:cubicBezTo>
                    <a:pt x="1023" y="2558"/>
                    <a:pt x="980" y="2543"/>
                    <a:pt x="936" y="2543"/>
                  </a:cubicBezTo>
                  <a:cubicBezTo>
                    <a:pt x="903" y="2543"/>
                    <a:pt x="870" y="2551"/>
                    <a:pt x="841" y="2568"/>
                  </a:cubicBezTo>
                  <a:lnTo>
                    <a:pt x="780" y="2603"/>
                  </a:lnTo>
                  <a:cubicBezTo>
                    <a:pt x="745" y="2625"/>
                    <a:pt x="705" y="2636"/>
                    <a:pt x="667" y="2636"/>
                  </a:cubicBezTo>
                  <a:cubicBezTo>
                    <a:pt x="592" y="2636"/>
                    <a:pt x="520" y="2597"/>
                    <a:pt x="480" y="2528"/>
                  </a:cubicBezTo>
                  <a:cubicBezTo>
                    <a:pt x="419" y="2422"/>
                    <a:pt x="458" y="2288"/>
                    <a:pt x="565" y="2230"/>
                  </a:cubicBezTo>
                  <a:lnTo>
                    <a:pt x="626" y="2195"/>
                  </a:lnTo>
                  <a:cubicBezTo>
                    <a:pt x="695" y="2155"/>
                    <a:pt x="732" y="2076"/>
                    <a:pt x="717" y="1998"/>
                  </a:cubicBezTo>
                  <a:lnTo>
                    <a:pt x="716" y="1998"/>
                  </a:lnTo>
                  <a:cubicBezTo>
                    <a:pt x="692" y="1874"/>
                    <a:pt x="692" y="1747"/>
                    <a:pt x="716" y="1624"/>
                  </a:cubicBezTo>
                  <a:cubicBezTo>
                    <a:pt x="731" y="1544"/>
                    <a:pt x="694" y="1466"/>
                    <a:pt x="625" y="1425"/>
                  </a:cubicBezTo>
                  <a:lnTo>
                    <a:pt x="564" y="1390"/>
                  </a:lnTo>
                  <a:cubicBezTo>
                    <a:pt x="466" y="1329"/>
                    <a:pt x="434" y="1200"/>
                    <a:pt x="492" y="1100"/>
                  </a:cubicBezTo>
                  <a:cubicBezTo>
                    <a:pt x="531" y="1031"/>
                    <a:pt x="603" y="992"/>
                    <a:pt x="677" y="992"/>
                  </a:cubicBezTo>
                  <a:cubicBezTo>
                    <a:pt x="712" y="992"/>
                    <a:pt x="747" y="1001"/>
                    <a:pt x="779" y="1018"/>
                  </a:cubicBezTo>
                  <a:lnTo>
                    <a:pt x="840" y="1053"/>
                  </a:lnTo>
                  <a:cubicBezTo>
                    <a:pt x="869" y="1070"/>
                    <a:pt x="902" y="1079"/>
                    <a:pt x="934" y="1079"/>
                  </a:cubicBezTo>
                  <a:cubicBezTo>
                    <a:pt x="978" y="1079"/>
                    <a:pt x="1022" y="1063"/>
                    <a:pt x="1057" y="1034"/>
                  </a:cubicBezTo>
                  <a:cubicBezTo>
                    <a:pt x="1153" y="952"/>
                    <a:pt x="1263" y="888"/>
                    <a:pt x="1381" y="847"/>
                  </a:cubicBezTo>
                  <a:cubicBezTo>
                    <a:pt x="1456" y="820"/>
                    <a:pt x="1507" y="749"/>
                    <a:pt x="1507" y="668"/>
                  </a:cubicBezTo>
                  <a:lnTo>
                    <a:pt x="1507" y="599"/>
                  </a:lnTo>
                  <a:cubicBezTo>
                    <a:pt x="1510" y="482"/>
                    <a:pt x="1605" y="388"/>
                    <a:pt x="1722" y="388"/>
                  </a:cubicBezTo>
                  <a:close/>
                  <a:moveTo>
                    <a:pt x="1721" y="0"/>
                  </a:moveTo>
                  <a:cubicBezTo>
                    <a:pt x="1414" y="0"/>
                    <a:pt x="1159" y="234"/>
                    <a:pt x="1131" y="539"/>
                  </a:cubicBezTo>
                  <a:cubicBezTo>
                    <a:pt x="1056" y="575"/>
                    <a:pt x="984" y="617"/>
                    <a:pt x="916" y="664"/>
                  </a:cubicBezTo>
                  <a:cubicBezTo>
                    <a:pt x="835" y="627"/>
                    <a:pt x="751" y="609"/>
                    <a:pt x="667" y="609"/>
                  </a:cubicBezTo>
                  <a:cubicBezTo>
                    <a:pt x="461" y="609"/>
                    <a:pt x="263" y="716"/>
                    <a:pt x="154" y="905"/>
                  </a:cubicBezTo>
                  <a:cubicBezTo>
                    <a:pt x="0" y="1170"/>
                    <a:pt x="74" y="1510"/>
                    <a:pt x="326" y="1687"/>
                  </a:cubicBezTo>
                  <a:cubicBezTo>
                    <a:pt x="321" y="1727"/>
                    <a:pt x="319" y="1769"/>
                    <a:pt x="319" y="1810"/>
                  </a:cubicBezTo>
                  <a:cubicBezTo>
                    <a:pt x="319" y="1852"/>
                    <a:pt x="321" y="1893"/>
                    <a:pt x="326" y="1935"/>
                  </a:cubicBezTo>
                  <a:cubicBezTo>
                    <a:pt x="77" y="2112"/>
                    <a:pt x="5" y="2449"/>
                    <a:pt x="157" y="2714"/>
                  </a:cubicBezTo>
                  <a:lnTo>
                    <a:pt x="158" y="2714"/>
                  </a:lnTo>
                  <a:cubicBezTo>
                    <a:pt x="267" y="2902"/>
                    <a:pt x="466" y="3010"/>
                    <a:pt x="672" y="3010"/>
                  </a:cubicBezTo>
                  <a:cubicBezTo>
                    <a:pt x="754" y="3010"/>
                    <a:pt x="837" y="2993"/>
                    <a:pt x="916" y="2957"/>
                  </a:cubicBezTo>
                  <a:cubicBezTo>
                    <a:pt x="984" y="3005"/>
                    <a:pt x="1056" y="3046"/>
                    <a:pt x="1131" y="3081"/>
                  </a:cubicBezTo>
                  <a:cubicBezTo>
                    <a:pt x="1159" y="3387"/>
                    <a:pt x="1414" y="3620"/>
                    <a:pt x="1721" y="3620"/>
                  </a:cubicBezTo>
                  <a:cubicBezTo>
                    <a:pt x="2028" y="3620"/>
                    <a:pt x="2284" y="3387"/>
                    <a:pt x="2311" y="3081"/>
                  </a:cubicBezTo>
                  <a:cubicBezTo>
                    <a:pt x="2386" y="3046"/>
                    <a:pt x="2458" y="3005"/>
                    <a:pt x="2526" y="2957"/>
                  </a:cubicBezTo>
                  <a:cubicBezTo>
                    <a:pt x="2605" y="2993"/>
                    <a:pt x="2688" y="3010"/>
                    <a:pt x="2771" y="3010"/>
                  </a:cubicBezTo>
                  <a:cubicBezTo>
                    <a:pt x="2909" y="3010"/>
                    <a:pt x="3046" y="2962"/>
                    <a:pt x="3155" y="2869"/>
                  </a:cubicBezTo>
                  <a:cubicBezTo>
                    <a:pt x="3330" y="2721"/>
                    <a:pt x="3404" y="2485"/>
                    <a:pt x="3345" y="2264"/>
                  </a:cubicBezTo>
                  <a:cubicBezTo>
                    <a:pt x="3310" y="2130"/>
                    <a:pt x="3229" y="2014"/>
                    <a:pt x="3116" y="1935"/>
                  </a:cubicBezTo>
                  <a:cubicBezTo>
                    <a:pt x="3121" y="1893"/>
                    <a:pt x="3123" y="1852"/>
                    <a:pt x="3123" y="1810"/>
                  </a:cubicBezTo>
                  <a:cubicBezTo>
                    <a:pt x="3123" y="1769"/>
                    <a:pt x="3121" y="1727"/>
                    <a:pt x="3116" y="1687"/>
                  </a:cubicBezTo>
                  <a:cubicBezTo>
                    <a:pt x="3368" y="1509"/>
                    <a:pt x="3442" y="1170"/>
                    <a:pt x="3289" y="906"/>
                  </a:cubicBezTo>
                  <a:cubicBezTo>
                    <a:pt x="3180" y="717"/>
                    <a:pt x="2981" y="609"/>
                    <a:pt x="2775" y="609"/>
                  </a:cubicBezTo>
                  <a:cubicBezTo>
                    <a:pt x="2691" y="609"/>
                    <a:pt x="2607" y="627"/>
                    <a:pt x="2526" y="664"/>
                  </a:cubicBezTo>
                  <a:cubicBezTo>
                    <a:pt x="2458" y="617"/>
                    <a:pt x="2386" y="575"/>
                    <a:pt x="2311" y="539"/>
                  </a:cubicBezTo>
                  <a:cubicBezTo>
                    <a:pt x="2284" y="234"/>
                    <a:pt x="2028"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3"/>
            <p:cNvSpPr/>
            <p:nvPr/>
          </p:nvSpPr>
          <p:spPr>
            <a:xfrm>
              <a:off x="3209579" y="3368716"/>
              <a:ext cx="35476" cy="34305"/>
            </a:xfrm>
            <a:custGeom>
              <a:rect b="b" l="l" r="r" t="t"/>
              <a:pathLst>
                <a:path extrusionOk="0" h="1186" w="1233">
                  <a:moveTo>
                    <a:pt x="594" y="377"/>
                  </a:moveTo>
                  <a:cubicBezTo>
                    <a:pt x="785" y="377"/>
                    <a:pt x="881" y="609"/>
                    <a:pt x="746" y="744"/>
                  </a:cubicBezTo>
                  <a:cubicBezTo>
                    <a:pt x="703" y="788"/>
                    <a:pt x="649" y="808"/>
                    <a:pt x="596" y="808"/>
                  </a:cubicBezTo>
                  <a:cubicBezTo>
                    <a:pt x="485" y="808"/>
                    <a:pt x="379" y="722"/>
                    <a:pt x="379" y="592"/>
                  </a:cubicBezTo>
                  <a:cubicBezTo>
                    <a:pt x="379" y="474"/>
                    <a:pt x="475" y="377"/>
                    <a:pt x="594" y="377"/>
                  </a:cubicBezTo>
                  <a:close/>
                  <a:moveTo>
                    <a:pt x="594" y="0"/>
                  </a:moveTo>
                  <a:cubicBezTo>
                    <a:pt x="517" y="0"/>
                    <a:pt x="440" y="15"/>
                    <a:pt x="367" y="45"/>
                  </a:cubicBezTo>
                  <a:cubicBezTo>
                    <a:pt x="145" y="137"/>
                    <a:pt x="1" y="353"/>
                    <a:pt x="1" y="593"/>
                  </a:cubicBezTo>
                  <a:cubicBezTo>
                    <a:pt x="2" y="920"/>
                    <a:pt x="267" y="1186"/>
                    <a:pt x="594" y="1186"/>
                  </a:cubicBezTo>
                  <a:cubicBezTo>
                    <a:pt x="834" y="1186"/>
                    <a:pt x="1050" y="1041"/>
                    <a:pt x="1141" y="819"/>
                  </a:cubicBezTo>
                  <a:cubicBezTo>
                    <a:pt x="1233" y="598"/>
                    <a:pt x="1182" y="343"/>
                    <a:pt x="1013" y="173"/>
                  </a:cubicBezTo>
                  <a:cubicBezTo>
                    <a:pt x="900" y="60"/>
                    <a:pt x="74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3"/>
            <p:cNvSpPr/>
            <p:nvPr/>
          </p:nvSpPr>
          <p:spPr>
            <a:xfrm>
              <a:off x="3233000" y="3427145"/>
              <a:ext cx="80678" cy="81077"/>
            </a:xfrm>
            <a:custGeom>
              <a:rect b="b" l="l" r="r" t="t"/>
              <a:pathLst>
                <a:path extrusionOk="0" h="2803" w="2804">
                  <a:moveTo>
                    <a:pt x="1398" y="580"/>
                  </a:moveTo>
                  <a:cubicBezTo>
                    <a:pt x="1504" y="580"/>
                    <a:pt x="1610" y="601"/>
                    <a:pt x="1712" y="643"/>
                  </a:cubicBezTo>
                  <a:cubicBezTo>
                    <a:pt x="2018" y="770"/>
                    <a:pt x="2219" y="1070"/>
                    <a:pt x="2219" y="1402"/>
                  </a:cubicBezTo>
                  <a:cubicBezTo>
                    <a:pt x="2218" y="1855"/>
                    <a:pt x="1851" y="2222"/>
                    <a:pt x="1397" y="2223"/>
                  </a:cubicBezTo>
                  <a:cubicBezTo>
                    <a:pt x="1065" y="2223"/>
                    <a:pt x="765" y="2024"/>
                    <a:pt x="638" y="1716"/>
                  </a:cubicBezTo>
                  <a:cubicBezTo>
                    <a:pt x="512" y="1409"/>
                    <a:pt x="581" y="1056"/>
                    <a:pt x="816" y="821"/>
                  </a:cubicBezTo>
                  <a:cubicBezTo>
                    <a:pt x="973" y="664"/>
                    <a:pt x="1184" y="580"/>
                    <a:pt x="1398" y="580"/>
                  </a:cubicBezTo>
                  <a:close/>
                  <a:moveTo>
                    <a:pt x="1397" y="1"/>
                  </a:moveTo>
                  <a:cubicBezTo>
                    <a:pt x="1293" y="1"/>
                    <a:pt x="1208" y="86"/>
                    <a:pt x="1208" y="189"/>
                  </a:cubicBezTo>
                  <a:lnTo>
                    <a:pt x="1208" y="217"/>
                  </a:lnTo>
                  <a:cubicBezTo>
                    <a:pt x="1022" y="247"/>
                    <a:pt x="846" y="321"/>
                    <a:pt x="694" y="431"/>
                  </a:cubicBezTo>
                  <a:lnTo>
                    <a:pt x="674" y="411"/>
                  </a:lnTo>
                  <a:cubicBezTo>
                    <a:pt x="637" y="374"/>
                    <a:pt x="588" y="356"/>
                    <a:pt x="540" y="356"/>
                  </a:cubicBezTo>
                  <a:cubicBezTo>
                    <a:pt x="491" y="356"/>
                    <a:pt x="443" y="374"/>
                    <a:pt x="406" y="411"/>
                  </a:cubicBezTo>
                  <a:cubicBezTo>
                    <a:pt x="332" y="485"/>
                    <a:pt x="332" y="604"/>
                    <a:pt x="406" y="678"/>
                  </a:cubicBezTo>
                  <a:lnTo>
                    <a:pt x="427" y="699"/>
                  </a:lnTo>
                  <a:cubicBezTo>
                    <a:pt x="315" y="850"/>
                    <a:pt x="242" y="1027"/>
                    <a:pt x="213" y="1213"/>
                  </a:cubicBezTo>
                  <a:lnTo>
                    <a:pt x="185" y="1213"/>
                  </a:lnTo>
                  <a:cubicBezTo>
                    <a:pt x="82" y="1215"/>
                    <a:pt x="1" y="1299"/>
                    <a:pt x="1" y="1402"/>
                  </a:cubicBezTo>
                  <a:cubicBezTo>
                    <a:pt x="1" y="1504"/>
                    <a:pt x="82" y="1588"/>
                    <a:pt x="185" y="1591"/>
                  </a:cubicBezTo>
                  <a:lnTo>
                    <a:pt x="213" y="1591"/>
                  </a:lnTo>
                  <a:cubicBezTo>
                    <a:pt x="242" y="1777"/>
                    <a:pt x="315" y="1953"/>
                    <a:pt x="427" y="2105"/>
                  </a:cubicBezTo>
                  <a:lnTo>
                    <a:pt x="406" y="2125"/>
                  </a:lnTo>
                  <a:cubicBezTo>
                    <a:pt x="332" y="2199"/>
                    <a:pt x="332" y="2319"/>
                    <a:pt x="406" y="2393"/>
                  </a:cubicBezTo>
                  <a:cubicBezTo>
                    <a:pt x="443" y="2430"/>
                    <a:pt x="491" y="2449"/>
                    <a:pt x="540" y="2449"/>
                  </a:cubicBezTo>
                  <a:cubicBezTo>
                    <a:pt x="588" y="2449"/>
                    <a:pt x="637" y="2430"/>
                    <a:pt x="674" y="2393"/>
                  </a:cubicBezTo>
                  <a:lnTo>
                    <a:pt x="694" y="2372"/>
                  </a:lnTo>
                  <a:cubicBezTo>
                    <a:pt x="846" y="2484"/>
                    <a:pt x="1022" y="2557"/>
                    <a:pt x="1208" y="2586"/>
                  </a:cubicBezTo>
                  <a:lnTo>
                    <a:pt x="1208" y="2614"/>
                  </a:lnTo>
                  <a:cubicBezTo>
                    <a:pt x="1208" y="2719"/>
                    <a:pt x="1293" y="2803"/>
                    <a:pt x="1397" y="2803"/>
                  </a:cubicBezTo>
                  <a:cubicBezTo>
                    <a:pt x="1501" y="2803"/>
                    <a:pt x="1586" y="2719"/>
                    <a:pt x="1586" y="2614"/>
                  </a:cubicBezTo>
                  <a:lnTo>
                    <a:pt x="1586" y="2586"/>
                  </a:lnTo>
                  <a:cubicBezTo>
                    <a:pt x="1772" y="2557"/>
                    <a:pt x="1949" y="2484"/>
                    <a:pt x="2101" y="2372"/>
                  </a:cubicBezTo>
                  <a:lnTo>
                    <a:pt x="2121" y="2393"/>
                  </a:lnTo>
                  <a:cubicBezTo>
                    <a:pt x="2158" y="2430"/>
                    <a:pt x="2206" y="2449"/>
                    <a:pt x="2254" y="2449"/>
                  </a:cubicBezTo>
                  <a:cubicBezTo>
                    <a:pt x="2303" y="2449"/>
                    <a:pt x="2351" y="2430"/>
                    <a:pt x="2388" y="2393"/>
                  </a:cubicBezTo>
                  <a:cubicBezTo>
                    <a:pt x="2462" y="2319"/>
                    <a:pt x="2462" y="2199"/>
                    <a:pt x="2388" y="2125"/>
                  </a:cubicBezTo>
                  <a:lnTo>
                    <a:pt x="2368" y="2105"/>
                  </a:lnTo>
                  <a:cubicBezTo>
                    <a:pt x="2478" y="1953"/>
                    <a:pt x="2552" y="1777"/>
                    <a:pt x="2582" y="1591"/>
                  </a:cubicBezTo>
                  <a:lnTo>
                    <a:pt x="2610" y="1591"/>
                  </a:lnTo>
                  <a:cubicBezTo>
                    <a:pt x="2611" y="1591"/>
                    <a:pt x="2612" y="1591"/>
                    <a:pt x="2614" y="1591"/>
                  </a:cubicBezTo>
                  <a:cubicBezTo>
                    <a:pt x="2718" y="1591"/>
                    <a:pt x="2804" y="1507"/>
                    <a:pt x="2804" y="1402"/>
                  </a:cubicBezTo>
                  <a:cubicBezTo>
                    <a:pt x="2804" y="1298"/>
                    <a:pt x="2719" y="1213"/>
                    <a:pt x="2616" y="1213"/>
                  </a:cubicBezTo>
                  <a:cubicBezTo>
                    <a:pt x="2614" y="1213"/>
                    <a:pt x="2612" y="1213"/>
                    <a:pt x="2610" y="1213"/>
                  </a:cubicBezTo>
                  <a:lnTo>
                    <a:pt x="2582" y="1213"/>
                  </a:lnTo>
                  <a:cubicBezTo>
                    <a:pt x="2552" y="1027"/>
                    <a:pt x="2478" y="850"/>
                    <a:pt x="2368" y="699"/>
                  </a:cubicBezTo>
                  <a:lnTo>
                    <a:pt x="2388" y="678"/>
                  </a:lnTo>
                  <a:cubicBezTo>
                    <a:pt x="2462" y="604"/>
                    <a:pt x="2462" y="485"/>
                    <a:pt x="2388" y="411"/>
                  </a:cubicBezTo>
                  <a:cubicBezTo>
                    <a:pt x="2351" y="374"/>
                    <a:pt x="2303" y="356"/>
                    <a:pt x="2254" y="356"/>
                  </a:cubicBezTo>
                  <a:cubicBezTo>
                    <a:pt x="2206" y="356"/>
                    <a:pt x="2158" y="374"/>
                    <a:pt x="2121" y="411"/>
                  </a:cubicBezTo>
                  <a:lnTo>
                    <a:pt x="2100" y="431"/>
                  </a:lnTo>
                  <a:cubicBezTo>
                    <a:pt x="1948" y="321"/>
                    <a:pt x="1772" y="247"/>
                    <a:pt x="1586" y="217"/>
                  </a:cubicBezTo>
                  <a:lnTo>
                    <a:pt x="1586" y="189"/>
                  </a:lnTo>
                  <a:cubicBezTo>
                    <a:pt x="1586" y="86"/>
                    <a:pt x="1501"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3"/>
            <p:cNvSpPr/>
            <p:nvPr/>
          </p:nvSpPr>
          <p:spPr>
            <a:xfrm>
              <a:off x="3258147" y="3456388"/>
              <a:ext cx="26327" cy="22648"/>
            </a:xfrm>
            <a:custGeom>
              <a:rect b="b" l="l" r="r" t="t"/>
              <a:pathLst>
                <a:path extrusionOk="0" h="783" w="915">
                  <a:moveTo>
                    <a:pt x="523" y="0"/>
                  </a:moveTo>
                  <a:cubicBezTo>
                    <a:pt x="175" y="0"/>
                    <a:pt x="0" y="422"/>
                    <a:pt x="246" y="668"/>
                  </a:cubicBezTo>
                  <a:cubicBezTo>
                    <a:pt x="322" y="742"/>
                    <a:pt x="422" y="782"/>
                    <a:pt x="524" y="782"/>
                  </a:cubicBezTo>
                  <a:cubicBezTo>
                    <a:pt x="574" y="782"/>
                    <a:pt x="625" y="772"/>
                    <a:pt x="673" y="752"/>
                  </a:cubicBezTo>
                  <a:cubicBezTo>
                    <a:pt x="819" y="692"/>
                    <a:pt x="915" y="549"/>
                    <a:pt x="915" y="391"/>
                  </a:cubicBezTo>
                  <a:cubicBezTo>
                    <a:pt x="914" y="174"/>
                    <a:pt x="740" y="0"/>
                    <a:pt x="5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31" name="Google Shape;2731;p63"/>
          <p:cNvCxnSpPr/>
          <p:nvPr/>
        </p:nvCxnSpPr>
        <p:spPr>
          <a:xfrm>
            <a:off x="8010675" y="1133925"/>
            <a:ext cx="0" cy="34743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699"/>
                                        </p:tgtEl>
                                        <p:attrNameLst>
                                          <p:attrName>style.visibility</p:attrName>
                                        </p:attrNameLst>
                                      </p:cBhvr>
                                      <p:to>
                                        <p:strVal val="visible"/>
                                      </p:to>
                                    </p:set>
                                    <p:anim calcmode="lin" valueType="num">
                                      <p:cBhvr additive="base">
                                        <p:cTn dur="1000"/>
                                        <p:tgtEl>
                                          <p:spTgt spid="26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00"/>
                                        </p:tgtEl>
                                        <p:attrNameLst>
                                          <p:attrName>style.visibility</p:attrName>
                                        </p:attrNameLst>
                                      </p:cBhvr>
                                      <p:to>
                                        <p:strVal val="visible"/>
                                      </p:to>
                                    </p:set>
                                    <p:anim calcmode="lin" valueType="num">
                                      <p:cBhvr additive="base">
                                        <p:cTn dur="1000"/>
                                        <p:tgtEl>
                                          <p:spTgt spid="27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01"/>
                                        </p:tgtEl>
                                        <p:attrNameLst>
                                          <p:attrName>style.visibility</p:attrName>
                                        </p:attrNameLst>
                                      </p:cBhvr>
                                      <p:to>
                                        <p:strVal val="visible"/>
                                      </p:to>
                                    </p:set>
                                    <p:anim calcmode="lin" valueType="num">
                                      <p:cBhvr additive="base">
                                        <p:cTn dur="1500"/>
                                        <p:tgtEl>
                                          <p:spTgt spid="27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02"/>
                                        </p:tgtEl>
                                        <p:attrNameLst>
                                          <p:attrName>style.visibility</p:attrName>
                                        </p:attrNameLst>
                                      </p:cBhvr>
                                      <p:to>
                                        <p:strVal val="visible"/>
                                      </p:to>
                                    </p:set>
                                    <p:anim calcmode="lin" valueType="num">
                                      <p:cBhvr additive="base">
                                        <p:cTn dur="1500"/>
                                        <p:tgtEl>
                                          <p:spTgt spid="270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2000"/>
                                        <p:tgtEl>
                                          <p:spTgt spid="2703"/>
                                        </p:tgtEl>
                                      </p:cBhvr>
                                    </p:animEffect>
                                  </p:childTnLst>
                                </p:cTn>
                              </p:par>
                              <p:par>
                                <p:cTn fill="hold" nodeType="withEffect" presetClass="entr" presetID="2" presetSubtype="4">
                                  <p:stCondLst>
                                    <p:cond delay="0"/>
                                  </p:stCondLst>
                                  <p:childTnLst>
                                    <p:set>
                                      <p:cBhvr>
                                        <p:cTn dur="1" fill="hold">
                                          <p:stCondLst>
                                            <p:cond delay="0"/>
                                          </p:stCondLst>
                                        </p:cTn>
                                        <p:tgtEl>
                                          <p:spTgt spid="2708"/>
                                        </p:tgtEl>
                                        <p:attrNameLst>
                                          <p:attrName>style.visibility</p:attrName>
                                        </p:attrNameLst>
                                      </p:cBhvr>
                                      <p:to>
                                        <p:strVal val="visible"/>
                                      </p:to>
                                    </p:set>
                                    <p:anim calcmode="lin" valueType="num">
                                      <p:cBhvr additive="base">
                                        <p:cTn dur="1000"/>
                                        <p:tgtEl>
                                          <p:spTgt spid="27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98"/>
                                        </p:tgtEl>
                                        <p:attrNameLst>
                                          <p:attrName>style.visibility</p:attrName>
                                        </p:attrNameLst>
                                      </p:cBhvr>
                                      <p:to>
                                        <p:strVal val="visible"/>
                                      </p:to>
                                    </p:set>
                                    <p:anim calcmode="lin" valueType="num">
                                      <p:cBhvr additive="base">
                                        <p:cTn dur="1800"/>
                                        <p:tgtEl>
                                          <p:spTgt spid="26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706"/>
                                        </p:tgtEl>
                                        <p:attrNameLst>
                                          <p:attrName>style.visibility</p:attrName>
                                        </p:attrNameLst>
                                      </p:cBhvr>
                                      <p:to>
                                        <p:strVal val="visible"/>
                                      </p:to>
                                    </p:set>
                                    <p:anim calcmode="lin" valueType="num">
                                      <p:cBhvr additive="base">
                                        <p:cTn dur="1500"/>
                                        <p:tgtEl>
                                          <p:spTgt spid="27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5" name="Shape 2735"/>
        <p:cNvGrpSpPr/>
        <p:nvPr/>
      </p:nvGrpSpPr>
      <p:grpSpPr>
        <a:xfrm>
          <a:off x="0" y="0"/>
          <a:ext cx="0" cy="0"/>
          <a:chOff x="0" y="0"/>
          <a:chExt cx="0" cy="0"/>
        </a:xfrm>
      </p:grpSpPr>
      <p:sp>
        <p:nvSpPr>
          <p:cNvPr id="2736" name="Google Shape;2736;p64"/>
          <p:cNvSpPr txBox="1"/>
          <p:nvPr>
            <p:ph type="title"/>
          </p:nvPr>
        </p:nvSpPr>
        <p:spPr>
          <a:xfrm>
            <a:off x="628575" y="2358375"/>
            <a:ext cx="2610300" cy="19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a:t>
            </a:r>
            <a:r>
              <a:rPr b="1" lang="en"/>
              <a:t>THOUSAND</a:t>
            </a:r>
            <a:r>
              <a:rPr lang="en"/>
              <a:t> WORDS</a:t>
            </a:r>
            <a:endParaRPr>
              <a:latin typeface="Tangerine"/>
              <a:ea typeface="Tangerine"/>
              <a:cs typeface="Tangerine"/>
              <a:sym typeface="Tangerine"/>
            </a:endParaRPr>
          </a:p>
        </p:txBody>
      </p:sp>
      <p:sp>
        <p:nvSpPr>
          <p:cNvPr id="2737" name="Google Shape;2737;p6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738" name="Google Shape;2738;p6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739" name="Google Shape;2739;p64">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6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RESUME</a:t>
            </a:r>
            <a:endParaRPr/>
          </a:p>
        </p:txBody>
      </p:sp>
      <p:sp>
        <p:nvSpPr>
          <p:cNvPr id="2745" name="Google Shape;2745;p65"/>
          <p:cNvSpPr txBox="1"/>
          <p:nvPr/>
        </p:nvSpPr>
        <p:spPr>
          <a:xfrm>
            <a:off x="767525" y="1247800"/>
            <a:ext cx="36288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EXPERIENCE</a:t>
            </a:r>
            <a:endParaRPr b="1" sz="2000">
              <a:solidFill>
                <a:schemeClr val="lt1"/>
              </a:solidFill>
              <a:latin typeface="Federo"/>
              <a:ea typeface="Federo"/>
              <a:cs typeface="Federo"/>
              <a:sym typeface="Federo"/>
            </a:endParaRPr>
          </a:p>
        </p:txBody>
      </p:sp>
      <p:grpSp>
        <p:nvGrpSpPr>
          <p:cNvPr id="2746" name="Google Shape;2746;p65"/>
          <p:cNvGrpSpPr/>
          <p:nvPr/>
        </p:nvGrpSpPr>
        <p:grpSpPr>
          <a:xfrm>
            <a:off x="720000" y="1749388"/>
            <a:ext cx="3676275" cy="602700"/>
            <a:chOff x="720000" y="1818413"/>
            <a:chExt cx="3676275" cy="602700"/>
          </a:xfrm>
        </p:grpSpPr>
        <p:sp>
          <p:nvSpPr>
            <p:cNvPr id="2747" name="Google Shape;2747;p65"/>
            <p:cNvSpPr txBox="1"/>
            <p:nvPr/>
          </p:nvSpPr>
          <p:spPr>
            <a:xfrm>
              <a:off x="1963875" y="1818413"/>
              <a:ext cx="2432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Your position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Company name here</a:t>
              </a:r>
              <a:endParaRPr>
                <a:solidFill>
                  <a:schemeClr val="lt1"/>
                </a:solidFill>
                <a:latin typeface="Bellota Text"/>
                <a:ea typeface="Bellota Text"/>
                <a:cs typeface="Bellota Text"/>
                <a:sym typeface="Bellota Text"/>
              </a:endParaRPr>
            </a:p>
          </p:txBody>
        </p:sp>
        <p:sp>
          <p:nvSpPr>
            <p:cNvPr id="2748" name="Google Shape;2748;p65"/>
            <p:cNvSpPr txBox="1"/>
            <p:nvPr/>
          </p:nvSpPr>
          <p:spPr>
            <a:xfrm rot="894">
              <a:off x="720000" y="1839600"/>
              <a:ext cx="1154100" cy="5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Federo"/>
                  <a:ea typeface="Federo"/>
                  <a:cs typeface="Federo"/>
                  <a:sym typeface="Federo"/>
                </a:rPr>
                <a:t>2021</a:t>
              </a:r>
              <a:endParaRPr sz="3000">
                <a:solidFill>
                  <a:schemeClr val="lt1"/>
                </a:solidFill>
                <a:latin typeface="Federo"/>
                <a:ea typeface="Federo"/>
                <a:cs typeface="Federo"/>
                <a:sym typeface="Federo"/>
              </a:endParaRPr>
            </a:p>
          </p:txBody>
        </p:sp>
      </p:grpSp>
      <p:grpSp>
        <p:nvGrpSpPr>
          <p:cNvPr id="2749" name="Google Shape;2749;p65"/>
          <p:cNvGrpSpPr/>
          <p:nvPr/>
        </p:nvGrpSpPr>
        <p:grpSpPr>
          <a:xfrm>
            <a:off x="720000" y="2474575"/>
            <a:ext cx="3676275" cy="602700"/>
            <a:chOff x="720000" y="2516183"/>
            <a:chExt cx="3676275" cy="602700"/>
          </a:xfrm>
        </p:grpSpPr>
        <p:sp>
          <p:nvSpPr>
            <p:cNvPr id="2750" name="Google Shape;2750;p65"/>
            <p:cNvSpPr txBox="1"/>
            <p:nvPr/>
          </p:nvSpPr>
          <p:spPr>
            <a:xfrm>
              <a:off x="1963875" y="2516183"/>
              <a:ext cx="2432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Bellota Text"/>
                  <a:ea typeface="Bellota Text"/>
                  <a:cs typeface="Bellota Text"/>
                  <a:sym typeface="Bellota Text"/>
                </a:rPr>
                <a:t>Your position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Company name here</a:t>
              </a:r>
              <a:endParaRPr>
                <a:solidFill>
                  <a:schemeClr val="lt1"/>
                </a:solidFill>
                <a:latin typeface="Bellota Text"/>
                <a:ea typeface="Bellota Text"/>
                <a:cs typeface="Bellota Text"/>
                <a:sym typeface="Bellota Text"/>
              </a:endParaRPr>
            </a:p>
          </p:txBody>
        </p:sp>
        <p:sp>
          <p:nvSpPr>
            <p:cNvPr id="2751" name="Google Shape;2751;p65"/>
            <p:cNvSpPr txBox="1"/>
            <p:nvPr/>
          </p:nvSpPr>
          <p:spPr>
            <a:xfrm rot="894">
              <a:off x="720000" y="2537359"/>
              <a:ext cx="1154100" cy="5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Federo"/>
                  <a:ea typeface="Federo"/>
                  <a:cs typeface="Federo"/>
                  <a:sym typeface="Federo"/>
                </a:rPr>
                <a:t>2019</a:t>
              </a:r>
              <a:endParaRPr sz="3000">
                <a:solidFill>
                  <a:schemeClr val="lt1"/>
                </a:solidFill>
                <a:latin typeface="Federo"/>
                <a:ea typeface="Federo"/>
                <a:cs typeface="Federo"/>
                <a:sym typeface="Federo"/>
              </a:endParaRPr>
            </a:p>
          </p:txBody>
        </p:sp>
      </p:grpSp>
      <p:grpSp>
        <p:nvGrpSpPr>
          <p:cNvPr id="2752" name="Google Shape;2752;p65"/>
          <p:cNvGrpSpPr/>
          <p:nvPr/>
        </p:nvGrpSpPr>
        <p:grpSpPr>
          <a:xfrm>
            <a:off x="720000" y="3924950"/>
            <a:ext cx="3676275" cy="602700"/>
            <a:chOff x="720000" y="3993975"/>
            <a:chExt cx="3676275" cy="602700"/>
          </a:xfrm>
        </p:grpSpPr>
        <p:sp>
          <p:nvSpPr>
            <p:cNvPr id="2753" name="Google Shape;2753;p65"/>
            <p:cNvSpPr txBox="1"/>
            <p:nvPr/>
          </p:nvSpPr>
          <p:spPr>
            <a:xfrm>
              <a:off x="1963875" y="3993975"/>
              <a:ext cx="2432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Bellota Text"/>
                  <a:ea typeface="Bellota Text"/>
                  <a:cs typeface="Bellota Text"/>
                  <a:sym typeface="Bellota Text"/>
                </a:rPr>
                <a:t>Your position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Company name here</a:t>
              </a:r>
              <a:endParaRPr>
                <a:solidFill>
                  <a:schemeClr val="lt1"/>
                </a:solidFill>
                <a:latin typeface="Bellota Text"/>
                <a:ea typeface="Bellota Text"/>
                <a:cs typeface="Bellota Text"/>
                <a:sym typeface="Bellota Text"/>
              </a:endParaRPr>
            </a:p>
          </p:txBody>
        </p:sp>
        <p:sp>
          <p:nvSpPr>
            <p:cNvPr id="2754" name="Google Shape;2754;p65"/>
            <p:cNvSpPr txBox="1"/>
            <p:nvPr/>
          </p:nvSpPr>
          <p:spPr>
            <a:xfrm rot="894">
              <a:off x="720000" y="4015125"/>
              <a:ext cx="1154100" cy="5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Federo"/>
                  <a:ea typeface="Federo"/>
                  <a:cs typeface="Federo"/>
                  <a:sym typeface="Federo"/>
                </a:rPr>
                <a:t>2003</a:t>
              </a:r>
              <a:endParaRPr sz="3000">
                <a:solidFill>
                  <a:schemeClr val="lt1"/>
                </a:solidFill>
                <a:latin typeface="Federo"/>
                <a:ea typeface="Federo"/>
                <a:cs typeface="Federo"/>
                <a:sym typeface="Federo"/>
              </a:endParaRPr>
            </a:p>
          </p:txBody>
        </p:sp>
      </p:grpSp>
      <p:grpSp>
        <p:nvGrpSpPr>
          <p:cNvPr id="2755" name="Google Shape;2755;p65"/>
          <p:cNvGrpSpPr/>
          <p:nvPr/>
        </p:nvGrpSpPr>
        <p:grpSpPr>
          <a:xfrm>
            <a:off x="720000" y="3199763"/>
            <a:ext cx="3676275" cy="602700"/>
            <a:chOff x="720000" y="3213954"/>
            <a:chExt cx="3676275" cy="602700"/>
          </a:xfrm>
        </p:grpSpPr>
        <p:sp>
          <p:nvSpPr>
            <p:cNvPr id="2756" name="Google Shape;2756;p65"/>
            <p:cNvSpPr txBox="1"/>
            <p:nvPr/>
          </p:nvSpPr>
          <p:spPr>
            <a:xfrm>
              <a:off x="1963875" y="3213954"/>
              <a:ext cx="24324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Bellota Text"/>
                  <a:ea typeface="Bellota Text"/>
                  <a:cs typeface="Bellota Text"/>
                  <a:sym typeface="Bellota Text"/>
                </a:rPr>
                <a:t>Your position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Company name here</a:t>
              </a:r>
              <a:endParaRPr>
                <a:solidFill>
                  <a:schemeClr val="lt1"/>
                </a:solidFill>
                <a:latin typeface="Bellota Text"/>
                <a:ea typeface="Bellota Text"/>
                <a:cs typeface="Bellota Text"/>
                <a:sym typeface="Bellota Text"/>
              </a:endParaRPr>
            </a:p>
          </p:txBody>
        </p:sp>
        <p:sp>
          <p:nvSpPr>
            <p:cNvPr id="2757" name="Google Shape;2757;p65"/>
            <p:cNvSpPr txBox="1"/>
            <p:nvPr/>
          </p:nvSpPr>
          <p:spPr>
            <a:xfrm rot="894">
              <a:off x="720000" y="3235118"/>
              <a:ext cx="1154100" cy="5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chemeClr val="lt1"/>
                  </a:solidFill>
                  <a:latin typeface="Federo"/>
                  <a:ea typeface="Federo"/>
                  <a:cs typeface="Federo"/>
                  <a:sym typeface="Federo"/>
                </a:rPr>
                <a:t>2012</a:t>
              </a:r>
              <a:endParaRPr sz="3000">
                <a:solidFill>
                  <a:schemeClr val="lt1"/>
                </a:solidFill>
                <a:latin typeface="Federo"/>
                <a:ea typeface="Federo"/>
                <a:cs typeface="Federo"/>
                <a:sym typeface="Federo"/>
              </a:endParaRPr>
            </a:p>
          </p:txBody>
        </p:sp>
      </p:grpSp>
      <p:sp>
        <p:nvSpPr>
          <p:cNvPr id="2758" name="Google Shape;2758;p65"/>
          <p:cNvSpPr txBox="1"/>
          <p:nvPr/>
        </p:nvSpPr>
        <p:spPr>
          <a:xfrm>
            <a:off x="6187875" y="1745138"/>
            <a:ext cx="2236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Your studies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I</a:t>
            </a:r>
            <a:r>
              <a:rPr lang="en">
                <a:solidFill>
                  <a:schemeClr val="lt1"/>
                </a:solidFill>
                <a:latin typeface="Bellota Text"/>
                <a:ea typeface="Bellota Text"/>
                <a:cs typeface="Bellota Text"/>
                <a:sym typeface="Bellota Text"/>
              </a:rPr>
              <a:t>nstitution name here</a:t>
            </a:r>
            <a:endParaRPr>
              <a:solidFill>
                <a:schemeClr val="lt1"/>
              </a:solidFill>
              <a:latin typeface="Bellota Text"/>
              <a:ea typeface="Bellota Text"/>
              <a:cs typeface="Bellota Text"/>
              <a:sym typeface="Bellota Text"/>
            </a:endParaRPr>
          </a:p>
        </p:txBody>
      </p:sp>
      <p:sp>
        <p:nvSpPr>
          <p:cNvPr id="2759" name="Google Shape;2759;p65"/>
          <p:cNvSpPr txBox="1"/>
          <p:nvPr/>
        </p:nvSpPr>
        <p:spPr>
          <a:xfrm>
            <a:off x="4747800" y="1247800"/>
            <a:ext cx="3628800" cy="5016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EDUCATION</a:t>
            </a:r>
            <a:endParaRPr b="1" sz="2000">
              <a:solidFill>
                <a:schemeClr val="lt1"/>
              </a:solidFill>
              <a:latin typeface="Federo"/>
              <a:ea typeface="Federo"/>
              <a:cs typeface="Federo"/>
              <a:sym typeface="Federo"/>
            </a:endParaRPr>
          </a:p>
        </p:txBody>
      </p:sp>
      <p:sp>
        <p:nvSpPr>
          <p:cNvPr id="2760" name="Google Shape;2760;p65"/>
          <p:cNvSpPr txBox="1"/>
          <p:nvPr/>
        </p:nvSpPr>
        <p:spPr>
          <a:xfrm rot="1489">
            <a:off x="4747775" y="1745425"/>
            <a:ext cx="13851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4 </a:t>
            </a:r>
            <a:r>
              <a:rPr lang="en" sz="3000">
                <a:solidFill>
                  <a:schemeClr val="lt1"/>
                </a:solidFill>
                <a:latin typeface="Federo"/>
                <a:ea typeface="Federo"/>
                <a:cs typeface="Federo"/>
                <a:sym typeface="Federo"/>
              </a:rPr>
              <a:t>y</a:t>
            </a:r>
            <a:r>
              <a:rPr lang="en" sz="3000">
                <a:solidFill>
                  <a:schemeClr val="lt1"/>
                </a:solidFill>
                <a:latin typeface="Federo"/>
                <a:ea typeface="Federo"/>
                <a:cs typeface="Federo"/>
                <a:sym typeface="Federo"/>
              </a:rPr>
              <a:t>ears</a:t>
            </a:r>
            <a:endParaRPr sz="3000">
              <a:solidFill>
                <a:schemeClr val="lt1"/>
              </a:solidFill>
              <a:latin typeface="Federo"/>
              <a:ea typeface="Federo"/>
              <a:cs typeface="Federo"/>
              <a:sym typeface="Federo"/>
            </a:endParaRPr>
          </a:p>
        </p:txBody>
      </p:sp>
      <p:sp>
        <p:nvSpPr>
          <p:cNvPr id="2761" name="Google Shape;2761;p65"/>
          <p:cNvSpPr txBox="1"/>
          <p:nvPr/>
        </p:nvSpPr>
        <p:spPr>
          <a:xfrm>
            <a:off x="6187824" y="2347825"/>
            <a:ext cx="22362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Your studies here</a:t>
            </a:r>
            <a:br>
              <a:rPr lang="en">
                <a:solidFill>
                  <a:schemeClr val="lt1"/>
                </a:solidFill>
                <a:latin typeface="Bellota Text"/>
                <a:ea typeface="Bellota Text"/>
                <a:cs typeface="Bellota Text"/>
                <a:sym typeface="Bellota Text"/>
              </a:rPr>
            </a:br>
            <a:r>
              <a:rPr lang="en">
                <a:solidFill>
                  <a:schemeClr val="lt1"/>
                </a:solidFill>
                <a:latin typeface="Bellota Text"/>
                <a:ea typeface="Bellota Text"/>
                <a:cs typeface="Bellota Text"/>
                <a:sym typeface="Bellota Text"/>
              </a:rPr>
              <a:t>Institution name here</a:t>
            </a:r>
            <a:endParaRPr>
              <a:solidFill>
                <a:schemeClr val="lt1"/>
              </a:solidFill>
              <a:latin typeface="Bellota Text"/>
              <a:ea typeface="Bellota Text"/>
              <a:cs typeface="Bellota Text"/>
              <a:sym typeface="Bellota Text"/>
            </a:endParaRPr>
          </a:p>
        </p:txBody>
      </p:sp>
      <p:sp>
        <p:nvSpPr>
          <p:cNvPr id="2762" name="Google Shape;2762;p65"/>
          <p:cNvSpPr txBox="1"/>
          <p:nvPr/>
        </p:nvSpPr>
        <p:spPr>
          <a:xfrm rot="1489">
            <a:off x="4747725" y="2356550"/>
            <a:ext cx="13851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6 years</a:t>
            </a:r>
            <a:endParaRPr sz="3000">
              <a:solidFill>
                <a:schemeClr val="lt1"/>
              </a:solidFill>
              <a:latin typeface="Federo"/>
              <a:ea typeface="Federo"/>
              <a:cs typeface="Federo"/>
              <a:sym typeface="Federo"/>
            </a:endParaRPr>
          </a:p>
        </p:txBody>
      </p:sp>
      <p:sp>
        <p:nvSpPr>
          <p:cNvPr id="2763" name="Google Shape;2763;p65"/>
          <p:cNvSpPr txBox="1"/>
          <p:nvPr/>
        </p:nvSpPr>
        <p:spPr>
          <a:xfrm>
            <a:off x="7039000" y="4147875"/>
            <a:ext cx="1385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Photography</a:t>
            </a:r>
            <a:endParaRPr>
              <a:solidFill>
                <a:schemeClr val="lt2"/>
              </a:solidFill>
              <a:latin typeface="Bellota Text"/>
              <a:ea typeface="Bellota Text"/>
              <a:cs typeface="Bellota Text"/>
              <a:sym typeface="Bellota Text"/>
            </a:endParaRPr>
          </a:p>
        </p:txBody>
      </p:sp>
      <p:sp>
        <p:nvSpPr>
          <p:cNvPr id="2764" name="Google Shape;2764;p65"/>
          <p:cNvSpPr txBox="1"/>
          <p:nvPr/>
        </p:nvSpPr>
        <p:spPr>
          <a:xfrm>
            <a:off x="4747800" y="3043175"/>
            <a:ext cx="3628800" cy="5016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SKILLS</a:t>
            </a:r>
            <a:endParaRPr b="1" sz="2000">
              <a:solidFill>
                <a:schemeClr val="lt1"/>
              </a:solidFill>
              <a:latin typeface="Federo"/>
              <a:ea typeface="Federo"/>
              <a:cs typeface="Federo"/>
              <a:sym typeface="Federo"/>
            </a:endParaRPr>
          </a:p>
        </p:txBody>
      </p:sp>
      <p:sp>
        <p:nvSpPr>
          <p:cNvPr id="2765" name="Google Shape;2765;p65"/>
          <p:cNvSpPr txBox="1"/>
          <p:nvPr/>
        </p:nvSpPr>
        <p:spPr>
          <a:xfrm>
            <a:off x="5920950" y="4147875"/>
            <a:ext cx="13851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Production</a:t>
            </a:r>
            <a:endParaRPr>
              <a:solidFill>
                <a:schemeClr val="lt1"/>
              </a:solidFill>
              <a:latin typeface="Bellota Text"/>
              <a:ea typeface="Bellota Text"/>
              <a:cs typeface="Bellota Text"/>
              <a:sym typeface="Bellota Text"/>
            </a:endParaRPr>
          </a:p>
        </p:txBody>
      </p:sp>
      <p:sp>
        <p:nvSpPr>
          <p:cNvPr id="2766" name="Google Shape;2766;p65"/>
          <p:cNvSpPr txBox="1"/>
          <p:nvPr/>
        </p:nvSpPr>
        <p:spPr>
          <a:xfrm>
            <a:off x="4692800" y="4147875"/>
            <a:ext cx="14952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Design</a:t>
            </a:r>
            <a:endParaRPr>
              <a:solidFill>
                <a:schemeClr val="lt2"/>
              </a:solidFill>
              <a:latin typeface="Bellota Text"/>
              <a:ea typeface="Bellota Text"/>
              <a:cs typeface="Bellota Text"/>
              <a:sym typeface="Bellota Text"/>
            </a:endParaRPr>
          </a:p>
        </p:txBody>
      </p:sp>
      <p:sp>
        <p:nvSpPr>
          <p:cNvPr id="2767" name="Google Shape;2767;p6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768" name="Google Shape;2768;p6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2769" name="Google Shape;2769;p65"/>
          <p:cNvGrpSpPr/>
          <p:nvPr/>
        </p:nvGrpSpPr>
        <p:grpSpPr>
          <a:xfrm>
            <a:off x="6383272" y="3843935"/>
            <a:ext cx="405255" cy="275499"/>
            <a:chOff x="5283337" y="2478774"/>
            <a:chExt cx="358633" cy="243913"/>
          </a:xfrm>
        </p:grpSpPr>
        <p:sp>
          <p:nvSpPr>
            <p:cNvPr id="2770" name="Google Shape;2770;p65"/>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7" name="Google Shape;2787;p65"/>
          <p:cNvSpPr/>
          <p:nvPr/>
        </p:nvSpPr>
        <p:spPr>
          <a:xfrm>
            <a:off x="5260893" y="3802470"/>
            <a:ext cx="359015" cy="358442"/>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8" name="Google Shape;2788;p65"/>
          <p:cNvGrpSpPr/>
          <p:nvPr/>
        </p:nvGrpSpPr>
        <p:grpSpPr>
          <a:xfrm>
            <a:off x="7552017" y="3854431"/>
            <a:ext cx="353735" cy="254504"/>
            <a:chOff x="6637117" y="3397843"/>
            <a:chExt cx="353735" cy="254504"/>
          </a:xfrm>
        </p:grpSpPr>
        <p:sp>
          <p:nvSpPr>
            <p:cNvPr id="2789" name="Google Shape;2789;p65"/>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6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6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RESUME</a:t>
            </a:r>
            <a:endParaRPr/>
          </a:p>
        </p:txBody>
      </p:sp>
      <p:sp>
        <p:nvSpPr>
          <p:cNvPr id="2801" name="Google Shape;2801;p6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802" name="Google Shape;2802;p6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803" name="Google Shape;2803;p66"/>
          <p:cNvSpPr txBox="1"/>
          <p:nvPr/>
        </p:nvSpPr>
        <p:spPr>
          <a:xfrm>
            <a:off x="5429025" y="1251741"/>
            <a:ext cx="22860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MY SKILLS</a:t>
            </a:r>
            <a:endParaRPr b="1" sz="2000">
              <a:solidFill>
                <a:schemeClr val="lt1"/>
              </a:solidFill>
              <a:latin typeface="Federo"/>
              <a:ea typeface="Federo"/>
              <a:cs typeface="Federo"/>
              <a:sym typeface="Federo"/>
            </a:endParaRPr>
          </a:p>
        </p:txBody>
      </p:sp>
      <p:sp>
        <p:nvSpPr>
          <p:cNvPr id="2804" name="Google Shape;2804;p66"/>
          <p:cNvSpPr txBox="1"/>
          <p:nvPr/>
        </p:nvSpPr>
        <p:spPr>
          <a:xfrm>
            <a:off x="994600" y="1245900"/>
            <a:ext cx="22860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THIS IS ME</a:t>
            </a:r>
            <a:endParaRPr b="1" sz="2000">
              <a:solidFill>
                <a:schemeClr val="lt1"/>
              </a:solidFill>
              <a:latin typeface="Federo"/>
              <a:ea typeface="Federo"/>
              <a:cs typeface="Federo"/>
              <a:sym typeface="Federo"/>
            </a:endParaRPr>
          </a:p>
        </p:txBody>
      </p:sp>
      <p:sp>
        <p:nvSpPr>
          <p:cNvPr id="2805" name="Google Shape;2805;p66"/>
          <p:cNvSpPr txBox="1"/>
          <p:nvPr/>
        </p:nvSpPr>
        <p:spPr>
          <a:xfrm>
            <a:off x="994600" y="3514289"/>
            <a:ext cx="22860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MY INTERESTS</a:t>
            </a:r>
            <a:endParaRPr b="1" sz="2000">
              <a:solidFill>
                <a:schemeClr val="lt1"/>
              </a:solidFill>
              <a:latin typeface="Federo"/>
              <a:ea typeface="Federo"/>
              <a:cs typeface="Federo"/>
              <a:sym typeface="Federo"/>
            </a:endParaRPr>
          </a:p>
        </p:txBody>
      </p:sp>
      <p:sp>
        <p:nvSpPr>
          <p:cNvPr id="2806" name="Google Shape;2806;p66"/>
          <p:cNvSpPr/>
          <p:nvPr/>
        </p:nvSpPr>
        <p:spPr>
          <a:xfrm>
            <a:off x="1481198" y="4226654"/>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6"/>
          <p:cNvSpPr/>
          <p:nvPr/>
        </p:nvSpPr>
        <p:spPr>
          <a:xfrm>
            <a:off x="1700948" y="4226654"/>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6"/>
          <p:cNvSpPr/>
          <p:nvPr/>
        </p:nvSpPr>
        <p:spPr>
          <a:xfrm>
            <a:off x="1920699" y="4226654"/>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6"/>
          <p:cNvSpPr/>
          <p:nvPr/>
        </p:nvSpPr>
        <p:spPr>
          <a:xfrm>
            <a:off x="2140449" y="4226654"/>
            <a:ext cx="168600" cy="172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66"/>
          <p:cNvGrpSpPr/>
          <p:nvPr/>
        </p:nvGrpSpPr>
        <p:grpSpPr>
          <a:xfrm>
            <a:off x="3172719" y="4189868"/>
            <a:ext cx="397763" cy="262804"/>
            <a:chOff x="5206262" y="4174817"/>
            <a:chExt cx="397763" cy="262804"/>
          </a:xfrm>
        </p:grpSpPr>
        <p:sp>
          <p:nvSpPr>
            <p:cNvPr id="2811" name="Google Shape;2811;p66"/>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6"/>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6"/>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8" name="Google Shape;2818;p66"/>
          <p:cNvSpPr txBox="1"/>
          <p:nvPr/>
        </p:nvSpPr>
        <p:spPr>
          <a:xfrm>
            <a:off x="5429024" y="2254854"/>
            <a:ext cx="2286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is a hot planet</a:t>
            </a:r>
            <a:endParaRPr>
              <a:solidFill>
                <a:schemeClr val="lt1"/>
              </a:solidFill>
              <a:latin typeface="Bellota Text"/>
              <a:ea typeface="Bellota Text"/>
              <a:cs typeface="Bellota Text"/>
              <a:sym typeface="Bellota Text"/>
            </a:endParaRPr>
          </a:p>
        </p:txBody>
      </p:sp>
      <p:sp>
        <p:nvSpPr>
          <p:cNvPr id="2819" name="Google Shape;2819;p66"/>
          <p:cNvSpPr txBox="1"/>
          <p:nvPr/>
        </p:nvSpPr>
        <p:spPr>
          <a:xfrm>
            <a:off x="5429024" y="1813341"/>
            <a:ext cx="228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SKILL 1</a:t>
            </a:r>
            <a:endParaRPr b="1" sz="2000">
              <a:solidFill>
                <a:schemeClr val="lt1"/>
              </a:solidFill>
              <a:latin typeface="Federo"/>
              <a:ea typeface="Federo"/>
              <a:cs typeface="Federo"/>
              <a:sym typeface="Federo"/>
            </a:endParaRPr>
          </a:p>
        </p:txBody>
      </p:sp>
      <p:sp>
        <p:nvSpPr>
          <p:cNvPr id="2820" name="Google Shape;2820;p66"/>
          <p:cNvSpPr txBox="1"/>
          <p:nvPr/>
        </p:nvSpPr>
        <p:spPr>
          <a:xfrm>
            <a:off x="5429024" y="3181773"/>
            <a:ext cx="2286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Mercury is very small</a:t>
            </a:r>
            <a:endParaRPr>
              <a:solidFill>
                <a:schemeClr val="lt1"/>
              </a:solidFill>
              <a:latin typeface="Bellota Text"/>
              <a:ea typeface="Bellota Text"/>
              <a:cs typeface="Bellota Text"/>
              <a:sym typeface="Bellota Text"/>
            </a:endParaRPr>
          </a:p>
        </p:txBody>
      </p:sp>
      <p:sp>
        <p:nvSpPr>
          <p:cNvPr id="2821" name="Google Shape;2821;p66"/>
          <p:cNvSpPr txBox="1"/>
          <p:nvPr/>
        </p:nvSpPr>
        <p:spPr>
          <a:xfrm>
            <a:off x="5429024" y="2738316"/>
            <a:ext cx="228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SKILL 2</a:t>
            </a:r>
            <a:endParaRPr b="1" sz="2000">
              <a:solidFill>
                <a:schemeClr val="lt1"/>
              </a:solidFill>
              <a:latin typeface="Federo"/>
              <a:ea typeface="Federo"/>
              <a:cs typeface="Federo"/>
              <a:sym typeface="Federo"/>
            </a:endParaRPr>
          </a:p>
        </p:txBody>
      </p:sp>
      <p:sp>
        <p:nvSpPr>
          <p:cNvPr id="2822" name="Google Shape;2822;p66"/>
          <p:cNvSpPr txBox="1"/>
          <p:nvPr/>
        </p:nvSpPr>
        <p:spPr>
          <a:xfrm>
            <a:off x="994600" y="2198800"/>
            <a:ext cx="22860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30</a:t>
            </a:r>
            <a:endParaRPr>
              <a:solidFill>
                <a:srgbClr val="3F3F3F"/>
              </a:solidFill>
              <a:latin typeface="Bellota Text"/>
              <a:ea typeface="Bellota Text"/>
              <a:cs typeface="Bellota Text"/>
              <a:sym typeface="Bellota Text"/>
            </a:endParaRPr>
          </a:p>
        </p:txBody>
      </p:sp>
      <p:sp>
        <p:nvSpPr>
          <p:cNvPr id="2823" name="Google Shape;2823;p66"/>
          <p:cNvSpPr txBox="1"/>
          <p:nvPr/>
        </p:nvSpPr>
        <p:spPr>
          <a:xfrm>
            <a:off x="994600" y="1833475"/>
            <a:ext cx="22860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AGE</a:t>
            </a:r>
            <a:endParaRPr b="1" sz="2000">
              <a:solidFill>
                <a:schemeClr val="lt1"/>
              </a:solidFill>
              <a:latin typeface="Federo"/>
              <a:ea typeface="Federo"/>
              <a:cs typeface="Federo"/>
              <a:sym typeface="Federo"/>
            </a:endParaRPr>
          </a:p>
        </p:txBody>
      </p:sp>
      <p:sp>
        <p:nvSpPr>
          <p:cNvPr id="2824" name="Google Shape;2824;p66"/>
          <p:cNvSpPr txBox="1"/>
          <p:nvPr/>
        </p:nvSpPr>
        <p:spPr>
          <a:xfrm>
            <a:off x="994600" y="2922080"/>
            <a:ext cx="22860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Madrid (Spain)</a:t>
            </a:r>
            <a:endParaRPr>
              <a:solidFill>
                <a:srgbClr val="3F3F3F"/>
              </a:solidFill>
              <a:latin typeface="Bellota Text"/>
              <a:ea typeface="Bellota Text"/>
              <a:cs typeface="Bellota Text"/>
              <a:sym typeface="Bellota Text"/>
            </a:endParaRPr>
          </a:p>
        </p:txBody>
      </p:sp>
      <p:sp>
        <p:nvSpPr>
          <p:cNvPr id="2825" name="Google Shape;2825;p66"/>
          <p:cNvSpPr txBox="1"/>
          <p:nvPr/>
        </p:nvSpPr>
        <p:spPr>
          <a:xfrm>
            <a:off x="994600" y="2556756"/>
            <a:ext cx="22860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LOCATION</a:t>
            </a:r>
            <a:endParaRPr b="1" sz="2000">
              <a:solidFill>
                <a:schemeClr val="lt1"/>
              </a:solidFill>
              <a:latin typeface="Federo"/>
              <a:ea typeface="Federo"/>
              <a:cs typeface="Federo"/>
              <a:sym typeface="Federo"/>
            </a:endParaRPr>
          </a:p>
        </p:txBody>
      </p:sp>
      <p:sp>
        <p:nvSpPr>
          <p:cNvPr id="2826" name="Google Shape;2826;p66"/>
          <p:cNvSpPr/>
          <p:nvPr/>
        </p:nvSpPr>
        <p:spPr>
          <a:xfrm>
            <a:off x="3672157" y="4241622"/>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6"/>
          <p:cNvSpPr/>
          <p:nvPr/>
        </p:nvSpPr>
        <p:spPr>
          <a:xfrm>
            <a:off x="3897011" y="4241622"/>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6"/>
          <p:cNvSpPr/>
          <p:nvPr/>
        </p:nvSpPr>
        <p:spPr>
          <a:xfrm>
            <a:off x="4121865" y="4241622"/>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6"/>
          <p:cNvSpPr/>
          <p:nvPr/>
        </p:nvSpPr>
        <p:spPr>
          <a:xfrm>
            <a:off x="4346719" y="4241622"/>
            <a:ext cx="168600" cy="172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0" name="Google Shape;2830;p66"/>
          <p:cNvPicPr preferRelativeResize="0"/>
          <p:nvPr/>
        </p:nvPicPr>
        <p:blipFill rotWithShape="1">
          <a:blip r:embed="rId3">
            <a:alphaModFix amt="90000"/>
          </a:blip>
          <a:srcRect b="45362" l="29085" r="36498" t="26361"/>
          <a:stretch/>
        </p:blipFill>
        <p:spPr>
          <a:xfrm>
            <a:off x="3434750" y="1135950"/>
            <a:ext cx="1840122" cy="2268201"/>
          </a:xfrm>
          <a:prstGeom prst="rect">
            <a:avLst/>
          </a:prstGeom>
          <a:noFill/>
          <a:ln cap="flat" cmpd="sng" w="9525">
            <a:solidFill>
              <a:schemeClr val="lt1"/>
            </a:solidFill>
            <a:prstDash val="solid"/>
            <a:round/>
            <a:headEnd len="sm" w="sm" type="none"/>
            <a:tailEnd len="sm" w="sm" type="none"/>
          </a:ln>
        </p:spPr>
      </p:pic>
      <p:grpSp>
        <p:nvGrpSpPr>
          <p:cNvPr id="2831" name="Google Shape;2831;p66"/>
          <p:cNvGrpSpPr/>
          <p:nvPr/>
        </p:nvGrpSpPr>
        <p:grpSpPr>
          <a:xfrm>
            <a:off x="1043874" y="4161684"/>
            <a:ext cx="353735" cy="254504"/>
            <a:chOff x="6637117" y="3397843"/>
            <a:chExt cx="353735" cy="254504"/>
          </a:xfrm>
        </p:grpSpPr>
        <p:sp>
          <p:nvSpPr>
            <p:cNvPr id="2832" name="Google Shape;2832;p66"/>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8" name="Google Shape;2838;p66"/>
          <p:cNvSpPr txBox="1"/>
          <p:nvPr/>
        </p:nvSpPr>
        <p:spPr>
          <a:xfrm>
            <a:off x="2524432" y="4124691"/>
            <a:ext cx="4464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3/5</a:t>
            </a:r>
            <a:endParaRPr>
              <a:solidFill>
                <a:srgbClr val="3F3F3F"/>
              </a:solidFill>
              <a:latin typeface="Bellota Text"/>
              <a:ea typeface="Bellota Text"/>
              <a:cs typeface="Bellota Text"/>
              <a:sym typeface="Bellota Text"/>
            </a:endParaRPr>
          </a:p>
        </p:txBody>
      </p:sp>
      <p:sp>
        <p:nvSpPr>
          <p:cNvPr id="2839" name="Google Shape;2839;p66"/>
          <p:cNvSpPr txBox="1"/>
          <p:nvPr/>
        </p:nvSpPr>
        <p:spPr>
          <a:xfrm>
            <a:off x="4713145" y="4139659"/>
            <a:ext cx="4464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4</a:t>
            </a:r>
            <a:r>
              <a:rPr lang="en">
                <a:solidFill>
                  <a:srgbClr val="3F3F3F"/>
                </a:solidFill>
                <a:latin typeface="Bellota Text"/>
                <a:ea typeface="Bellota Text"/>
                <a:cs typeface="Bellota Text"/>
                <a:sym typeface="Bellota Text"/>
              </a:rPr>
              <a:t>/5</a:t>
            </a:r>
            <a:endParaRPr>
              <a:solidFill>
                <a:srgbClr val="3F3F3F"/>
              </a:solidFill>
              <a:latin typeface="Bellota Text"/>
              <a:ea typeface="Bellota Text"/>
              <a:cs typeface="Bellota Text"/>
              <a:sym typeface="Bellota Text"/>
            </a:endParaRPr>
          </a:p>
        </p:txBody>
      </p:sp>
      <p:sp>
        <p:nvSpPr>
          <p:cNvPr id="2840" name="Google Shape;2840;p66"/>
          <p:cNvSpPr/>
          <p:nvPr/>
        </p:nvSpPr>
        <p:spPr>
          <a:xfrm>
            <a:off x="2360199" y="4226654"/>
            <a:ext cx="168600" cy="172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4571573" y="4241622"/>
            <a:ext cx="168600" cy="172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6">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
        <p:nvSpPr>
          <p:cNvPr id="2843" name="Google Shape;2843;p66"/>
          <p:cNvSpPr txBox="1"/>
          <p:nvPr/>
        </p:nvSpPr>
        <p:spPr>
          <a:xfrm>
            <a:off x="5429024" y="4108692"/>
            <a:ext cx="2286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 red planet</a:t>
            </a:r>
            <a:endParaRPr>
              <a:solidFill>
                <a:schemeClr val="lt1"/>
              </a:solidFill>
              <a:latin typeface="Bellota Text"/>
              <a:ea typeface="Bellota Text"/>
              <a:cs typeface="Bellota Text"/>
              <a:sym typeface="Bellota Text"/>
            </a:endParaRPr>
          </a:p>
          <a:p>
            <a:pPr indent="0" lvl="0" marL="0" rtl="0" algn="l">
              <a:spcBef>
                <a:spcPts val="0"/>
              </a:spcBef>
              <a:spcAft>
                <a:spcPts val="1200"/>
              </a:spcAft>
              <a:buNone/>
            </a:pPr>
            <a:r>
              <a:t/>
            </a:r>
            <a:endParaRPr>
              <a:solidFill>
                <a:schemeClr val="lt1"/>
              </a:solidFill>
              <a:latin typeface="Bellota Text"/>
              <a:ea typeface="Bellota Text"/>
              <a:cs typeface="Bellota Text"/>
              <a:sym typeface="Bellota Text"/>
            </a:endParaRPr>
          </a:p>
        </p:txBody>
      </p:sp>
      <p:sp>
        <p:nvSpPr>
          <p:cNvPr id="2844" name="Google Shape;2844;p66"/>
          <p:cNvSpPr txBox="1"/>
          <p:nvPr/>
        </p:nvSpPr>
        <p:spPr>
          <a:xfrm>
            <a:off x="5429024" y="3665426"/>
            <a:ext cx="228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SKILL 2</a:t>
            </a:r>
            <a:endParaRPr b="1" sz="2000">
              <a:solidFill>
                <a:schemeClr val="lt1"/>
              </a:solidFill>
              <a:latin typeface="Federo"/>
              <a:ea typeface="Federo"/>
              <a:cs typeface="Federo"/>
              <a:sym typeface="Federo"/>
            </a:endParaRPr>
          </a:p>
        </p:txBody>
      </p:sp>
      <p:grpSp>
        <p:nvGrpSpPr>
          <p:cNvPr id="2845" name="Google Shape;2845;p66"/>
          <p:cNvGrpSpPr/>
          <p:nvPr/>
        </p:nvGrpSpPr>
        <p:grpSpPr>
          <a:xfrm>
            <a:off x="868300" y="1132675"/>
            <a:ext cx="7405500" cy="3481650"/>
            <a:chOff x="868300" y="1132675"/>
            <a:chExt cx="7405500" cy="3481650"/>
          </a:xfrm>
        </p:grpSpPr>
        <p:grpSp>
          <p:nvGrpSpPr>
            <p:cNvPr id="2846" name="Google Shape;2846;p66"/>
            <p:cNvGrpSpPr/>
            <p:nvPr/>
          </p:nvGrpSpPr>
          <p:grpSpPr>
            <a:xfrm>
              <a:off x="868300" y="1138525"/>
              <a:ext cx="4412500" cy="3475800"/>
              <a:chOff x="868300" y="1138525"/>
              <a:chExt cx="4412500" cy="3475800"/>
            </a:xfrm>
          </p:grpSpPr>
          <p:cxnSp>
            <p:nvCxnSpPr>
              <p:cNvPr id="2847" name="Google Shape;2847;p66"/>
              <p:cNvCxnSpPr/>
              <p:nvPr/>
            </p:nvCxnSpPr>
            <p:spPr>
              <a:xfrm>
                <a:off x="5280800" y="1138525"/>
                <a:ext cx="0" cy="3475800"/>
              </a:xfrm>
              <a:prstGeom prst="straightConnector1">
                <a:avLst/>
              </a:prstGeom>
              <a:noFill/>
              <a:ln cap="flat" cmpd="sng" w="9525">
                <a:solidFill>
                  <a:schemeClr val="lt1"/>
                </a:solidFill>
                <a:prstDash val="solid"/>
                <a:round/>
                <a:headEnd len="med" w="med" type="none"/>
                <a:tailEnd len="med" w="med" type="none"/>
              </a:ln>
            </p:spPr>
          </p:cxnSp>
          <p:cxnSp>
            <p:nvCxnSpPr>
              <p:cNvPr id="2848" name="Google Shape;2848;p66"/>
              <p:cNvCxnSpPr/>
              <p:nvPr/>
            </p:nvCxnSpPr>
            <p:spPr>
              <a:xfrm>
                <a:off x="868300" y="3408900"/>
                <a:ext cx="4402500" cy="0"/>
              </a:xfrm>
              <a:prstGeom prst="straightConnector1">
                <a:avLst/>
              </a:prstGeom>
              <a:noFill/>
              <a:ln cap="flat" cmpd="sng" w="9525">
                <a:solidFill>
                  <a:schemeClr val="lt1"/>
                </a:solidFill>
                <a:prstDash val="solid"/>
                <a:round/>
                <a:headEnd len="med" w="med" type="none"/>
                <a:tailEnd len="med" w="med" type="none"/>
              </a:ln>
            </p:spPr>
          </p:cxnSp>
        </p:grpSp>
        <p:grpSp>
          <p:nvGrpSpPr>
            <p:cNvPr id="2849" name="Google Shape;2849;p66"/>
            <p:cNvGrpSpPr/>
            <p:nvPr/>
          </p:nvGrpSpPr>
          <p:grpSpPr>
            <a:xfrm>
              <a:off x="870200" y="1132675"/>
              <a:ext cx="7403600" cy="3472675"/>
              <a:chOff x="870200" y="1132675"/>
              <a:chExt cx="7403600" cy="3472675"/>
            </a:xfrm>
          </p:grpSpPr>
          <p:cxnSp>
            <p:nvCxnSpPr>
              <p:cNvPr id="2850" name="Google Shape;2850;p66"/>
              <p:cNvCxnSpPr/>
              <p:nvPr/>
            </p:nvCxnSpPr>
            <p:spPr>
              <a:xfrm>
                <a:off x="870200"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2851" name="Google Shape;2851;p66"/>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67"/>
          <p:cNvSpPr txBox="1"/>
          <p:nvPr>
            <p:ph type="title"/>
          </p:nvPr>
        </p:nvSpPr>
        <p:spPr>
          <a:xfrm>
            <a:off x="3177513" y="756380"/>
            <a:ext cx="5395500" cy="13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 DO</a:t>
            </a:r>
            <a:endParaRPr/>
          </a:p>
        </p:txBody>
      </p:sp>
      <p:sp>
        <p:nvSpPr>
          <p:cNvPr id="2857" name="Google Shape;2857;p67"/>
          <p:cNvSpPr txBox="1"/>
          <p:nvPr>
            <p:ph idx="1" type="subTitle"/>
          </p:nvPr>
        </p:nvSpPr>
        <p:spPr>
          <a:xfrm>
            <a:off x="2200050" y="2560103"/>
            <a:ext cx="4743900" cy="4587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858" name="Google Shape;2858;p6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859" name="Google Shape;2859;p6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860" name="Google Shape;2860;p67"/>
          <p:cNvSpPr txBox="1"/>
          <p:nvPr>
            <p:ph idx="2" type="title"/>
          </p:nvPr>
        </p:nvSpPr>
        <p:spPr>
          <a:xfrm rot="2188">
            <a:off x="570987" y="758480"/>
            <a:ext cx="18855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61" name="Google Shape;2861;p6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2862" name="Google Shape;2862;p67"/>
          <p:cNvGrpSpPr/>
          <p:nvPr/>
        </p:nvGrpSpPr>
        <p:grpSpPr>
          <a:xfrm>
            <a:off x="175800" y="550250"/>
            <a:ext cx="8813850" cy="2710775"/>
            <a:chOff x="175800" y="550250"/>
            <a:chExt cx="8813850" cy="2710775"/>
          </a:xfrm>
        </p:grpSpPr>
        <p:cxnSp>
          <p:nvCxnSpPr>
            <p:cNvPr id="2863" name="Google Shape;2863;p67"/>
            <p:cNvCxnSpPr/>
            <p:nvPr/>
          </p:nvCxnSpPr>
          <p:spPr>
            <a:xfrm>
              <a:off x="175800" y="2305300"/>
              <a:ext cx="8805300" cy="0"/>
            </a:xfrm>
            <a:prstGeom prst="straightConnector1">
              <a:avLst/>
            </a:prstGeom>
            <a:noFill/>
            <a:ln cap="flat" cmpd="sng" w="9525">
              <a:solidFill>
                <a:schemeClr val="lt1"/>
              </a:solidFill>
              <a:prstDash val="solid"/>
              <a:round/>
              <a:headEnd len="med" w="med" type="none"/>
              <a:tailEnd len="med" w="med" type="none"/>
            </a:ln>
          </p:spPr>
        </p:cxnSp>
        <p:cxnSp>
          <p:nvCxnSpPr>
            <p:cNvPr id="2864" name="Google Shape;2864;p67"/>
            <p:cNvCxnSpPr/>
            <p:nvPr/>
          </p:nvCxnSpPr>
          <p:spPr>
            <a:xfrm>
              <a:off x="2958550" y="550250"/>
              <a:ext cx="0" cy="1757100"/>
            </a:xfrm>
            <a:prstGeom prst="straightConnector1">
              <a:avLst/>
            </a:prstGeom>
            <a:noFill/>
            <a:ln cap="flat" cmpd="sng" w="9525">
              <a:solidFill>
                <a:schemeClr val="lt1"/>
              </a:solidFill>
              <a:prstDash val="solid"/>
              <a:round/>
              <a:headEnd len="med" w="med" type="none"/>
              <a:tailEnd len="med" w="med" type="none"/>
            </a:ln>
          </p:spPr>
        </p:cxnSp>
        <p:cxnSp>
          <p:nvCxnSpPr>
            <p:cNvPr id="2865" name="Google Shape;2865;p67"/>
            <p:cNvCxnSpPr/>
            <p:nvPr/>
          </p:nvCxnSpPr>
          <p:spPr>
            <a:xfrm>
              <a:off x="179550" y="3261025"/>
              <a:ext cx="8810100" cy="0"/>
            </a:xfrm>
            <a:prstGeom prst="straightConnector1">
              <a:avLst/>
            </a:prstGeom>
            <a:noFill/>
            <a:ln cap="flat" cmpd="sng" w="9525">
              <a:solidFill>
                <a:schemeClr val="lt1"/>
              </a:solidFill>
              <a:prstDash val="solid"/>
              <a:round/>
              <a:headEnd len="med" w="med" type="none"/>
              <a:tailEnd len="med" w="med" type="none"/>
            </a:ln>
          </p:spPr>
        </p:cxnSp>
      </p:grpSp>
      <p:grpSp>
        <p:nvGrpSpPr>
          <p:cNvPr id="2866" name="Google Shape;2866;p67"/>
          <p:cNvGrpSpPr/>
          <p:nvPr/>
        </p:nvGrpSpPr>
        <p:grpSpPr>
          <a:xfrm>
            <a:off x="614650" y="3346178"/>
            <a:ext cx="7996075" cy="1149650"/>
            <a:chOff x="614650" y="3346178"/>
            <a:chExt cx="7996075" cy="1149650"/>
          </a:xfrm>
        </p:grpSpPr>
        <p:grpSp>
          <p:nvGrpSpPr>
            <p:cNvPr id="2867" name="Google Shape;2867;p67"/>
            <p:cNvGrpSpPr/>
            <p:nvPr/>
          </p:nvGrpSpPr>
          <p:grpSpPr>
            <a:xfrm>
              <a:off x="4054920" y="3409725"/>
              <a:ext cx="1115535" cy="1022558"/>
              <a:chOff x="1050075" y="3130750"/>
              <a:chExt cx="1295025" cy="1184750"/>
            </a:xfrm>
          </p:grpSpPr>
          <p:sp>
            <p:nvSpPr>
              <p:cNvPr id="2868" name="Google Shape;2868;p67"/>
              <p:cNvSpPr/>
              <p:nvPr/>
            </p:nvSpPr>
            <p:spPr>
              <a:xfrm>
                <a:off x="2148000" y="3271500"/>
                <a:ext cx="13325" cy="380875"/>
              </a:xfrm>
              <a:custGeom>
                <a:rect b="b" l="l" r="r" t="t"/>
                <a:pathLst>
                  <a:path extrusionOk="0" h="15235" w="533">
                    <a:moveTo>
                      <a:pt x="267" y="0"/>
                    </a:moveTo>
                    <a:lnTo>
                      <a:pt x="0" y="7617"/>
                    </a:lnTo>
                    <a:lnTo>
                      <a:pt x="267" y="15235"/>
                    </a:lnTo>
                    <a:lnTo>
                      <a:pt x="533" y="7617"/>
                    </a:lnTo>
                    <a:lnTo>
                      <a:pt x="2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1964225" y="3461925"/>
                <a:ext cx="380875" cy="6675"/>
              </a:xfrm>
              <a:custGeom>
                <a:rect b="b" l="l" r="r" t="t"/>
                <a:pathLst>
                  <a:path extrusionOk="0" h="267" w="15235">
                    <a:moveTo>
                      <a:pt x="0" y="0"/>
                    </a:moveTo>
                    <a:lnTo>
                      <a:pt x="7618" y="267"/>
                    </a:lnTo>
                    <a:lnTo>
                      <a:pt x="15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1964225" y="3455275"/>
                <a:ext cx="380875" cy="6675"/>
              </a:xfrm>
              <a:custGeom>
                <a:rect b="b" l="l" r="r" t="t"/>
                <a:pathLst>
                  <a:path extrusionOk="0" h="267" w="15235">
                    <a:moveTo>
                      <a:pt x="7618" y="0"/>
                    </a:moveTo>
                    <a:lnTo>
                      <a:pt x="0" y="266"/>
                    </a:lnTo>
                    <a:lnTo>
                      <a:pt x="15235" y="266"/>
                    </a:lnTo>
                    <a:lnTo>
                      <a:pt x="76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2072400" y="3379700"/>
                <a:ext cx="164500" cy="164500"/>
              </a:xfrm>
              <a:custGeom>
                <a:rect b="b" l="l" r="r" t="t"/>
                <a:pathLst>
                  <a:path extrusionOk="0" h="6580" w="6580">
                    <a:moveTo>
                      <a:pt x="6580" y="1"/>
                    </a:moveTo>
                    <a:lnTo>
                      <a:pt x="3102" y="3102"/>
                    </a:lnTo>
                    <a:lnTo>
                      <a:pt x="0" y="6580"/>
                    </a:lnTo>
                    <a:lnTo>
                      <a:pt x="3478" y="3478"/>
                    </a:lnTo>
                    <a:lnTo>
                      <a:pt x="6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2072400" y="3379700"/>
                <a:ext cx="164500" cy="164500"/>
              </a:xfrm>
              <a:custGeom>
                <a:rect b="b" l="l" r="r" t="t"/>
                <a:pathLst>
                  <a:path extrusionOk="0" h="6580" w="6580">
                    <a:moveTo>
                      <a:pt x="0" y="1"/>
                    </a:moveTo>
                    <a:lnTo>
                      <a:pt x="3102" y="3478"/>
                    </a:lnTo>
                    <a:lnTo>
                      <a:pt x="6580" y="6580"/>
                    </a:lnTo>
                    <a:lnTo>
                      <a:pt x="3478" y="310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1922450" y="3130750"/>
                <a:ext cx="9825" cy="281550"/>
              </a:xfrm>
              <a:custGeom>
                <a:rect b="b" l="l" r="r" t="t"/>
                <a:pathLst>
                  <a:path extrusionOk="0" h="11262" w="393">
                    <a:moveTo>
                      <a:pt x="197" y="1"/>
                    </a:moveTo>
                    <a:lnTo>
                      <a:pt x="0" y="5630"/>
                    </a:lnTo>
                    <a:lnTo>
                      <a:pt x="197" y="11261"/>
                    </a:lnTo>
                    <a:lnTo>
                      <a:pt x="392"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1786600" y="3271500"/>
                <a:ext cx="281525" cy="4925"/>
              </a:xfrm>
              <a:custGeom>
                <a:rect b="b" l="l" r="r" t="t"/>
                <a:pathLst>
                  <a:path extrusionOk="0" h="197" w="11261">
                    <a:moveTo>
                      <a:pt x="0" y="0"/>
                    </a:moveTo>
                    <a:lnTo>
                      <a:pt x="5631"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1786600" y="3266575"/>
                <a:ext cx="281525" cy="4950"/>
              </a:xfrm>
              <a:custGeom>
                <a:rect b="b" l="l" r="r" t="t"/>
                <a:pathLst>
                  <a:path extrusionOk="0" h="198" w="11261">
                    <a:moveTo>
                      <a:pt x="5631" y="0"/>
                    </a:moveTo>
                    <a:lnTo>
                      <a:pt x="0" y="197"/>
                    </a:lnTo>
                    <a:lnTo>
                      <a:pt x="11261" y="197"/>
                    </a:lnTo>
                    <a:lnTo>
                      <a:pt x="56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1866575" y="3210725"/>
                <a:ext cx="121575" cy="121600"/>
              </a:xfrm>
              <a:custGeom>
                <a:rect b="b" l="l" r="r" t="t"/>
                <a:pathLst>
                  <a:path extrusionOk="0" h="4864" w="4863">
                    <a:moveTo>
                      <a:pt x="4863" y="1"/>
                    </a:moveTo>
                    <a:lnTo>
                      <a:pt x="2292" y="2292"/>
                    </a:lnTo>
                    <a:lnTo>
                      <a:pt x="0" y="4863"/>
                    </a:lnTo>
                    <a:lnTo>
                      <a:pt x="2571" y="2571"/>
                    </a:lnTo>
                    <a:lnTo>
                      <a:pt x="4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1866575" y="3210725"/>
                <a:ext cx="121575" cy="121600"/>
              </a:xfrm>
              <a:custGeom>
                <a:rect b="b" l="l" r="r" t="t"/>
                <a:pathLst>
                  <a:path extrusionOk="0" h="4864" w="4863">
                    <a:moveTo>
                      <a:pt x="0" y="1"/>
                    </a:moveTo>
                    <a:lnTo>
                      <a:pt x="2292" y="2571"/>
                    </a:lnTo>
                    <a:lnTo>
                      <a:pt x="4863" y="4863"/>
                    </a:lnTo>
                    <a:lnTo>
                      <a:pt x="2571" y="229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1261250" y="3974775"/>
                <a:ext cx="9875" cy="281550"/>
              </a:xfrm>
              <a:custGeom>
                <a:rect b="b" l="l" r="r" t="t"/>
                <a:pathLst>
                  <a:path extrusionOk="0" h="11262" w="395">
                    <a:moveTo>
                      <a:pt x="197" y="1"/>
                    </a:moveTo>
                    <a:lnTo>
                      <a:pt x="0" y="5630"/>
                    </a:lnTo>
                    <a:lnTo>
                      <a:pt x="197" y="11261"/>
                    </a:lnTo>
                    <a:lnTo>
                      <a:pt x="394"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1125425" y="4115525"/>
                <a:ext cx="281550" cy="4950"/>
              </a:xfrm>
              <a:custGeom>
                <a:rect b="b" l="l" r="r" t="t"/>
                <a:pathLst>
                  <a:path extrusionOk="0" h="198" w="11262">
                    <a:moveTo>
                      <a:pt x="1" y="0"/>
                    </a:moveTo>
                    <a:lnTo>
                      <a:pt x="5630"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1125425" y="4110650"/>
                <a:ext cx="281550" cy="4900"/>
              </a:xfrm>
              <a:custGeom>
                <a:rect b="b" l="l" r="r" t="t"/>
                <a:pathLst>
                  <a:path extrusionOk="0" h="196" w="11262">
                    <a:moveTo>
                      <a:pt x="5630" y="0"/>
                    </a:moveTo>
                    <a:lnTo>
                      <a:pt x="1" y="195"/>
                    </a:lnTo>
                    <a:lnTo>
                      <a:pt x="11261" y="195"/>
                    </a:lnTo>
                    <a:lnTo>
                      <a:pt x="5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1205375" y="4054750"/>
                <a:ext cx="121625" cy="121600"/>
              </a:xfrm>
              <a:custGeom>
                <a:rect b="b" l="l" r="r" t="t"/>
                <a:pathLst>
                  <a:path extrusionOk="0" h="4864" w="4865">
                    <a:moveTo>
                      <a:pt x="4864" y="1"/>
                    </a:moveTo>
                    <a:lnTo>
                      <a:pt x="2294" y="2293"/>
                    </a:lnTo>
                    <a:lnTo>
                      <a:pt x="0" y="4863"/>
                    </a:lnTo>
                    <a:lnTo>
                      <a:pt x="0" y="4863"/>
                    </a:lnTo>
                    <a:lnTo>
                      <a:pt x="2571" y="2572"/>
                    </a:lnTo>
                    <a:lnTo>
                      <a:pt x="48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1205375" y="4054750"/>
                <a:ext cx="121625" cy="121600"/>
              </a:xfrm>
              <a:custGeom>
                <a:rect b="b" l="l" r="r" t="t"/>
                <a:pathLst>
                  <a:path extrusionOk="0" h="4864" w="4865">
                    <a:moveTo>
                      <a:pt x="0" y="1"/>
                    </a:moveTo>
                    <a:lnTo>
                      <a:pt x="2294" y="2572"/>
                    </a:lnTo>
                    <a:lnTo>
                      <a:pt x="4864" y="4863"/>
                    </a:lnTo>
                    <a:lnTo>
                      <a:pt x="4864" y="4863"/>
                    </a:lnTo>
                    <a:lnTo>
                      <a:pt x="2571" y="229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1604825" y="3165850"/>
                <a:ext cx="40150" cy="1149650"/>
              </a:xfrm>
              <a:custGeom>
                <a:rect b="b" l="l" r="r" t="t"/>
                <a:pathLst>
                  <a:path extrusionOk="0" h="45986" w="1606">
                    <a:moveTo>
                      <a:pt x="804" y="0"/>
                    </a:moveTo>
                    <a:lnTo>
                      <a:pt x="0" y="22994"/>
                    </a:lnTo>
                    <a:lnTo>
                      <a:pt x="804" y="45986"/>
                    </a:lnTo>
                    <a:lnTo>
                      <a:pt x="1605" y="22994"/>
                    </a:lnTo>
                    <a:lnTo>
                      <a:pt x="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1050075" y="3740675"/>
                <a:ext cx="1149650" cy="20125"/>
              </a:xfrm>
              <a:custGeom>
                <a:rect b="b" l="l" r="r" t="t"/>
                <a:pathLst>
                  <a:path extrusionOk="0" h="805" w="45986">
                    <a:moveTo>
                      <a:pt x="0" y="1"/>
                    </a:moveTo>
                    <a:lnTo>
                      <a:pt x="22994" y="804"/>
                    </a:lnTo>
                    <a:lnTo>
                      <a:pt x="4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1050075" y="3720600"/>
                <a:ext cx="1149650" cy="20100"/>
              </a:xfrm>
              <a:custGeom>
                <a:rect b="b" l="l" r="r" t="t"/>
                <a:pathLst>
                  <a:path extrusionOk="0" h="804" w="45986">
                    <a:moveTo>
                      <a:pt x="22994" y="0"/>
                    </a:moveTo>
                    <a:lnTo>
                      <a:pt x="0" y="804"/>
                    </a:lnTo>
                    <a:lnTo>
                      <a:pt x="45986" y="804"/>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1446650" y="3438225"/>
                <a:ext cx="356550" cy="604950"/>
              </a:xfrm>
              <a:custGeom>
                <a:rect b="b" l="l" r="r" t="t"/>
                <a:pathLst>
                  <a:path extrusionOk="0" h="24198" w="14262">
                    <a:moveTo>
                      <a:pt x="14261" y="0"/>
                    </a:moveTo>
                    <a:lnTo>
                      <a:pt x="6438" y="11691"/>
                    </a:lnTo>
                    <a:lnTo>
                      <a:pt x="0" y="24197"/>
                    </a:lnTo>
                    <a:lnTo>
                      <a:pt x="0" y="24197"/>
                    </a:lnTo>
                    <a:lnTo>
                      <a:pt x="7822" y="12507"/>
                    </a:lnTo>
                    <a:lnTo>
                      <a:pt x="14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1322450" y="3562425"/>
                <a:ext cx="604950" cy="356550"/>
              </a:xfrm>
              <a:custGeom>
                <a:rect b="b" l="l" r="r" t="t"/>
                <a:pathLst>
                  <a:path extrusionOk="0" h="14262" w="24198">
                    <a:moveTo>
                      <a:pt x="0" y="0"/>
                    </a:moveTo>
                    <a:lnTo>
                      <a:pt x="11691" y="7822"/>
                    </a:lnTo>
                    <a:lnTo>
                      <a:pt x="24197" y="14261"/>
                    </a:lnTo>
                    <a:lnTo>
                      <a:pt x="24197" y="14261"/>
                    </a:lnTo>
                    <a:lnTo>
                      <a:pt x="12507" y="64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1314950" y="3575725"/>
                <a:ext cx="619875" cy="329900"/>
              </a:xfrm>
              <a:custGeom>
                <a:rect b="b" l="l" r="r" t="t"/>
                <a:pathLst>
                  <a:path extrusionOk="0" h="13196" w="24795">
                    <a:moveTo>
                      <a:pt x="24795" y="1"/>
                    </a:moveTo>
                    <a:lnTo>
                      <a:pt x="12021" y="5888"/>
                    </a:lnTo>
                    <a:lnTo>
                      <a:pt x="1" y="13195"/>
                    </a:lnTo>
                    <a:lnTo>
                      <a:pt x="1" y="13195"/>
                    </a:lnTo>
                    <a:lnTo>
                      <a:pt x="12775" y="7308"/>
                    </a:lnTo>
                    <a:lnTo>
                      <a:pt x="24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1459950" y="3430725"/>
                <a:ext cx="329900" cy="619875"/>
              </a:xfrm>
              <a:custGeom>
                <a:rect b="b" l="l" r="r" t="t"/>
                <a:pathLst>
                  <a:path extrusionOk="0" h="24795" w="13196">
                    <a:moveTo>
                      <a:pt x="0" y="1"/>
                    </a:moveTo>
                    <a:lnTo>
                      <a:pt x="5888" y="12775"/>
                    </a:lnTo>
                    <a:lnTo>
                      <a:pt x="13195" y="24795"/>
                    </a:lnTo>
                    <a:lnTo>
                      <a:pt x="7307" y="1202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0" name="Google Shape;2890;p67"/>
            <p:cNvSpPr/>
            <p:nvPr/>
          </p:nvSpPr>
          <p:spPr>
            <a:xfrm>
              <a:off x="7461075" y="3346178"/>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614650" y="3346178"/>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2" name="Google Shape;2892;p67"/>
            <p:cNvCxnSpPr/>
            <p:nvPr/>
          </p:nvCxnSpPr>
          <p:spPr>
            <a:xfrm>
              <a:off x="1897410" y="3921003"/>
              <a:ext cx="2024400" cy="0"/>
            </a:xfrm>
            <a:prstGeom prst="straightConnector1">
              <a:avLst/>
            </a:prstGeom>
            <a:noFill/>
            <a:ln cap="flat" cmpd="sng" w="9525">
              <a:solidFill>
                <a:schemeClr val="lt1"/>
              </a:solidFill>
              <a:prstDash val="solid"/>
              <a:round/>
              <a:headEnd len="med" w="med" type="none"/>
              <a:tailEnd len="med" w="med" type="none"/>
            </a:ln>
          </p:spPr>
        </p:cxnSp>
        <p:cxnSp>
          <p:nvCxnSpPr>
            <p:cNvPr id="2893" name="Google Shape;2893;p67"/>
            <p:cNvCxnSpPr/>
            <p:nvPr/>
          </p:nvCxnSpPr>
          <p:spPr>
            <a:xfrm>
              <a:off x="5303565" y="3921003"/>
              <a:ext cx="20244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2000"/>
                                        <p:tgtEl>
                                          <p:spTgt spid="2856"/>
                                        </p:tgtEl>
                                      </p:cBhvr>
                                    </p:animEffect>
                                  </p:childTnLst>
                                </p:cTn>
                              </p:par>
                              <p:par>
                                <p:cTn fill="hold" nodeType="withEffect" presetClass="entr" presetID="2" presetSubtype="8">
                                  <p:stCondLst>
                                    <p:cond delay="0"/>
                                  </p:stCondLst>
                                  <p:childTnLst>
                                    <p:set>
                                      <p:cBhvr>
                                        <p:cTn dur="1" fill="hold">
                                          <p:stCondLst>
                                            <p:cond delay="0"/>
                                          </p:stCondLst>
                                        </p:cTn>
                                        <p:tgtEl>
                                          <p:spTgt spid="2857"/>
                                        </p:tgtEl>
                                        <p:attrNameLst>
                                          <p:attrName>style.visibility</p:attrName>
                                        </p:attrNameLst>
                                      </p:cBhvr>
                                      <p:to>
                                        <p:strVal val="visible"/>
                                      </p:to>
                                    </p:set>
                                    <p:anim calcmode="lin" valueType="num">
                                      <p:cBhvr additive="base">
                                        <p:cTn dur="2000"/>
                                        <p:tgtEl>
                                          <p:spTgt spid="285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58"/>
                                        </p:tgtEl>
                                        <p:attrNameLst>
                                          <p:attrName>style.visibility</p:attrName>
                                        </p:attrNameLst>
                                      </p:cBhvr>
                                      <p:to>
                                        <p:strVal val="visible"/>
                                      </p:to>
                                    </p:set>
                                    <p:animEffect filter="fade" transition="in">
                                      <p:cBhvr>
                                        <p:cTn dur="2000"/>
                                        <p:tgtEl>
                                          <p:spTgt spid="2858"/>
                                        </p:tgtEl>
                                      </p:cBhvr>
                                    </p:animEffect>
                                  </p:childTnLst>
                                </p:cTn>
                              </p:par>
                              <p:par>
                                <p:cTn fill="hold" nodeType="with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2000"/>
                                        <p:tgtEl>
                                          <p:spTgt spid="2859"/>
                                        </p:tgtEl>
                                      </p:cBhvr>
                                    </p:animEffect>
                                  </p:childTnLst>
                                </p:cTn>
                              </p:par>
                              <p:par>
                                <p:cTn fill="hold" nodeType="with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2500"/>
                                        <p:tgtEl>
                                          <p:spTgt spid="2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68"/>
          <p:cNvSpPr txBox="1"/>
          <p:nvPr>
            <p:ph type="title"/>
          </p:nvPr>
        </p:nvSpPr>
        <p:spPr>
          <a:xfrm rot="-1127">
            <a:off x="2741850" y="2937675"/>
            <a:ext cx="3660300" cy="4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899" name="Google Shape;2899;p68"/>
          <p:cNvSpPr txBox="1"/>
          <p:nvPr>
            <p:ph idx="1" type="subTitle"/>
          </p:nvPr>
        </p:nvSpPr>
        <p:spPr>
          <a:xfrm>
            <a:off x="1994250" y="1643450"/>
            <a:ext cx="5155500" cy="12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a:t>
            </a:r>
            <a:r>
              <a:rPr lang="en"/>
              <a:t>important</a:t>
            </a:r>
            <a:r>
              <a:rPr lang="en"/>
              <a:t> said and can make the reader get inspired.”</a:t>
            </a:r>
            <a:endParaRPr/>
          </a:p>
        </p:txBody>
      </p:sp>
      <p:sp>
        <p:nvSpPr>
          <p:cNvPr id="2900" name="Google Shape;2900;p6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901" name="Google Shape;2901;p6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902" name="Google Shape;2902;p68">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69"/>
          <p:cNvSpPr txBox="1"/>
          <p:nvPr>
            <p:ph type="title"/>
          </p:nvPr>
        </p:nvSpPr>
        <p:spPr>
          <a:xfrm rot="-781">
            <a:off x="1518612" y="1908611"/>
            <a:ext cx="1320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908" name="Google Shape;2908;p6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909" name="Google Shape;2909;p6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910" name="Google Shape;2910;p69"/>
          <p:cNvSpPr txBox="1"/>
          <p:nvPr>
            <p:ph idx="2"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AREAS OF EXPERTISE</a:t>
            </a:r>
            <a:endParaRPr/>
          </a:p>
        </p:txBody>
      </p:sp>
      <p:sp>
        <p:nvSpPr>
          <p:cNvPr id="2911" name="Google Shape;2911;p69"/>
          <p:cNvSpPr txBox="1"/>
          <p:nvPr>
            <p:ph idx="3" type="title"/>
          </p:nvPr>
        </p:nvSpPr>
        <p:spPr>
          <a:xfrm>
            <a:off x="1073813" y="3196075"/>
            <a:ext cx="2194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912" name="Google Shape;2912;p69"/>
          <p:cNvSpPr txBox="1"/>
          <p:nvPr>
            <p:ph idx="1" type="subTitle"/>
          </p:nvPr>
        </p:nvSpPr>
        <p:spPr>
          <a:xfrm>
            <a:off x="1056162" y="3711800"/>
            <a:ext cx="22458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2913" name="Google Shape;2913;p69"/>
          <p:cNvSpPr txBox="1"/>
          <p:nvPr>
            <p:ph idx="4" type="title"/>
          </p:nvPr>
        </p:nvSpPr>
        <p:spPr>
          <a:xfrm rot="-781">
            <a:off x="3912623" y="1908611"/>
            <a:ext cx="1320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2914" name="Google Shape;2914;p69"/>
          <p:cNvSpPr txBox="1"/>
          <p:nvPr>
            <p:ph idx="5" type="title"/>
          </p:nvPr>
        </p:nvSpPr>
        <p:spPr>
          <a:xfrm>
            <a:off x="3471824" y="3196075"/>
            <a:ext cx="2194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915" name="Google Shape;2915;p69"/>
          <p:cNvSpPr txBox="1"/>
          <p:nvPr>
            <p:ph idx="6" type="subTitle"/>
          </p:nvPr>
        </p:nvSpPr>
        <p:spPr>
          <a:xfrm>
            <a:off x="3450173" y="3711800"/>
            <a:ext cx="22458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2916" name="Google Shape;2916;p69"/>
          <p:cNvSpPr txBox="1"/>
          <p:nvPr>
            <p:ph idx="7" type="title"/>
          </p:nvPr>
        </p:nvSpPr>
        <p:spPr>
          <a:xfrm rot="-781">
            <a:off x="6306635" y="1908611"/>
            <a:ext cx="1320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2917" name="Google Shape;2917;p69"/>
          <p:cNvSpPr txBox="1"/>
          <p:nvPr>
            <p:ph idx="8" type="title"/>
          </p:nvPr>
        </p:nvSpPr>
        <p:spPr>
          <a:xfrm>
            <a:off x="5869835" y="3196075"/>
            <a:ext cx="2194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918" name="Google Shape;2918;p69"/>
          <p:cNvSpPr txBox="1"/>
          <p:nvPr>
            <p:ph idx="9" type="subTitle"/>
          </p:nvPr>
        </p:nvSpPr>
        <p:spPr>
          <a:xfrm>
            <a:off x="5844185" y="3711800"/>
            <a:ext cx="22458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2919" name="Google Shape;2919;p69"/>
          <p:cNvSpPr/>
          <p:nvPr/>
        </p:nvSpPr>
        <p:spPr>
          <a:xfrm>
            <a:off x="1380832" y="1451251"/>
            <a:ext cx="1610311" cy="1610026"/>
          </a:xfrm>
          <a:prstGeom prst="donut">
            <a:avLst>
              <a:gd fmla="val 12805"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rot="-3175735">
            <a:off x="1382646" y="1452939"/>
            <a:ext cx="1606503" cy="1606503"/>
          </a:xfrm>
          <a:prstGeom prst="blockArc">
            <a:avLst>
              <a:gd fmla="val 19308705" name="adj1"/>
              <a:gd fmla="val 1653283" name="adj2"/>
              <a:gd fmla="val 12616"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rot="-684346">
            <a:off x="3766765" y="1456604"/>
            <a:ext cx="1610234" cy="1609949"/>
          </a:xfrm>
          <a:prstGeom prst="donut">
            <a:avLst>
              <a:gd fmla="val 12805"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rot="-1424040">
            <a:off x="3768628" y="1458286"/>
            <a:ext cx="1606540" cy="1606540"/>
          </a:xfrm>
          <a:prstGeom prst="blockArc">
            <a:avLst>
              <a:gd fmla="val 17682610" name="adj1"/>
              <a:gd fmla="val 2164020" name="adj2"/>
              <a:gd fmla="val 12299"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9"/>
          <p:cNvSpPr/>
          <p:nvPr/>
        </p:nvSpPr>
        <p:spPr>
          <a:xfrm rot="5400000">
            <a:off x="6152857" y="1456626"/>
            <a:ext cx="1610311" cy="1610026"/>
          </a:xfrm>
          <a:prstGeom prst="donut">
            <a:avLst>
              <a:gd fmla="val 12805"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9"/>
          <p:cNvSpPr/>
          <p:nvPr/>
        </p:nvSpPr>
        <p:spPr>
          <a:xfrm rot="3731932">
            <a:off x="6154688" y="1458317"/>
            <a:ext cx="1606575" cy="1606575"/>
          </a:xfrm>
          <a:prstGeom prst="blockArc">
            <a:avLst>
              <a:gd fmla="val 12473032" name="adj1"/>
              <a:gd fmla="val 1653283" name="adj2"/>
              <a:gd fmla="val 12616"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9">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graphicFrame>
        <p:nvGraphicFramePr>
          <p:cNvPr id="2930" name="Google Shape;2930;p70"/>
          <p:cNvGraphicFramePr/>
          <p:nvPr/>
        </p:nvGraphicFramePr>
        <p:xfrm>
          <a:off x="870750" y="1327796"/>
          <a:ext cx="3000000" cy="3000000"/>
        </p:xfrm>
        <a:graphic>
          <a:graphicData uri="http://schemas.openxmlformats.org/drawingml/2006/table">
            <a:tbl>
              <a:tblPr>
                <a:noFill/>
                <a:tableStyleId>{06BBCF6E-C819-4F65-AE6B-38AD9A733171}</a:tableStyleId>
              </a:tblPr>
              <a:tblGrid>
                <a:gridCol w="1850625"/>
                <a:gridCol w="1850625"/>
                <a:gridCol w="1850625"/>
                <a:gridCol w="1850625"/>
              </a:tblGrid>
              <a:tr h="609850">
                <a:tc>
                  <a:txBody>
                    <a:bodyPr/>
                    <a:lstStyle/>
                    <a:p>
                      <a:pPr indent="0" lvl="0" marL="0" rtl="0" algn="ctr">
                        <a:spcBef>
                          <a:spcPts val="0"/>
                        </a:spcBef>
                        <a:spcAft>
                          <a:spcPts val="0"/>
                        </a:spcAft>
                        <a:buNone/>
                      </a:pPr>
                      <a:r>
                        <a:t/>
                      </a:r>
                      <a:endParaRPr b="1"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609850">
                <a:tc>
                  <a:txBody>
                    <a:bodyPr/>
                    <a:lstStyle/>
                    <a:p>
                      <a:pPr indent="0" lvl="0" marL="0" rtl="0" algn="ctr">
                        <a:spcBef>
                          <a:spcPts val="0"/>
                        </a:spcBef>
                        <a:spcAft>
                          <a:spcPts val="0"/>
                        </a:spcAft>
                        <a:buNone/>
                      </a:pPr>
                      <a:r>
                        <a:rPr b="1" lang="en" sz="2000">
                          <a:latin typeface="Federo"/>
                          <a:ea typeface="Federo"/>
                          <a:cs typeface="Federo"/>
                          <a:sym typeface="Federo"/>
                        </a:rPr>
                        <a:t>EARTH</a:t>
                      </a:r>
                      <a:endParaRPr b="1"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Federo"/>
                          <a:ea typeface="Federo"/>
                          <a:cs typeface="Federo"/>
                          <a:sym typeface="Federo"/>
                        </a:rPr>
                        <a:t>MARS</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Federo"/>
                          <a:ea typeface="Federo"/>
                          <a:cs typeface="Federo"/>
                          <a:sym typeface="Federo"/>
                        </a:rPr>
                        <a:t>JUPITER</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Federo"/>
                          <a:ea typeface="Federo"/>
                          <a:cs typeface="Federo"/>
                          <a:sym typeface="Federo"/>
                        </a:rPr>
                        <a:t>VENUS</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488925">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350">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Earth is the planet with life</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Mars is made of basalt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Mercury is a small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Saturn is the ringed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8725">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Venus is extremely hot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Jupiter is the biggest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Neptune is far away from us</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Pluto is now a dwarf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931" name="Google Shape;2931;p7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VALUES</a:t>
            </a:r>
            <a:endParaRPr/>
          </a:p>
        </p:txBody>
      </p:sp>
      <p:sp>
        <p:nvSpPr>
          <p:cNvPr id="2932" name="Google Shape;2932;p70"/>
          <p:cNvSpPr/>
          <p:nvPr/>
        </p:nvSpPr>
        <p:spPr>
          <a:xfrm>
            <a:off x="1018967" y="2717519"/>
            <a:ext cx="1170900" cy="187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1008761" y="2717519"/>
            <a:ext cx="803700" cy="187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txBox="1"/>
          <p:nvPr/>
        </p:nvSpPr>
        <p:spPr>
          <a:xfrm>
            <a:off x="2140625" y="2598915"/>
            <a:ext cx="5487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80%</a:t>
            </a:r>
            <a:endParaRPr>
              <a:solidFill>
                <a:schemeClr val="lt1"/>
              </a:solidFill>
              <a:latin typeface="Bellota Text Light"/>
              <a:ea typeface="Bellota Text Light"/>
              <a:cs typeface="Bellota Text Light"/>
              <a:sym typeface="Bellota Text Light"/>
            </a:endParaRPr>
          </a:p>
        </p:txBody>
      </p:sp>
      <p:sp>
        <p:nvSpPr>
          <p:cNvPr id="2935" name="Google Shape;2935;p70"/>
          <p:cNvSpPr/>
          <p:nvPr/>
        </p:nvSpPr>
        <p:spPr>
          <a:xfrm>
            <a:off x="2852769" y="2717519"/>
            <a:ext cx="1170900" cy="187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2852775" y="2717528"/>
            <a:ext cx="1028100" cy="187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txBox="1"/>
          <p:nvPr/>
        </p:nvSpPr>
        <p:spPr>
          <a:xfrm>
            <a:off x="3991986" y="2598915"/>
            <a:ext cx="5487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9</a:t>
            </a:r>
            <a:r>
              <a:rPr lang="en">
                <a:solidFill>
                  <a:schemeClr val="lt1"/>
                </a:solidFill>
                <a:latin typeface="Bellota Text"/>
                <a:ea typeface="Bellota Text"/>
                <a:cs typeface="Bellota Text"/>
                <a:sym typeface="Bellota Text"/>
              </a:rPr>
              <a:t>0%</a:t>
            </a:r>
            <a:endParaRPr>
              <a:solidFill>
                <a:schemeClr val="lt1"/>
              </a:solidFill>
              <a:latin typeface="Bellota Text Light"/>
              <a:ea typeface="Bellota Text Light"/>
              <a:cs typeface="Bellota Text Light"/>
              <a:sym typeface="Bellota Text Light"/>
            </a:endParaRPr>
          </a:p>
        </p:txBody>
      </p:sp>
      <p:sp>
        <p:nvSpPr>
          <p:cNvPr id="2938" name="Google Shape;2938;p70"/>
          <p:cNvSpPr/>
          <p:nvPr/>
        </p:nvSpPr>
        <p:spPr>
          <a:xfrm>
            <a:off x="4710830" y="2717519"/>
            <a:ext cx="1170900" cy="187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4710824" y="2717528"/>
            <a:ext cx="578700" cy="187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0"/>
          <p:cNvSpPr txBox="1"/>
          <p:nvPr/>
        </p:nvSpPr>
        <p:spPr>
          <a:xfrm>
            <a:off x="5857394" y="2598915"/>
            <a:ext cx="5487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5</a:t>
            </a:r>
            <a:r>
              <a:rPr lang="en">
                <a:solidFill>
                  <a:schemeClr val="lt1"/>
                </a:solidFill>
                <a:latin typeface="Bellota Text"/>
                <a:ea typeface="Bellota Text"/>
                <a:cs typeface="Bellota Text"/>
                <a:sym typeface="Bellota Text"/>
              </a:rPr>
              <a:t>0%</a:t>
            </a:r>
            <a:endParaRPr>
              <a:solidFill>
                <a:schemeClr val="lt1"/>
              </a:solidFill>
              <a:latin typeface="Bellota Text Light"/>
              <a:ea typeface="Bellota Text Light"/>
              <a:cs typeface="Bellota Text Light"/>
              <a:sym typeface="Bellota Text Light"/>
            </a:endParaRPr>
          </a:p>
        </p:txBody>
      </p:sp>
      <p:sp>
        <p:nvSpPr>
          <p:cNvPr id="2941" name="Google Shape;2941;p70"/>
          <p:cNvSpPr/>
          <p:nvPr/>
        </p:nvSpPr>
        <p:spPr>
          <a:xfrm>
            <a:off x="6562675" y="2717519"/>
            <a:ext cx="1170900" cy="187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0"/>
          <p:cNvSpPr/>
          <p:nvPr/>
        </p:nvSpPr>
        <p:spPr>
          <a:xfrm>
            <a:off x="6562671" y="2717528"/>
            <a:ext cx="348300" cy="187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txBox="1"/>
          <p:nvPr/>
        </p:nvSpPr>
        <p:spPr>
          <a:xfrm>
            <a:off x="7716588" y="2609121"/>
            <a:ext cx="548700" cy="29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3</a:t>
            </a:r>
            <a:r>
              <a:rPr lang="en">
                <a:solidFill>
                  <a:schemeClr val="lt1"/>
                </a:solidFill>
                <a:latin typeface="Bellota Text"/>
                <a:ea typeface="Bellota Text"/>
                <a:cs typeface="Bellota Text"/>
                <a:sym typeface="Bellota Text"/>
              </a:rPr>
              <a:t>0%</a:t>
            </a:r>
            <a:endParaRPr>
              <a:solidFill>
                <a:schemeClr val="lt1"/>
              </a:solidFill>
              <a:latin typeface="Bellota Text Light"/>
              <a:ea typeface="Bellota Text Light"/>
              <a:cs typeface="Bellota Text Light"/>
              <a:sym typeface="Bellota Text Light"/>
            </a:endParaRPr>
          </a:p>
        </p:txBody>
      </p:sp>
      <p:sp>
        <p:nvSpPr>
          <p:cNvPr id="2944" name="Google Shape;2944;p7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945" name="Google Shape;2945;p7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946" name="Google Shape;2946;p70">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2947" name="Google Shape;2947;p70"/>
          <p:cNvGrpSpPr/>
          <p:nvPr/>
        </p:nvGrpSpPr>
        <p:grpSpPr>
          <a:xfrm>
            <a:off x="7095404" y="1461756"/>
            <a:ext cx="420639" cy="455679"/>
            <a:chOff x="3110102" y="1499880"/>
            <a:chExt cx="330613" cy="358379"/>
          </a:xfrm>
        </p:grpSpPr>
        <p:sp>
          <p:nvSpPr>
            <p:cNvPr id="2948" name="Google Shape;2948;p70"/>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0"/>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0"/>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0"/>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0"/>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70"/>
          <p:cNvGrpSpPr/>
          <p:nvPr/>
        </p:nvGrpSpPr>
        <p:grpSpPr>
          <a:xfrm>
            <a:off x="1526154" y="1465560"/>
            <a:ext cx="494015" cy="448071"/>
            <a:chOff x="1865381" y="4277506"/>
            <a:chExt cx="396131" cy="355612"/>
          </a:xfrm>
        </p:grpSpPr>
        <p:sp>
          <p:nvSpPr>
            <p:cNvPr id="2956" name="Google Shape;2956;p70"/>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0"/>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0"/>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0"/>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0"/>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0"/>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70"/>
          <p:cNvGrpSpPr/>
          <p:nvPr/>
        </p:nvGrpSpPr>
        <p:grpSpPr>
          <a:xfrm>
            <a:off x="5199766" y="1497568"/>
            <a:ext cx="480065" cy="384056"/>
            <a:chOff x="3967437" y="3837102"/>
            <a:chExt cx="364708" cy="295405"/>
          </a:xfrm>
        </p:grpSpPr>
        <p:sp>
          <p:nvSpPr>
            <p:cNvPr id="2963" name="Google Shape;2963;p70"/>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0"/>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0"/>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0"/>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0"/>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0"/>
          <p:cNvGrpSpPr/>
          <p:nvPr/>
        </p:nvGrpSpPr>
        <p:grpSpPr>
          <a:xfrm>
            <a:off x="3435742" y="1474708"/>
            <a:ext cx="348452" cy="429775"/>
            <a:chOff x="1768821" y="3361108"/>
            <a:chExt cx="278739" cy="339073"/>
          </a:xfrm>
        </p:grpSpPr>
        <p:sp>
          <p:nvSpPr>
            <p:cNvPr id="2969" name="Google Shape;2969;p7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71"/>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FACTS ABOUT MY WORK</a:t>
            </a:r>
            <a:endParaRPr/>
          </a:p>
        </p:txBody>
      </p:sp>
      <p:sp>
        <p:nvSpPr>
          <p:cNvPr id="2985" name="Google Shape;2985;p7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986" name="Google Shape;2986;p7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987" name="Google Shape;2987;p71">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2988" name="Google Shape;2988;p71"/>
          <p:cNvSpPr txBox="1"/>
          <p:nvPr>
            <p:ph idx="1" type="body"/>
          </p:nvPr>
        </p:nvSpPr>
        <p:spPr>
          <a:xfrm>
            <a:off x="1470407" y="2711821"/>
            <a:ext cx="2406600" cy="173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Name some important facts about your work</a:t>
            </a:r>
            <a:endParaRPr/>
          </a:p>
          <a:p>
            <a:pPr indent="-317500" lvl="0" marL="457200" rtl="0" algn="l">
              <a:spcBef>
                <a:spcPts val="1000"/>
              </a:spcBef>
              <a:spcAft>
                <a:spcPts val="0"/>
              </a:spcAft>
              <a:buSzPts val="1400"/>
              <a:buChar char="●"/>
            </a:pPr>
            <a:r>
              <a:rPr lang="en"/>
              <a:t>Name some important facts about your work</a:t>
            </a:r>
            <a:endParaRPr/>
          </a:p>
          <a:p>
            <a:pPr indent="-317500" lvl="0" marL="457200" rtl="0" algn="l">
              <a:spcBef>
                <a:spcPts val="1000"/>
              </a:spcBef>
              <a:spcAft>
                <a:spcPts val="1000"/>
              </a:spcAft>
              <a:buSzPts val="1400"/>
              <a:buChar char="●"/>
            </a:pPr>
            <a:r>
              <a:rPr lang="en"/>
              <a:t>Name some important facts about your work</a:t>
            </a:r>
            <a:endParaRPr/>
          </a:p>
        </p:txBody>
      </p:sp>
      <p:grpSp>
        <p:nvGrpSpPr>
          <p:cNvPr id="2989" name="Google Shape;2989;p71"/>
          <p:cNvGrpSpPr/>
          <p:nvPr/>
        </p:nvGrpSpPr>
        <p:grpSpPr>
          <a:xfrm>
            <a:off x="4285816" y="1354600"/>
            <a:ext cx="572526" cy="3040520"/>
            <a:chOff x="4285816" y="1354600"/>
            <a:chExt cx="572526" cy="3040520"/>
          </a:xfrm>
        </p:grpSpPr>
        <p:grpSp>
          <p:nvGrpSpPr>
            <p:cNvPr id="2990" name="Google Shape;2990;p71"/>
            <p:cNvGrpSpPr/>
            <p:nvPr/>
          </p:nvGrpSpPr>
          <p:grpSpPr>
            <a:xfrm>
              <a:off x="4383780" y="1354600"/>
              <a:ext cx="376597" cy="357767"/>
              <a:chOff x="5413850" y="3324100"/>
              <a:chExt cx="829875" cy="789250"/>
            </a:xfrm>
          </p:grpSpPr>
          <p:sp>
            <p:nvSpPr>
              <p:cNvPr id="2991" name="Google Shape;2991;p71"/>
              <p:cNvSpPr/>
              <p:nvPr/>
            </p:nvSpPr>
            <p:spPr>
              <a:xfrm>
                <a:off x="5413850" y="3324100"/>
                <a:ext cx="414950" cy="366075"/>
              </a:xfrm>
              <a:custGeom>
                <a:rect b="b" l="l" r="r" t="t"/>
                <a:pathLst>
                  <a:path extrusionOk="0" h="14643" w="16598">
                    <a:moveTo>
                      <a:pt x="16598" y="0"/>
                    </a:moveTo>
                    <a:lnTo>
                      <a:pt x="12791" y="12212"/>
                    </a:lnTo>
                    <a:lnTo>
                      <a:pt x="1" y="12058"/>
                    </a:lnTo>
                    <a:lnTo>
                      <a:pt x="1" y="12058"/>
                    </a:lnTo>
                    <a:lnTo>
                      <a:pt x="13788" y="14643"/>
                    </a:lnTo>
                    <a:lnTo>
                      <a:pt x="16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5828775" y="3324100"/>
                <a:ext cx="414950" cy="366075"/>
              </a:xfrm>
              <a:custGeom>
                <a:rect b="b" l="l" r="r" t="t"/>
                <a:pathLst>
                  <a:path extrusionOk="0" h="14643" w="16598">
                    <a:moveTo>
                      <a:pt x="1" y="0"/>
                    </a:moveTo>
                    <a:lnTo>
                      <a:pt x="2809" y="14643"/>
                    </a:lnTo>
                    <a:lnTo>
                      <a:pt x="16598" y="12058"/>
                    </a:lnTo>
                    <a:lnTo>
                      <a:pt x="3806" y="122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5926875" y="3625550"/>
                <a:ext cx="316850" cy="487800"/>
              </a:xfrm>
              <a:custGeom>
                <a:rect b="b" l="l" r="r" t="t"/>
                <a:pathLst>
                  <a:path extrusionOk="0" h="19512" w="12674">
                    <a:moveTo>
                      <a:pt x="12674" y="0"/>
                    </a:moveTo>
                    <a:lnTo>
                      <a:pt x="0" y="6014"/>
                    </a:lnTo>
                    <a:lnTo>
                      <a:pt x="6334" y="19511"/>
                    </a:lnTo>
                    <a:lnTo>
                      <a:pt x="2235" y="7394"/>
                    </a:lnTo>
                    <a:lnTo>
                      <a:pt x="1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5572300" y="3858450"/>
                <a:ext cx="512925" cy="254900"/>
              </a:xfrm>
              <a:custGeom>
                <a:rect b="b" l="l" r="r" t="t"/>
                <a:pathLst>
                  <a:path extrusionOk="0" h="10196" w="20517">
                    <a:moveTo>
                      <a:pt x="9638" y="1"/>
                    </a:moveTo>
                    <a:lnTo>
                      <a:pt x="1" y="10195"/>
                    </a:lnTo>
                    <a:lnTo>
                      <a:pt x="10260" y="2553"/>
                    </a:lnTo>
                    <a:lnTo>
                      <a:pt x="20517" y="10195"/>
                    </a:lnTo>
                    <a:lnTo>
                      <a:pt x="9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5413850" y="3625550"/>
                <a:ext cx="326425" cy="487800"/>
              </a:xfrm>
              <a:custGeom>
                <a:rect b="b" l="l" r="r" t="t"/>
                <a:pathLst>
                  <a:path extrusionOk="0" h="19512" w="13057">
                    <a:moveTo>
                      <a:pt x="1" y="0"/>
                    </a:moveTo>
                    <a:lnTo>
                      <a:pt x="10439" y="7394"/>
                    </a:lnTo>
                    <a:lnTo>
                      <a:pt x="6339" y="19511"/>
                    </a:lnTo>
                    <a:lnTo>
                      <a:pt x="13057" y="719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71"/>
            <p:cNvGrpSpPr/>
            <p:nvPr/>
          </p:nvGrpSpPr>
          <p:grpSpPr>
            <a:xfrm>
              <a:off x="4383780" y="4037353"/>
              <a:ext cx="376597" cy="357767"/>
              <a:chOff x="5413850" y="3324100"/>
              <a:chExt cx="829875" cy="789250"/>
            </a:xfrm>
          </p:grpSpPr>
          <p:sp>
            <p:nvSpPr>
              <p:cNvPr id="2997" name="Google Shape;2997;p71"/>
              <p:cNvSpPr/>
              <p:nvPr/>
            </p:nvSpPr>
            <p:spPr>
              <a:xfrm>
                <a:off x="5413850" y="3324100"/>
                <a:ext cx="414950" cy="366075"/>
              </a:xfrm>
              <a:custGeom>
                <a:rect b="b" l="l" r="r" t="t"/>
                <a:pathLst>
                  <a:path extrusionOk="0" h="14643" w="16598">
                    <a:moveTo>
                      <a:pt x="16598" y="0"/>
                    </a:moveTo>
                    <a:lnTo>
                      <a:pt x="12791" y="12212"/>
                    </a:lnTo>
                    <a:lnTo>
                      <a:pt x="1" y="12058"/>
                    </a:lnTo>
                    <a:lnTo>
                      <a:pt x="1" y="12058"/>
                    </a:lnTo>
                    <a:lnTo>
                      <a:pt x="13788" y="14643"/>
                    </a:lnTo>
                    <a:lnTo>
                      <a:pt x="16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5828775" y="3324100"/>
                <a:ext cx="414950" cy="366075"/>
              </a:xfrm>
              <a:custGeom>
                <a:rect b="b" l="l" r="r" t="t"/>
                <a:pathLst>
                  <a:path extrusionOk="0" h="14643" w="16598">
                    <a:moveTo>
                      <a:pt x="1" y="0"/>
                    </a:moveTo>
                    <a:lnTo>
                      <a:pt x="2809" y="14643"/>
                    </a:lnTo>
                    <a:lnTo>
                      <a:pt x="16598" y="12058"/>
                    </a:lnTo>
                    <a:lnTo>
                      <a:pt x="3806" y="122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5926875" y="3625550"/>
                <a:ext cx="316850" cy="487800"/>
              </a:xfrm>
              <a:custGeom>
                <a:rect b="b" l="l" r="r" t="t"/>
                <a:pathLst>
                  <a:path extrusionOk="0" h="19512" w="12674">
                    <a:moveTo>
                      <a:pt x="12674" y="0"/>
                    </a:moveTo>
                    <a:lnTo>
                      <a:pt x="0" y="6014"/>
                    </a:lnTo>
                    <a:lnTo>
                      <a:pt x="6334" y="19511"/>
                    </a:lnTo>
                    <a:lnTo>
                      <a:pt x="2235" y="7394"/>
                    </a:lnTo>
                    <a:lnTo>
                      <a:pt x="1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5572300" y="3858450"/>
                <a:ext cx="512925" cy="254900"/>
              </a:xfrm>
              <a:custGeom>
                <a:rect b="b" l="l" r="r" t="t"/>
                <a:pathLst>
                  <a:path extrusionOk="0" h="10196" w="20517">
                    <a:moveTo>
                      <a:pt x="9638" y="1"/>
                    </a:moveTo>
                    <a:lnTo>
                      <a:pt x="1" y="10195"/>
                    </a:lnTo>
                    <a:lnTo>
                      <a:pt x="10260" y="2553"/>
                    </a:lnTo>
                    <a:lnTo>
                      <a:pt x="20517" y="10195"/>
                    </a:lnTo>
                    <a:lnTo>
                      <a:pt x="9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5413850" y="3625550"/>
                <a:ext cx="326425" cy="487800"/>
              </a:xfrm>
              <a:custGeom>
                <a:rect b="b" l="l" r="r" t="t"/>
                <a:pathLst>
                  <a:path extrusionOk="0" h="19512" w="13057">
                    <a:moveTo>
                      <a:pt x="1" y="0"/>
                    </a:moveTo>
                    <a:lnTo>
                      <a:pt x="10439" y="7394"/>
                    </a:lnTo>
                    <a:lnTo>
                      <a:pt x="6339" y="19511"/>
                    </a:lnTo>
                    <a:lnTo>
                      <a:pt x="13057" y="719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2" name="Google Shape;3002;p71"/>
            <p:cNvSpPr/>
            <p:nvPr/>
          </p:nvSpPr>
          <p:spPr>
            <a:xfrm>
              <a:off x="4285816" y="2588597"/>
              <a:ext cx="572526" cy="572526"/>
            </a:xfrm>
            <a:custGeom>
              <a:rect b="b" l="l" r="r" t="t"/>
              <a:pathLst>
                <a:path extrusionOk="0" h="45986" w="45986">
                  <a:moveTo>
                    <a:pt x="22994" y="0"/>
                  </a:moveTo>
                  <a:lnTo>
                    <a:pt x="22250" y="21256"/>
                  </a:lnTo>
                  <a:lnTo>
                    <a:pt x="13062" y="13063"/>
                  </a:lnTo>
                  <a:lnTo>
                    <a:pt x="21256" y="22250"/>
                  </a:lnTo>
                  <a:lnTo>
                    <a:pt x="0" y="22994"/>
                  </a:lnTo>
                  <a:lnTo>
                    <a:pt x="21256" y="23736"/>
                  </a:lnTo>
                  <a:lnTo>
                    <a:pt x="13062" y="32923"/>
                  </a:lnTo>
                  <a:lnTo>
                    <a:pt x="22250" y="24729"/>
                  </a:lnTo>
                  <a:lnTo>
                    <a:pt x="22994" y="45986"/>
                  </a:lnTo>
                  <a:lnTo>
                    <a:pt x="23735" y="24729"/>
                  </a:lnTo>
                  <a:lnTo>
                    <a:pt x="32923" y="32923"/>
                  </a:lnTo>
                  <a:lnTo>
                    <a:pt x="24729" y="23736"/>
                  </a:lnTo>
                  <a:lnTo>
                    <a:pt x="45986" y="22994"/>
                  </a:lnTo>
                  <a:lnTo>
                    <a:pt x="24729" y="22250"/>
                  </a:lnTo>
                  <a:lnTo>
                    <a:pt x="32923" y="13063"/>
                  </a:lnTo>
                  <a:lnTo>
                    <a:pt x="23735" y="2125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3" name="Google Shape;3003;p71"/>
            <p:cNvCxnSpPr/>
            <p:nvPr/>
          </p:nvCxnSpPr>
          <p:spPr>
            <a:xfrm>
              <a:off x="4572072" y="1756282"/>
              <a:ext cx="0" cy="788400"/>
            </a:xfrm>
            <a:prstGeom prst="straightConnector1">
              <a:avLst/>
            </a:prstGeom>
            <a:noFill/>
            <a:ln cap="flat" cmpd="sng" w="9525">
              <a:solidFill>
                <a:schemeClr val="lt1"/>
              </a:solidFill>
              <a:prstDash val="solid"/>
              <a:round/>
              <a:headEnd len="med" w="med" type="none"/>
              <a:tailEnd len="med" w="med" type="none"/>
            </a:ln>
          </p:spPr>
        </p:cxnSp>
        <p:cxnSp>
          <p:nvCxnSpPr>
            <p:cNvPr id="3004" name="Google Shape;3004;p71"/>
            <p:cNvCxnSpPr/>
            <p:nvPr/>
          </p:nvCxnSpPr>
          <p:spPr>
            <a:xfrm>
              <a:off x="4572072" y="3205038"/>
              <a:ext cx="0" cy="788400"/>
            </a:xfrm>
            <a:prstGeom prst="straightConnector1">
              <a:avLst/>
            </a:prstGeom>
            <a:noFill/>
            <a:ln cap="flat" cmpd="sng" w="9525">
              <a:solidFill>
                <a:schemeClr val="lt1"/>
              </a:solidFill>
              <a:prstDash val="solid"/>
              <a:round/>
              <a:headEnd len="med" w="med" type="none"/>
              <a:tailEnd len="med" w="med" type="none"/>
            </a:ln>
          </p:spPr>
        </p:cxnSp>
      </p:grpSp>
      <p:grpSp>
        <p:nvGrpSpPr>
          <p:cNvPr id="3005" name="Google Shape;3005;p71"/>
          <p:cNvGrpSpPr/>
          <p:nvPr/>
        </p:nvGrpSpPr>
        <p:grpSpPr>
          <a:xfrm>
            <a:off x="2475641" y="1509896"/>
            <a:ext cx="396131" cy="355612"/>
            <a:chOff x="1865381" y="4277506"/>
            <a:chExt cx="396131" cy="355612"/>
          </a:xfrm>
        </p:grpSpPr>
        <p:sp>
          <p:nvSpPr>
            <p:cNvPr id="3006" name="Google Shape;3006;p71"/>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2" name="Google Shape;3012;p71"/>
          <p:cNvSpPr/>
          <p:nvPr/>
        </p:nvSpPr>
        <p:spPr>
          <a:xfrm>
            <a:off x="2260307" y="1274302"/>
            <a:ext cx="826800" cy="82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1"/>
          <p:cNvGrpSpPr/>
          <p:nvPr/>
        </p:nvGrpSpPr>
        <p:grpSpPr>
          <a:xfrm>
            <a:off x="6300629" y="1519565"/>
            <a:ext cx="339328" cy="336274"/>
            <a:chOff x="3532345" y="3362635"/>
            <a:chExt cx="339328" cy="336274"/>
          </a:xfrm>
        </p:grpSpPr>
        <p:sp>
          <p:nvSpPr>
            <p:cNvPr id="3014" name="Google Shape;3014;p71"/>
            <p:cNvSpPr/>
            <p:nvPr/>
          </p:nvSpPr>
          <p:spPr>
            <a:xfrm>
              <a:off x="3819385" y="3493258"/>
              <a:ext cx="32" cy="32"/>
            </a:xfrm>
            <a:custGeom>
              <a:rect b="b" l="l" r="r" t="t"/>
              <a:pathLst>
                <a:path extrusionOk="0" h="1" w="1">
                  <a:moveTo>
                    <a:pt x="0" y="1"/>
                  </a:move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3819385" y="3493258"/>
              <a:ext cx="32" cy="32"/>
            </a:xfrm>
            <a:custGeom>
              <a:rect b="b" l="l" r="r" t="t"/>
              <a:pathLst>
                <a:path extrusionOk="0" h="1" w="1">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3819385" y="3493258"/>
              <a:ext cx="32" cy="32"/>
            </a:xfrm>
            <a:custGeom>
              <a:rect b="b" l="l" r="r" t="t"/>
              <a:pathLst>
                <a:path extrusionOk="0" h="1" w="1">
                  <a:moveTo>
                    <a:pt x="0" y="1"/>
                  </a:move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9" name="Google Shape;3019;p71"/>
          <p:cNvSpPr/>
          <p:nvPr/>
        </p:nvSpPr>
        <p:spPr>
          <a:xfrm>
            <a:off x="6056893" y="1274302"/>
            <a:ext cx="826800" cy="826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txBox="1"/>
          <p:nvPr>
            <p:ph idx="3" type="subTitle"/>
          </p:nvPr>
        </p:nvSpPr>
        <p:spPr>
          <a:xfrm>
            <a:off x="1470407" y="2190750"/>
            <a:ext cx="24066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1</a:t>
            </a:r>
            <a:endParaRPr/>
          </a:p>
        </p:txBody>
      </p:sp>
      <p:sp>
        <p:nvSpPr>
          <p:cNvPr id="3021" name="Google Shape;3021;p71"/>
          <p:cNvSpPr txBox="1"/>
          <p:nvPr>
            <p:ph idx="4" type="subTitle"/>
          </p:nvPr>
        </p:nvSpPr>
        <p:spPr>
          <a:xfrm>
            <a:off x="5266993" y="2190750"/>
            <a:ext cx="24066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2</a:t>
            </a:r>
            <a:endParaRPr/>
          </a:p>
        </p:txBody>
      </p:sp>
      <p:sp>
        <p:nvSpPr>
          <p:cNvPr id="3022" name="Google Shape;3022;p71"/>
          <p:cNvSpPr txBox="1"/>
          <p:nvPr>
            <p:ph idx="2" type="body"/>
          </p:nvPr>
        </p:nvSpPr>
        <p:spPr>
          <a:xfrm>
            <a:off x="5266993" y="2709721"/>
            <a:ext cx="2406600" cy="173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Name some important facts about your work</a:t>
            </a:r>
            <a:endParaRPr/>
          </a:p>
          <a:p>
            <a:pPr indent="-317500" lvl="0" marL="457200" rtl="0" algn="l">
              <a:spcBef>
                <a:spcPts val="1000"/>
              </a:spcBef>
              <a:spcAft>
                <a:spcPts val="0"/>
              </a:spcAft>
              <a:buSzPts val="1400"/>
              <a:buChar char="●"/>
            </a:pPr>
            <a:r>
              <a:rPr lang="en"/>
              <a:t>Name some important facts about your work</a:t>
            </a:r>
            <a:endParaRPr/>
          </a:p>
          <a:p>
            <a:pPr indent="-317500" lvl="0" marL="457200" rtl="0" algn="l">
              <a:spcBef>
                <a:spcPts val="1000"/>
              </a:spcBef>
              <a:spcAft>
                <a:spcPts val="1000"/>
              </a:spcAft>
              <a:buSzPts val="1400"/>
              <a:buChar char="●"/>
            </a:pPr>
            <a:r>
              <a:rPr lang="en"/>
              <a:t>Name some important facts about your 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5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sz="5700">
              <a:latin typeface="Tangerine"/>
              <a:ea typeface="Tangerine"/>
              <a:cs typeface="Tangerine"/>
              <a:sym typeface="Tangerine"/>
            </a:endParaRPr>
          </a:p>
        </p:txBody>
      </p:sp>
      <p:sp>
        <p:nvSpPr>
          <p:cNvPr id="2480" name="Google Shape;2480;p54"/>
          <p:cNvSpPr txBox="1"/>
          <p:nvPr>
            <p:ph idx="1" type="body"/>
          </p:nvPr>
        </p:nvSpPr>
        <p:spPr>
          <a:xfrm>
            <a:off x="720000" y="1133925"/>
            <a:ext cx="7704000" cy="34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ellota Text Light"/>
                <a:ea typeface="Bellota Text Light"/>
                <a:cs typeface="Bellota Text Light"/>
                <a:sym typeface="Bellota Text Light"/>
              </a:rPr>
              <a:t>Here’s what you’ll find in this </a:t>
            </a:r>
            <a:r>
              <a:rPr b="1" lang="en">
                <a:uFill>
                  <a:noFill/>
                </a:uFill>
                <a:latin typeface="Bellota Text"/>
                <a:ea typeface="Bellota Text"/>
                <a:cs typeface="Bellota Text"/>
                <a:sym typeface="Bellota Text"/>
                <a:hlinkClick r:id="rId3"/>
              </a:rPr>
              <a:t>Slidesgo</a:t>
            </a:r>
            <a:r>
              <a:rPr lang="en">
                <a:uFill>
                  <a:noFill/>
                </a:uFill>
                <a:latin typeface="Bellota Text Light"/>
                <a:ea typeface="Bellota Text Light"/>
                <a:cs typeface="Bellota Text Light"/>
                <a:sym typeface="Bellota Text Light"/>
                <a:hlinkClick r:id="rId4"/>
              </a:rPr>
              <a:t> </a:t>
            </a:r>
            <a:r>
              <a:rPr lang="en">
                <a:latin typeface="Bellota Text Light"/>
                <a:ea typeface="Bellota Text Light"/>
                <a:cs typeface="Bellota Text Light"/>
                <a:sym typeface="Bellota Text Light"/>
              </a:rPr>
              <a:t>template:</a:t>
            </a:r>
            <a:endParaRPr>
              <a:latin typeface="Bellota Text Light"/>
              <a:ea typeface="Bellota Text Light"/>
              <a:cs typeface="Bellota Text Light"/>
              <a:sym typeface="Bellota Text Ligh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A slide structure based on a portfolio, which you can easily adapt to your needs. For more info on how to edit the template, please visit </a:t>
            </a:r>
            <a:r>
              <a:rPr b="1" lang="en">
                <a:uFill>
                  <a:noFill/>
                </a:uFill>
                <a:latin typeface="Bellota Text"/>
                <a:ea typeface="Bellota Text"/>
                <a:cs typeface="Bellota Text"/>
                <a:sym typeface="Bellota Text"/>
                <a:hlinkClick r:id="rId5"/>
              </a:rPr>
              <a:t>Slidesgo School</a:t>
            </a:r>
            <a:r>
              <a:rPr lang="en">
                <a:latin typeface="Bellota Text Light"/>
                <a:ea typeface="Bellota Text Light"/>
                <a:cs typeface="Bellota Text Light"/>
                <a:sym typeface="Bellota Text Light"/>
              </a:rPr>
              <a:t> or read our </a:t>
            </a:r>
            <a:r>
              <a:rPr b="1" lang="en">
                <a:uFill>
                  <a:noFill/>
                </a:uFill>
                <a:latin typeface="Bellota Text"/>
                <a:ea typeface="Bellota Text"/>
                <a:cs typeface="Bellota Text"/>
                <a:sym typeface="Bellota Text"/>
                <a:hlinkClick r:id="rId6"/>
              </a:rPr>
              <a:t>FAQs</a:t>
            </a:r>
            <a:r>
              <a:rPr b="1" lang="en">
                <a:latin typeface="Bellota Text"/>
                <a:ea typeface="Bellota Text"/>
                <a:cs typeface="Bellota Text"/>
                <a:sym typeface="Bellota Text"/>
              </a:rPr>
              <a:t>.</a:t>
            </a:r>
            <a:endParaRPr b="1">
              <a:latin typeface="Bellota Text"/>
              <a:ea typeface="Bellota Text"/>
              <a:cs typeface="Bellota Text"/>
              <a:sym typeface="Bellota Tex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To view this template with the correct fonts in ppt format, download and install on your computer the</a:t>
            </a:r>
            <a:r>
              <a:rPr lang="en">
                <a:solidFill>
                  <a:schemeClr val="hlink"/>
                </a:solidFill>
                <a:uFill>
                  <a:noFill/>
                </a:uFill>
                <a:latin typeface="Bellota Text"/>
                <a:ea typeface="Bellota Text"/>
                <a:cs typeface="Bellota Text"/>
                <a:sym typeface="Bellota Text"/>
                <a:hlinkClick/>
              </a:rPr>
              <a:t> </a:t>
            </a:r>
            <a:r>
              <a:rPr b="1" lang="en">
                <a:solidFill>
                  <a:schemeClr val="hlink"/>
                </a:solidFill>
                <a:uFill>
                  <a:noFill/>
                </a:uFill>
                <a:latin typeface="Bellota Text"/>
                <a:ea typeface="Bellota Text"/>
                <a:cs typeface="Bellota Text"/>
                <a:sym typeface="Bellota Text"/>
                <a:hlinkClick/>
              </a:rPr>
              <a:t>fonts that we have used</a:t>
            </a:r>
            <a:r>
              <a:rPr lang="en">
                <a:latin typeface="Bellota Text"/>
                <a:ea typeface="Bellota Text"/>
                <a:cs typeface="Bellota Text"/>
                <a:sym typeface="Bellota Text"/>
              </a:rPr>
              <a:t>. </a:t>
            </a:r>
            <a:r>
              <a:rPr lang="en">
                <a:latin typeface="Bellota Text Light"/>
                <a:ea typeface="Bellota Text Light"/>
                <a:cs typeface="Bellota Text Light"/>
                <a:sym typeface="Bellota Text Light"/>
              </a:rPr>
              <a:t>You can learn how to download and install fonts</a:t>
            </a:r>
            <a:r>
              <a:rPr b="1" lang="en">
                <a:latin typeface="Bellota Text"/>
                <a:ea typeface="Bellota Text"/>
                <a:cs typeface="Bellota Text"/>
                <a:sym typeface="Bellota Text"/>
              </a:rPr>
              <a:t> </a:t>
            </a:r>
            <a:r>
              <a:rPr b="1" lang="en">
                <a:uFill>
                  <a:noFill/>
                </a:uFill>
                <a:latin typeface="Bellota Text"/>
                <a:ea typeface="Bellota Text"/>
                <a:cs typeface="Bellota Text"/>
                <a:sym typeface="Bellota Text"/>
                <a:hlinkClick r:id="rId7"/>
              </a:rPr>
              <a:t>here</a:t>
            </a:r>
            <a:r>
              <a:rPr lang="en">
                <a:latin typeface="Bellota Text"/>
                <a:ea typeface="Bellota Text"/>
                <a:cs typeface="Bellota Text"/>
                <a:sym typeface="Bellota Text"/>
              </a:rPr>
              <a:t>.</a:t>
            </a:r>
            <a:endParaRPr b="1">
              <a:latin typeface="Bellota Text"/>
              <a:ea typeface="Bellota Text"/>
              <a:cs typeface="Bellota Text"/>
              <a:sym typeface="Bellota Tex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An assortment of graphic resources that are suitable for use in the presentation can be found in the </a:t>
            </a:r>
            <a:r>
              <a:rPr b="1" lang="en">
                <a:uFill>
                  <a:noFill/>
                </a:uFill>
                <a:latin typeface="Bellota Text"/>
                <a:ea typeface="Bellota Text"/>
                <a:cs typeface="Bellota Text"/>
                <a:sym typeface="Bellota Text"/>
                <a:hlinkClick action="ppaction://hlinksldjump" r:id="rId8"/>
              </a:rPr>
              <a:t>alternative resources slides.</a:t>
            </a:r>
            <a:endParaRPr b="1">
              <a:latin typeface="Bellota Text"/>
              <a:ea typeface="Bellota Text"/>
              <a:cs typeface="Bellota Text"/>
              <a:sym typeface="Bellota Tex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A </a:t>
            </a:r>
            <a:r>
              <a:rPr b="1" lang="en">
                <a:uFill>
                  <a:noFill/>
                </a:uFill>
                <a:latin typeface="Bellota Text"/>
                <a:ea typeface="Bellota Text"/>
                <a:cs typeface="Bellota Text"/>
                <a:sym typeface="Bellota Text"/>
                <a:hlinkClick action="ppaction://hlinksldjump" r:id="rId9"/>
              </a:rPr>
              <a:t>thanks slide,</a:t>
            </a:r>
            <a:r>
              <a:rPr lang="en">
                <a:latin typeface="Bellota Text Light"/>
                <a:ea typeface="Bellota Text Light"/>
                <a:cs typeface="Bellota Text Light"/>
                <a:sym typeface="Bellota Text Light"/>
              </a:rPr>
              <a:t> which you must keep so that proper credits for our design are given.</a:t>
            </a:r>
            <a:endParaRPr>
              <a:latin typeface="Bellota Text Light"/>
              <a:ea typeface="Bellota Text Light"/>
              <a:cs typeface="Bellota Text Light"/>
              <a:sym typeface="Bellota Text Ligh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Two </a:t>
            </a:r>
            <a:r>
              <a:rPr b="1" lang="en">
                <a:uFill>
                  <a:noFill/>
                </a:uFill>
                <a:latin typeface="Bellota Text"/>
                <a:ea typeface="Bellota Text"/>
                <a:cs typeface="Bellota Text"/>
                <a:sym typeface="Bellota Text"/>
                <a:hlinkClick action="ppaction://hlinksldjump" r:id="rId10"/>
              </a:rPr>
              <a:t>resources slides,</a:t>
            </a:r>
            <a:r>
              <a:rPr lang="en">
                <a:latin typeface="Bellota Text Light"/>
                <a:ea typeface="Bellota Text Light"/>
                <a:cs typeface="Bellota Text Light"/>
                <a:sym typeface="Bellota Text Light"/>
              </a:rPr>
              <a:t> where you’ll find links to all the elements used in the template.</a:t>
            </a:r>
            <a:endParaRPr>
              <a:latin typeface="Bellota Text Light"/>
              <a:ea typeface="Bellota Text Light"/>
              <a:cs typeface="Bellota Text Light"/>
              <a:sym typeface="Bellota Text Light"/>
            </a:endParaRPr>
          </a:p>
          <a:p>
            <a:pPr indent="-304800" lvl="0" marL="457200" rtl="0" algn="l">
              <a:spcBef>
                <a:spcPts val="0"/>
              </a:spcBef>
              <a:spcAft>
                <a:spcPts val="0"/>
              </a:spcAft>
              <a:buSzPts val="1200"/>
              <a:buAutoNum type="arabicPeriod"/>
            </a:pPr>
            <a:r>
              <a:rPr b="1" lang="en">
                <a:solidFill>
                  <a:schemeClr val="hlink"/>
                </a:solidFill>
                <a:uFill>
                  <a:noFill/>
                </a:uFill>
                <a:latin typeface="Bellota Text"/>
                <a:ea typeface="Bellota Text"/>
                <a:cs typeface="Bellota Text"/>
                <a:sym typeface="Bellota Text"/>
                <a:hlinkClick/>
              </a:rPr>
              <a:t>Instructions for use</a:t>
            </a:r>
            <a:r>
              <a:rPr lang="en">
                <a:latin typeface="Bellota Text Light"/>
                <a:ea typeface="Bellota Text Light"/>
                <a:cs typeface="Bellota Text Light"/>
                <a:sym typeface="Bellota Text Light"/>
              </a:rPr>
              <a:t>.</a:t>
            </a:r>
            <a:endParaRPr>
              <a:latin typeface="Bellota Text Light"/>
              <a:ea typeface="Bellota Text Light"/>
              <a:cs typeface="Bellota Text Light"/>
              <a:sym typeface="Bellota Text Light"/>
            </a:endParaRPr>
          </a:p>
          <a:p>
            <a:pPr indent="-304800" lvl="0" marL="457200" rtl="0" algn="l">
              <a:spcBef>
                <a:spcPts val="0"/>
              </a:spcBef>
              <a:spcAft>
                <a:spcPts val="0"/>
              </a:spcAft>
              <a:buSzPts val="1200"/>
              <a:buAutoNum type="arabicPeriod"/>
            </a:pPr>
            <a:r>
              <a:rPr lang="en">
                <a:latin typeface="Bellota Text Light"/>
                <a:ea typeface="Bellota Text Light"/>
                <a:cs typeface="Bellota Text Light"/>
                <a:sym typeface="Bellota Text Light"/>
              </a:rPr>
              <a:t>Final slides with: </a:t>
            </a:r>
            <a:endParaRPr>
              <a:latin typeface="Bellota Text Light"/>
              <a:ea typeface="Bellota Text Light"/>
              <a:cs typeface="Bellota Text Light"/>
              <a:sym typeface="Bellota Text Light"/>
            </a:endParaRPr>
          </a:p>
          <a:p>
            <a:pPr indent="-207010" lvl="0" marL="822960" rtl="0" algn="l">
              <a:spcBef>
                <a:spcPts val="0"/>
              </a:spcBef>
              <a:spcAft>
                <a:spcPts val="0"/>
              </a:spcAft>
              <a:buClr>
                <a:schemeClr val="lt1"/>
              </a:buClr>
              <a:buSzPts val="1100"/>
              <a:buFont typeface="Work Sans"/>
              <a:buChar char="●"/>
            </a:pPr>
            <a:r>
              <a:rPr lang="en">
                <a:latin typeface="Bellota Text Light"/>
                <a:ea typeface="Bellota Text Light"/>
                <a:cs typeface="Bellota Text Light"/>
                <a:sym typeface="Bellota Text Light"/>
              </a:rPr>
              <a:t>The</a:t>
            </a:r>
            <a:r>
              <a:rPr b="1" lang="en">
                <a:latin typeface="Bellota Text"/>
                <a:ea typeface="Bellota Text"/>
                <a:cs typeface="Bellota Text"/>
                <a:sym typeface="Bellota Text"/>
              </a:rPr>
              <a:t> </a:t>
            </a:r>
            <a:r>
              <a:rPr b="1" lang="en">
                <a:solidFill>
                  <a:schemeClr val="hlink"/>
                </a:solidFill>
                <a:uFill>
                  <a:noFill/>
                </a:uFill>
                <a:latin typeface="Bellota Text"/>
                <a:ea typeface="Bellota Text"/>
                <a:cs typeface="Bellota Text"/>
                <a:sym typeface="Bellota Text"/>
                <a:hlinkClick/>
              </a:rPr>
              <a:t>fonts and colors</a:t>
            </a:r>
            <a:r>
              <a:rPr lang="en">
                <a:latin typeface="Bellota Text Light"/>
                <a:ea typeface="Bellota Text Light"/>
                <a:cs typeface="Bellota Text Light"/>
                <a:sym typeface="Bellota Text Light"/>
              </a:rPr>
              <a:t> used in the template.</a:t>
            </a:r>
            <a:endParaRPr>
              <a:latin typeface="Bellota Text Light"/>
              <a:ea typeface="Bellota Text Light"/>
              <a:cs typeface="Bellota Text Light"/>
              <a:sym typeface="Bellota Text Light"/>
            </a:endParaRPr>
          </a:p>
          <a:p>
            <a:pPr indent="-207010" lvl="0" marL="822960" rtl="0" algn="l">
              <a:spcBef>
                <a:spcPts val="0"/>
              </a:spcBef>
              <a:spcAft>
                <a:spcPts val="0"/>
              </a:spcAft>
              <a:buClr>
                <a:schemeClr val="lt1"/>
              </a:buClr>
              <a:buSzPts val="1100"/>
              <a:buFont typeface="Work Sans"/>
              <a:buChar char="●"/>
            </a:pPr>
            <a:r>
              <a:rPr lang="en">
                <a:latin typeface="Bellota Text Light"/>
                <a:ea typeface="Bellota Text Light"/>
                <a:cs typeface="Bellota Text Light"/>
                <a:sym typeface="Bellota Text Light"/>
              </a:rPr>
              <a:t>A selection of </a:t>
            </a:r>
            <a:r>
              <a:rPr b="1" lang="en">
                <a:solidFill>
                  <a:schemeClr val="hlink"/>
                </a:solidFill>
                <a:uFill>
                  <a:noFill/>
                </a:uFill>
                <a:latin typeface="Bellota Text"/>
                <a:ea typeface="Bellota Text"/>
                <a:cs typeface="Bellota Text"/>
                <a:sym typeface="Bellota Text"/>
                <a:hlinkClick/>
              </a:rPr>
              <a:t>illustrations</a:t>
            </a:r>
            <a:r>
              <a:rPr b="1" lang="en">
                <a:latin typeface="Bellota Text"/>
                <a:ea typeface="Bellota Text"/>
                <a:cs typeface="Bellota Text"/>
                <a:sym typeface="Bellota Text"/>
              </a:rPr>
              <a:t>. </a:t>
            </a:r>
            <a:r>
              <a:rPr lang="en">
                <a:latin typeface="Bellota Text Light"/>
                <a:ea typeface="Bellota Text Light"/>
                <a:cs typeface="Bellota Text Light"/>
                <a:sym typeface="Bellota Text Light"/>
              </a:rPr>
              <a:t>You can also customize and animate them as you wish with the online editor. Visit </a:t>
            </a:r>
            <a:r>
              <a:rPr b="1" lang="en">
                <a:uFill>
                  <a:noFill/>
                </a:uFill>
                <a:latin typeface="Bellota Text"/>
                <a:ea typeface="Bellota Text"/>
                <a:cs typeface="Bellota Text"/>
                <a:sym typeface="Bellota Text"/>
                <a:hlinkClick r:id="rId11"/>
              </a:rPr>
              <a:t>Storyset</a:t>
            </a:r>
            <a:r>
              <a:rPr lang="en">
                <a:uFill>
                  <a:noFill/>
                </a:uFill>
                <a:latin typeface="Bellota Text Light"/>
                <a:ea typeface="Bellota Text Light"/>
                <a:cs typeface="Bellota Text Light"/>
                <a:sym typeface="Bellota Text Light"/>
                <a:hlinkClick r:id="rId12"/>
              </a:rPr>
              <a:t> </a:t>
            </a:r>
            <a:r>
              <a:rPr lang="en">
                <a:latin typeface="Bellota Text Light"/>
                <a:ea typeface="Bellota Text Light"/>
                <a:cs typeface="Bellota Text Light"/>
                <a:sym typeface="Bellota Text Light"/>
              </a:rPr>
              <a:t>to find more.</a:t>
            </a:r>
            <a:endParaRPr>
              <a:latin typeface="Bellota Text Light"/>
              <a:ea typeface="Bellota Text Light"/>
              <a:cs typeface="Bellota Text Light"/>
              <a:sym typeface="Bellota Text Light"/>
            </a:endParaRPr>
          </a:p>
          <a:p>
            <a:pPr indent="-207010" lvl="0" marL="822960" rtl="0" algn="l">
              <a:spcBef>
                <a:spcPts val="0"/>
              </a:spcBef>
              <a:spcAft>
                <a:spcPts val="0"/>
              </a:spcAft>
              <a:buClr>
                <a:schemeClr val="lt1"/>
              </a:buClr>
              <a:buSzPts val="1100"/>
              <a:buFont typeface="Work Sans"/>
              <a:buChar char="●"/>
            </a:pPr>
            <a:r>
              <a:rPr lang="en">
                <a:latin typeface="Bellota Text Light"/>
                <a:ea typeface="Bellota Text Light"/>
                <a:cs typeface="Bellota Text Light"/>
                <a:sym typeface="Bellota Text Light"/>
              </a:rPr>
              <a:t>More </a:t>
            </a:r>
            <a:r>
              <a:rPr b="1" lang="en">
                <a:solidFill>
                  <a:schemeClr val="hlink"/>
                </a:solidFill>
                <a:uFill>
                  <a:noFill/>
                </a:uFill>
                <a:latin typeface="Bellota Text"/>
                <a:ea typeface="Bellota Text"/>
                <a:cs typeface="Bellota Text"/>
                <a:sym typeface="Bellota Text"/>
                <a:hlinkClick/>
              </a:rPr>
              <a:t>infographic resources</a:t>
            </a:r>
            <a:r>
              <a:rPr b="1" lang="en">
                <a:latin typeface="Bellota Text"/>
                <a:ea typeface="Bellota Text"/>
                <a:cs typeface="Bellota Text"/>
                <a:sym typeface="Bellota Text"/>
              </a:rPr>
              <a:t>, </a:t>
            </a:r>
            <a:r>
              <a:rPr lang="en">
                <a:latin typeface="Bellota Text Light"/>
                <a:ea typeface="Bellota Text Light"/>
                <a:cs typeface="Bellota Text Light"/>
                <a:sym typeface="Bellota Text Light"/>
              </a:rPr>
              <a:t>whose size and color can be edited. </a:t>
            </a:r>
            <a:endParaRPr>
              <a:latin typeface="Bellota Text Light"/>
              <a:ea typeface="Bellota Text Light"/>
              <a:cs typeface="Bellota Text Light"/>
              <a:sym typeface="Bellota Text Light"/>
            </a:endParaRPr>
          </a:p>
          <a:p>
            <a:pPr indent="-207010" lvl="0" marL="822960" rtl="0" algn="l">
              <a:spcBef>
                <a:spcPts val="0"/>
              </a:spcBef>
              <a:spcAft>
                <a:spcPts val="0"/>
              </a:spcAft>
              <a:buClr>
                <a:schemeClr val="lt1"/>
              </a:buClr>
              <a:buSzPts val="1100"/>
              <a:buFont typeface="Work Sans"/>
              <a:buChar char="●"/>
            </a:pPr>
            <a:r>
              <a:rPr lang="en">
                <a:latin typeface="Bellota Text Light"/>
                <a:ea typeface="Bellota Text Light"/>
                <a:cs typeface="Bellota Text Light"/>
                <a:sym typeface="Bellota Text Light"/>
              </a:rPr>
              <a:t>Sets of</a:t>
            </a:r>
            <a:r>
              <a:rPr b="1" lang="en">
                <a:latin typeface="Bellota Text"/>
                <a:ea typeface="Bellota Text"/>
                <a:cs typeface="Bellota Text"/>
                <a:sym typeface="Bellota Text"/>
              </a:rPr>
              <a:t> </a:t>
            </a:r>
            <a:r>
              <a:rPr b="1" lang="en">
                <a:solidFill>
                  <a:schemeClr val="hlink"/>
                </a:solidFill>
                <a:uFill>
                  <a:noFill/>
                </a:uFill>
                <a:latin typeface="Bellota Text"/>
                <a:ea typeface="Bellota Text"/>
                <a:cs typeface="Bellota Text"/>
                <a:sym typeface="Bellota Text"/>
                <a:hlinkClick/>
              </a:rPr>
              <a:t>customizable icons</a:t>
            </a:r>
            <a:r>
              <a:rPr b="1" lang="en">
                <a:latin typeface="Bellota Text"/>
                <a:ea typeface="Bellota Text"/>
                <a:cs typeface="Bellota Text"/>
                <a:sym typeface="Bellota Text"/>
              </a:rPr>
              <a:t> </a:t>
            </a:r>
            <a:r>
              <a:rPr lang="en">
                <a:latin typeface="Bellota Text Light"/>
                <a:ea typeface="Bellota Text Light"/>
                <a:cs typeface="Bellota Text Light"/>
                <a:sym typeface="Bellota Text Light"/>
              </a:rPr>
              <a:t>of the following themes: general, business, avatar, creative process, education, help &amp; support, medical, nature, performing arts, SEO &amp; marketing, and teamwork.</a:t>
            </a:r>
            <a:endParaRPr>
              <a:latin typeface="Bellota Text Light"/>
              <a:ea typeface="Bellota Text Light"/>
              <a:cs typeface="Bellota Text Light"/>
              <a:sym typeface="Bellota Text Light"/>
            </a:endParaRPr>
          </a:p>
          <a:p>
            <a:pPr indent="0" lvl="0" marL="0" rtl="0" algn="l">
              <a:spcBef>
                <a:spcPts val="0"/>
              </a:spcBef>
              <a:spcAft>
                <a:spcPts val="0"/>
              </a:spcAft>
              <a:buNone/>
            </a:pPr>
            <a:r>
              <a:rPr b="1" lang="en">
                <a:latin typeface="Bellota Text"/>
                <a:ea typeface="Bellota Text"/>
                <a:cs typeface="Bellota Text"/>
                <a:sym typeface="Bellota Text"/>
              </a:rPr>
              <a:t>You can delete this slide when you’re done editing the presentation.</a:t>
            </a:r>
            <a:endParaRPr b="1">
              <a:latin typeface="Bellota Text"/>
              <a:ea typeface="Bellota Text"/>
              <a:cs typeface="Bellota Text"/>
              <a:sym typeface="Bellota Text"/>
            </a:endParaRPr>
          </a:p>
        </p:txBody>
      </p:sp>
      <p:sp>
        <p:nvSpPr>
          <p:cNvPr id="2481" name="Google Shape;2481;p5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482" name="Google Shape;2482;p5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483" name="Google Shape;2483;p54">
            <a:hlinkClick action="ppaction://hlinksldjump" r:id="rId1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14"/>
              </a:rPr>
              <a:t>HOME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7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VALUES</a:t>
            </a:r>
            <a:endParaRPr/>
          </a:p>
        </p:txBody>
      </p:sp>
      <p:sp>
        <p:nvSpPr>
          <p:cNvPr id="3028" name="Google Shape;3028;p72"/>
          <p:cNvSpPr txBox="1"/>
          <p:nvPr>
            <p:ph idx="2" type="title"/>
          </p:nvPr>
        </p:nvSpPr>
        <p:spPr>
          <a:xfrm>
            <a:off x="1611484" y="1806186"/>
            <a:ext cx="19203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29" name="Google Shape;3029;p72"/>
          <p:cNvSpPr txBox="1"/>
          <p:nvPr>
            <p:ph idx="1" type="subTitle"/>
          </p:nvPr>
        </p:nvSpPr>
        <p:spPr>
          <a:xfrm>
            <a:off x="1611484" y="2299142"/>
            <a:ext cx="19203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3030" name="Google Shape;3030;p72"/>
          <p:cNvSpPr txBox="1"/>
          <p:nvPr>
            <p:ph idx="3" type="title"/>
          </p:nvPr>
        </p:nvSpPr>
        <p:spPr>
          <a:xfrm>
            <a:off x="4295995" y="1806186"/>
            <a:ext cx="19197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31" name="Google Shape;3031;p72"/>
          <p:cNvSpPr txBox="1"/>
          <p:nvPr>
            <p:ph idx="4" type="subTitle"/>
          </p:nvPr>
        </p:nvSpPr>
        <p:spPr>
          <a:xfrm>
            <a:off x="4295695" y="2299142"/>
            <a:ext cx="1920300" cy="5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032" name="Google Shape;3032;p72"/>
          <p:cNvSpPr txBox="1"/>
          <p:nvPr>
            <p:ph idx="5" type="title"/>
          </p:nvPr>
        </p:nvSpPr>
        <p:spPr>
          <a:xfrm>
            <a:off x="2953740" y="3474049"/>
            <a:ext cx="19203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3" name="Google Shape;3033;p72"/>
          <p:cNvSpPr txBox="1"/>
          <p:nvPr>
            <p:ph idx="6" type="subTitle"/>
          </p:nvPr>
        </p:nvSpPr>
        <p:spPr>
          <a:xfrm>
            <a:off x="2953740" y="3963742"/>
            <a:ext cx="19203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3034" name="Google Shape;3034;p72"/>
          <p:cNvGrpSpPr/>
          <p:nvPr/>
        </p:nvGrpSpPr>
        <p:grpSpPr>
          <a:xfrm>
            <a:off x="2361315" y="1207041"/>
            <a:ext cx="420639" cy="455679"/>
            <a:chOff x="3110102" y="1499880"/>
            <a:chExt cx="330613" cy="358379"/>
          </a:xfrm>
        </p:grpSpPr>
        <p:sp>
          <p:nvSpPr>
            <p:cNvPr id="3035" name="Google Shape;3035;p72"/>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6" name="Google Shape;3036;p72"/>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7" name="Google Shape;3037;p72"/>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8" name="Google Shape;3038;p72"/>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9" name="Google Shape;3039;p72"/>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0" name="Google Shape;3040;p72"/>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1" name="Google Shape;3041;p72"/>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042" name="Google Shape;3042;p72"/>
          <p:cNvGrpSpPr/>
          <p:nvPr/>
        </p:nvGrpSpPr>
        <p:grpSpPr>
          <a:xfrm>
            <a:off x="3666882" y="2876538"/>
            <a:ext cx="494015" cy="448071"/>
            <a:chOff x="1865381" y="4277506"/>
            <a:chExt cx="396131" cy="355612"/>
          </a:xfrm>
        </p:grpSpPr>
        <p:sp>
          <p:nvSpPr>
            <p:cNvPr id="3043" name="Google Shape;3043;p72"/>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4" name="Google Shape;3044;p72"/>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5" name="Google Shape;3045;p72"/>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6" name="Google Shape;3046;p72"/>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7" name="Google Shape;3047;p72"/>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8" name="Google Shape;3048;p72"/>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049" name="Google Shape;3049;p72"/>
          <p:cNvGrpSpPr/>
          <p:nvPr/>
        </p:nvGrpSpPr>
        <p:grpSpPr>
          <a:xfrm>
            <a:off x="5081619" y="1219993"/>
            <a:ext cx="348452" cy="429775"/>
            <a:chOff x="1768821" y="3361108"/>
            <a:chExt cx="278739" cy="339073"/>
          </a:xfrm>
        </p:grpSpPr>
        <p:sp>
          <p:nvSpPr>
            <p:cNvPr id="3050" name="Google Shape;3050;p7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1" name="Google Shape;3051;p7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2" name="Google Shape;3052;p7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3" name="Google Shape;3053;p7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4" name="Google Shape;3054;p7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5" name="Google Shape;3055;p7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6" name="Google Shape;3056;p7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7" name="Google Shape;3057;p7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8" name="Google Shape;3058;p7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9" name="Google Shape;3059;p7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0" name="Google Shape;3060;p7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61" name="Google Shape;3061;p7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062" name="Google Shape;3062;p7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063" name="Google Shape;3063;p72"/>
          <p:cNvSpPr txBox="1"/>
          <p:nvPr>
            <p:ph idx="7" type="title"/>
          </p:nvPr>
        </p:nvSpPr>
        <p:spPr>
          <a:xfrm>
            <a:off x="5638100" y="3474049"/>
            <a:ext cx="19197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64" name="Google Shape;3064;p72"/>
          <p:cNvSpPr txBox="1"/>
          <p:nvPr>
            <p:ph idx="8" type="subTitle"/>
          </p:nvPr>
        </p:nvSpPr>
        <p:spPr>
          <a:xfrm>
            <a:off x="5637800" y="3963742"/>
            <a:ext cx="19203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grpSp>
        <p:nvGrpSpPr>
          <p:cNvPr id="3065" name="Google Shape;3065;p72"/>
          <p:cNvGrpSpPr/>
          <p:nvPr/>
        </p:nvGrpSpPr>
        <p:grpSpPr>
          <a:xfrm>
            <a:off x="6377524" y="2903979"/>
            <a:ext cx="440853" cy="393189"/>
            <a:chOff x="3441065" y="4302505"/>
            <a:chExt cx="337069" cy="302593"/>
          </a:xfrm>
        </p:grpSpPr>
        <p:sp>
          <p:nvSpPr>
            <p:cNvPr id="3066" name="Google Shape;3066;p72"/>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7" name="Google Shape;3067;p72"/>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8" name="Google Shape;3068;p72"/>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9" name="Google Shape;3069;p72"/>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0" name="Google Shape;3070;p72"/>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1" name="Google Shape;3071;p72"/>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2" name="Google Shape;3072;p72"/>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3" name="Google Shape;3073;p72"/>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4" name="Google Shape;3074;p72"/>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5" name="Google Shape;3075;p72"/>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6" name="Google Shape;3076;p72"/>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7" name="Google Shape;3077;p72"/>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8" name="Google Shape;3078;p72"/>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79" name="Google Shape;3079;p7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080" name="Google Shape;3080;p72"/>
          <p:cNvGrpSpPr/>
          <p:nvPr/>
        </p:nvGrpSpPr>
        <p:grpSpPr>
          <a:xfrm>
            <a:off x="1288750" y="1133925"/>
            <a:ext cx="6622874" cy="3474300"/>
            <a:chOff x="1288750" y="1133925"/>
            <a:chExt cx="6622874" cy="3474300"/>
          </a:xfrm>
        </p:grpSpPr>
        <p:cxnSp>
          <p:nvCxnSpPr>
            <p:cNvPr id="3081" name="Google Shape;3081;p72"/>
            <p:cNvCxnSpPr/>
            <p:nvPr/>
          </p:nvCxnSpPr>
          <p:spPr>
            <a:xfrm>
              <a:off x="1288750" y="1133925"/>
              <a:ext cx="0" cy="3474300"/>
            </a:xfrm>
            <a:prstGeom prst="straightConnector1">
              <a:avLst/>
            </a:prstGeom>
            <a:noFill/>
            <a:ln cap="flat" cmpd="sng" w="9525">
              <a:solidFill>
                <a:schemeClr val="lt1"/>
              </a:solidFill>
              <a:prstDash val="solid"/>
              <a:round/>
              <a:headEnd len="med" w="med" type="none"/>
              <a:tailEnd len="med" w="med" type="none"/>
            </a:ln>
          </p:spPr>
        </p:cxnSp>
        <p:cxnSp>
          <p:nvCxnSpPr>
            <p:cNvPr id="3082" name="Google Shape;3082;p72"/>
            <p:cNvCxnSpPr/>
            <p:nvPr/>
          </p:nvCxnSpPr>
          <p:spPr>
            <a:xfrm>
              <a:off x="7911624" y="1133925"/>
              <a:ext cx="0" cy="34743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27"/>
                                        </p:tgtEl>
                                        <p:attrNameLst>
                                          <p:attrName>style.visibility</p:attrName>
                                        </p:attrNameLst>
                                      </p:cBhvr>
                                      <p:to>
                                        <p:strVal val="visible"/>
                                      </p:to>
                                    </p:set>
                                    <p:animEffect filter="fade" transition="in">
                                      <p:cBhvr>
                                        <p:cTn dur="2000"/>
                                        <p:tgtEl>
                                          <p:spTgt spid="3027"/>
                                        </p:tgtEl>
                                      </p:cBhvr>
                                    </p:animEffect>
                                  </p:childTnLst>
                                </p:cTn>
                              </p:par>
                              <p:par>
                                <p:cTn fill="hold" nodeType="withEffect" presetClass="entr" presetID="2" presetSubtype="4">
                                  <p:stCondLst>
                                    <p:cond delay="0"/>
                                  </p:stCondLst>
                                  <p:childTnLst>
                                    <p:set>
                                      <p:cBhvr>
                                        <p:cTn dur="1" fill="hold">
                                          <p:stCondLst>
                                            <p:cond delay="0"/>
                                          </p:stCondLst>
                                        </p:cTn>
                                        <p:tgtEl>
                                          <p:spTgt spid="3028"/>
                                        </p:tgtEl>
                                        <p:attrNameLst>
                                          <p:attrName>style.visibility</p:attrName>
                                        </p:attrNameLst>
                                      </p:cBhvr>
                                      <p:to>
                                        <p:strVal val="visible"/>
                                      </p:to>
                                    </p:set>
                                    <p:anim calcmode="lin" valueType="num">
                                      <p:cBhvr additive="base">
                                        <p:cTn dur="1000"/>
                                        <p:tgtEl>
                                          <p:spTgt spid="30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29"/>
                                        </p:tgtEl>
                                        <p:attrNameLst>
                                          <p:attrName>style.visibility</p:attrName>
                                        </p:attrNameLst>
                                      </p:cBhvr>
                                      <p:to>
                                        <p:strVal val="visible"/>
                                      </p:to>
                                    </p:set>
                                    <p:anim calcmode="lin" valueType="num">
                                      <p:cBhvr additive="base">
                                        <p:cTn dur="1500"/>
                                        <p:tgtEl>
                                          <p:spTgt spid="30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0"/>
                                        </p:tgtEl>
                                        <p:attrNameLst>
                                          <p:attrName>style.visibility</p:attrName>
                                        </p:attrNameLst>
                                      </p:cBhvr>
                                      <p:to>
                                        <p:strVal val="visible"/>
                                      </p:to>
                                    </p:set>
                                    <p:anim calcmode="lin" valueType="num">
                                      <p:cBhvr additive="base">
                                        <p:cTn dur="1000"/>
                                        <p:tgtEl>
                                          <p:spTgt spid="30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1"/>
                                        </p:tgtEl>
                                        <p:attrNameLst>
                                          <p:attrName>style.visibility</p:attrName>
                                        </p:attrNameLst>
                                      </p:cBhvr>
                                      <p:to>
                                        <p:strVal val="visible"/>
                                      </p:to>
                                    </p:set>
                                    <p:anim calcmode="lin" valueType="num">
                                      <p:cBhvr additive="base">
                                        <p:cTn dur="1500"/>
                                        <p:tgtEl>
                                          <p:spTgt spid="30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2"/>
                                        </p:tgtEl>
                                        <p:attrNameLst>
                                          <p:attrName>style.visibility</p:attrName>
                                        </p:attrNameLst>
                                      </p:cBhvr>
                                      <p:to>
                                        <p:strVal val="visible"/>
                                      </p:to>
                                    </p:set>
                                    <p:anim calcmode="lin" valueType="num">
                                      <p:cBhvr additive="base">
                                        <p:cTn dur="1000"/>
                                        <p:tgtEl>
                                          <p:spTgt spid="30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33"/>
                                        </p:tgtEl>
                                        <p:attrNameLst>
                                          <p:attrName>style.visibility</p:attrName>
                                        </p:attrNameLst>
                                      </p:cBhvr>
                                      <p:to>
                                        <p:strVal val="visible"/>
                                      </p:to>
                                    </p:set>
                                    <p:anim calcmode="lin" valueType="num">
                                      <p:cBhvr additive="base">
                                        <p:cTn dur="1500"/>
                                        <p:tgtEl>
                                          <p:spTgt spid="303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1500"/>
                                        <p:tgtEl>
                                          <p:spTgt spid="3034"/>
                                        </p:tgtEl>
                                      </p:cBhvr>
                                    </p:animEffect>
                                  </p:childTnLst>
                                </p:cTn>
                              </p:par>
                              <p:par>
                                <p:cTn fill="hold" nodeType="withEffect" presetClass="entr" presetID="10" presetSubtype="0">
                                  <p:stCondLst>
                                    <p:cond delay="0"/>
                                  </p:stCondLst>
                                  <p:childTnLst>
                                    <p:set>
                                      <p:cBhvr>
                                        <p:cTn dur="1" fill="hold">
                                          <p:stCondLst>
                                            <p:cond delay="0"/>
                                          </p:stCondLst>
                                        </p:cTn>
                                        <p:tgtEl>
                                          <p:spTgt spid="3042"/>
                                        </p:tgtEl>
                                        <p:attrNameLst>
                                          <p:attrName>style.visibility</p:attrName>
                                        </p:attrNameLst>
                                      </p:cBhvr>
                                      <p:to>
                                        <p:strVal val="visible"/>
                                      </p:to>
                                    </p:set>
                                    <p:animEffect filter="fade" transition="in">
                                      <p:cBhvr>
                                        <p:cTn dur="2000"/>
                                        <p:tgtEl>
                                          <p:spTgt spid="3042"/>
                                        </p:tgtEl>
                                      </p:cBhvr>
                                    </p:animEffect>
                                  </p:childTnLst>
                                </p:cTn>
                              </p:par>
                              <p:par>
                                <p:cTn fill="hold" nodeType="with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2000"/>
                                        <p:tgtEl>
                                          <p:spTgt spid="3049"/>
                                        </p:tgtEl>
                                      </p:cBhvr>
                                    </p:animEffect>
                                  </p:childTnLst>
                                </p:cTn>
                              </p:par>
                              <p:par>
                                <p:cTn fill="hold" nodeType="withEffect" presetClass="entr" presetID="10" presetSubtype="0">
                                  <p:stCondLst>
                                    <p:cond delay="0"/>
                                  </p:stCondLst>
                                  <p:childTnLst>
                                    <p:set>
                                      <p:cBhvr>
                                        <p:cTn dur="1" fill="hold">
                                          <p:stCondLst>
                                            <p:cond delay="0"/>
                                          </p:stCondLst>
                                        </p:cTn>
                                        <p:tgtEl>
                                          <p:spTgt spid="3061"/>
                                        </p:tgtEl>
                                        <p:attrNameLst>
                                          <p:attrName>style.visibility</p:attrName>
                                        </p:attrNameLst>
                                      </p:cBhvr>
                                      <p:to>
                                        <p:strVal val="visible"/>
                                      </p:to>
                                    </p:set>
                                    <p:animEffect filter="fade" transition="in">
                                      <p:cBhvr>
                                        <p:cTn dur="2500"/>
                                        <p:tgtEl>
                                          <p:spTgt spid="3061"/>
                                        </p:tgtEl>
                                      </p:cBhvr>
                                    </p:animEffect>
                                  </p:childTnLst>
                                </p:cTn>
                              </p:par>
                              <p:par>
                                <p:cTn fill="hold" nodeType="withEffect" presetClass="entr" presetID="10" presetSubtype="0">
                                  <p:stCondLst>
                                    <p:cond delay="0"/>
                                  </p:stCondLst>
                                  <p:childTnLst>
                                    <p:set>
                                      <p:cBhvr>
                                        <p:cTn dur="1" fill="hold">
                                          <p:stCondLst>
                                            <p:cond delay="0"/>
                                          </p:stCondLst>
                                        </p:cTn>
                                        <p:tgtEl>
                                          <p:spTgt spid="3062"/>
                                        </p:tgtEl>
                                        <p:attrNameLst>
                                          <p:attrName>style.visibility</p:attrName>
                                        </p:attrNameLst>
                                      </p:cBhvr>
                                      <p:to>
                                        <p:strVal val="visible"/>
                                      </p:to>
                                    </p:set>
                                    <p:animEffect filter="fade" transition="in">
                                      <p:cBhvr>
                                        <p:cTn dur="2500"/>
                                        <p:tgtEl>
                                          <p:spTgt spid="3062"/>
                                        </p:tgtEl>
                                      </p:cBhvr>
                                    </p:animEffect>
                                  </p:childTnLst>
                                </p:cTn>
                              </p:par>
                              <p:par>
                                <p:cTn fill="hold" nodeType="withEffect" presetClass="entr" presetID="2" presetSubtype="4">
                                  <p:stCondLst>
                                    <p:cond delay="0"/>
                                  </p:stCondLst>
                                  <p:childTnLst>
                                    <p:set>
                                      <p:cBhvr>
                                        <p:cTn dur="1" fill="hold">
                                          <p:stCondLst>
                                            <p:cond delay="0"/>
                                          </p:stCondLst>
                                        </p:cTn>
                                        <p:tgtEl>
                                          <p:spTgt spid="3063"/>
                                        </p:tgtEl>
                                        <p:attrNameLst>
                                          <p:attrName>style.visibility</p:attrName>
                                        </p:attrNameLst>
                                      </p:cBhvr>
                                      <p:to>
                                        <p:strVal val="visible"/>
                                      </p:to>
                                    </p:set>
                                    <p:anim calcmode="lin" valueType="num">
                                      <p:cBhvr additive="base">
                                        <p:cTn dur="1000"/>
                                        <p:tgtEl>
                                          <p:spTgt spid="30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64"/>
                                        </p:tgtEl>
                                        <p:attrNameLst>
                                          <p:attrName>style.visibility</p:attrName>
                                        </p:attrNameLst>
                                      </p:cBhvr>
                                      <p:to>
                                        <p:strVal val="visible"/>
                                      </p:to>
                                    </p:set>
                                    <p:anim calcmode="lin" valueType="num">
                                      <p:cBhvr additive="base">
                                        <p:cTn dur="1500"/>
                                        <p:tgtEl>
                                          <p:spTgt spid="30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065"/>
                                        </p:tgtEl>
                                        <p:attrNameLst>
                                          <p:attrName>style.visibility</p:attrName>
                                        </p:attrNameLst>
                                      </p:cBhvr>
                                      <p:to>
                                        <p:strVal val="visible"/>
                                      </p:to>
                                    </p:set>
                                    <p:animEffect filter="fade" transition="in">
                                      <p:cBhvr>
                                        <p:cTn dur="2000"/>
                                        <p:tgtEl>
                                          <p:spTgt spid="3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6" name="Shape 3086"/>
        <p:cNvGrpSpPr/>
        <p:nvPr/>
      </p:nvGrpSpPr>
      <p:grpSpPr>
        <a:xfrm>
          <a:off x="0" y="0"/>
          <a:ext cx="0" cy="0"/>
          <a:chOff x="0" y="0"/>
          <a:chExt cx="0" cy="0"/>
        </a:xfrm>
      </p:grpSpPr>
      <p:sp>
        <p:nvSpPr>
          <p:cNvPr id="3087" name="Google Shape;3087;p7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MAIN SKILLS</a:t>
            </a:r>
            <a:endParaRPr/>
          </a:p>
        </p:txBody>
      </p:sp>
      <p:sp>
        <p:nvSpPr>
          <p:cNvPr id="3088" name="Google Shape;3088;p73"/>
          <p:cNvSpPr/>
          <p:nvPr/>
        </p:nvSpPr>
        <p:spPr>
          <a:xfrm>
            <a:off x="4950937" y="1497311"/>
            <a:ext cx="2754300" cy="2754300"/>
          </a:xfrm>
          <a:prstGeom prst="donut">
            <a:avLst>
              <a:gd fmla="val 10488"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5314987" y="1861361"/>
            <a:ext cx="2026200" cy="2026200"/>
          </a:xfrm>
          <a:prstGeom prst="donut">
            <a:avLst>
              <a:gd fmla="val 137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a:off x="5662812" y="2209186"/>
            <a:ext cx="1330500" cy="1330500"/>
          </a:xfrm>
          <a:prstGeom prst="donut">
            <a:avLst>
              <a:gd fmla="val 1747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092" name="Google Shape;3092;p7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cxnSp>
        <p:nvCxnSpPr>
          <p:cNvPr id="3093" name="Google Shape;3093;p73"/>
          <p:cNvCxnSpPr>
            <a:stCxn id="3094" idx="3"/>
            <a:endCxn id="3088" idx="1"/>
          </p:cNvCxnSpPr>
          <p:nvPr/>
        </p:nvCxnSpPr>
        <p:spPr>
          <a:xfrm>
            <a:off x="4058214" y="1462690"/>
            <a:ext cx="1296000" cy="438000"/>
          </a:xfrm>
          <a:prstGeom prst="bentConnector2">
            <a:avLst/>
          </a:prstGeom>
          <a:noFill/>
          <a:ln cap="flat" cmpd="sng" w="9525">
            <a:solidFill>
              <a:schemeClr val="lt1"/>
            </a:solidFill>
            <a:prstDash val="solid"/>
            <a:round/>
            <a:headEnd len="med" w="med" type="none"/>
            <a:tailEnd len="med" w="med" type="oval"/>
          </a:ln>
        </p:spPr>
      </p:cxnSp>
      <p:sp>
        <p:nvSpPr>
          <p:cNvPr id="3095" name="Google Shape;3095;p73"/>
          <p:cNvSpPr/>
          <p:nvPr/>
        </p:nvSpPr>
        <p:spPr>
          <a:xfrm rot="-9900108">
            <a:off x="4953703" y="1499100"/>
            <a:ext cx="2752052" cy="2752052"/>
          </a:xfrm>
          <a:prstGeom prst="blockArc">
            <a:avLst>
              <a:gd fmla="val 4565190" name="adj1"/>
              <a:gd fmla="val 33457" name="adj2"/>
              <a:gd fmla="val 10369"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6" name="Google Shape;3096;p73"/>
          <p:cNvCxnSpPr>
            <a:stCxn id="3097" idx="3"/>
            <a:endCxn id="3089" idx="2"/>
          </p:cNvCxnSpPr>
          <p:nvPr/>
        </p:nvCxnSpPr>
        <p:spPr>
          <a:xfrm>
            <a:off x="4058214" y="2581013"/>
            <a:ext cx="1256700" cy="293400"/>
          </a:xfrm>
          <a:prstGeom prst="bentConnector3">
            <a:avLst>
              <a:gd fmla="val 50003" name="adj1"/>
            </a:avLst>
          </a:prstGeom>
          <a:noFill/>
          <a:ln cap="flat" cmpd="sng" w="9525">
            <a:solidFill>
              <a:schemeClr val="lt1"/>
            </a:solidFill>
            <a:prstDash val="solid"/>
            <a:round/>
            <a:headEnd len="med" w="med" type="none"/>
            <a:tailEnd len="med" w="med" type="oval"/>
          </a:ln>
        </p:spPr>
      </p:cxnSp>
      <p:cxnSp>
        <p:nvCxnSpPr>
          <p:cNvPr id="3098" name="Google Shape;3098;p73"/>
          <p:cNvCxnSpPr>
            <a:stCxn id="3099" idx="3"/>
            <a:endCxn id="3090" idx="3"/>
          </p:cNvCxnSpPr>
          <p:nvPr/>
        </p:nvCxnSpPr>
        <p:spPr>
          <a:xfrm flipH="1" rot="10800000">
            <a:off x="4058214" y="3344866"/>
            <a:ext cx="1799400" cy="354300"/>
          </a:xfrm>
          <a:prstGeom prst="bentConnector2">
            <a:avLst/>
          </a:prstGeom>
          <a:noFill/>
          <a:ln cap="flat" cmpd="sng" w="9525">
            <a:solidFill>
              <a:schemeClr val="lt1"/>
            </a:solidFill>
            <a:prstDash val="solid"/>
            <a:round/>
            <a:headEnd len="med" w="med" type="none"/>
            <a:tailEnd len="med" w="med" type="oval"/>
          </a:ln>
        </p:spPr>
      </p:cxnSp>
      <p:sp>
        <p:nvSpPr>
          <p:cNvPr id="3100" name="Google Shape;3100;p73"/>
          <p:cNvSpPr/>
          <p:nvPr/>
        </p:nvSpPr>
        <p:spPr>
          <a:xfrm rot="5400000">
            <a:off x="5314647" y="1858346"/>
            <a:ext cx="2030100" cy="2030100"/>
          </a:xfrm>
          <a:prstGeom prst="blockArc">
            <a:avLst>
              <a:gd fmla="val 10800000" name="adj1"/>
              <a:gd fmla="val 46240" name="adj2"/>
              <a:gd fmla="val 13689"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rot="-189376">
            <a:off x="5659255" y="2205871"/>
            <a:ext cx="1334925" cy="1334925"/>
          </a:xfrm>
          <a:prstGeom prst="blockArc">
            <a:avLst>
              <a:gd fmla="val 16419718" name="adj1"/>
              <a:gd fmla="val 21880" name="adj2"/>
              <a:gd fmla="val 17320" name="adj3"/>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3097" name="Google Shape;3097;p73"/>
          <p:cNvSpPr txBox="1"/>
          <p:nvPr>
            <p:ph idx="2" type="title"/>
          </p:nvPr>
        </p:nvSpPr>
        <p:spPr>
          <a:xfrm rot="-1028">
            <a:off x="3055014" y="2314313"/>
            <a:ext cx="1003200" cy="53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50%</a:t>
            </a:r>
            <a:endParaRPr/>
          </a:p>
        </p:txBody>
      </p:sp>
      <p:sp>
        <p:nvSpPr>
          <p:cNvPr id="3103" name="Google Shape;3103;p73"/>
          <p:cNvSpPr txBox="1"/>
          <p:nvPr>
            <p:ph idx="3" type="title"/>
          </p:nvPr>
        </p:nvSpPr>
        <p:spPr>
          <a:xfrm>
            <a:off x="1134642" y="2367976"/>
            <a:ext cx="1909200" cy="45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SKILL 2</a:t>
            </a:r>
            <a:endParaRPr/>
          </a:p>
        </p:txBody>
      </p:sp>
      <p:sp>
        <p:nvSpPr>
          <p:cNvPr id="3104" name="Google Shape;3104;p73"/>
          <p:cNvSpPr txBox="1"/>
          <p:nvPr>
            <p:ph idx="1" type="subTitle"/>
          </p:nvPr>
        </p:nvSpPr>
        <p:spPr>
          <a:xfrm>
            <a:off x="1129021" y="2825959"/>
            <a:ext cx="19092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3094" name="Google Shape;3094;p73"/>
          <p:cNvSpPr txBox="1"/>
          <p:nvPr>
            <p:ph idx="4" type="title"/>
          </p:nvPr>
        </p:nvSpPr>
        <p:spPr>
          <a:xfrm rot="-1028">
            <a:off x="3055014" y="1195990"/>
            <a:ext cx="1003200" cy="53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70%</a:t>
            </a:r>
            <a:endParaRPr/>
          </a:p>
        </p:txBody>
      </p:sp>
      <p:sp>
        <p:nvSpPr>
          <p:cNvPr id="3105" name="Google Shape;3105;p73"/>
          <p:cNvSpPr txBox="1"/>
          <p:nvPr>
            <p:ph idx="5" type="title"/>
          </p:nvPr>
        </p:nvSpPr>
        <p:spPr>
          <a:xfrm>
            <a:off x="1134642" y="1252411"/>
            <a:ext cx="1909200" cy="45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SKILL 1</a:t>
            </a:r>
            <a:endParaRPr/>
          </a:p>
        </p:txBody>
      </p:sp>
      <p:sp>
        <p:nvSpPr>
          <p:cNvPr id="3106" name="Google Shape;3106;p73"/>
          <p:cNvSpPr txBox="1"/>
          <p:nvPr>
            <p:ph idx="6" type="subTitle"/>
          </p:nvPr>
        </p:nvSpPr>
        <p:spPr>
          <a:xfrm>
            <a:off x="1129021" y="1712346"/>
            <a:ext cx="19092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3099" name="Google Shape;3099;p73"/>
          <p:cNvSpPr txBox="1"/>
          <p:nvPr>
            <p:ph idx="7" type="title"/>
          </p:nvPr>
        </p:nvSpPr>
        <p:spPr>
          <a:xfrm rot="-1028">
            <a:off x="3055014" y="3432466"/>
            <a:ext cx="1003200" cy="53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35%</a:t>
            </a:r>
            <a:endParaRPr/>
          </a:p>
        </p:txBody>
      </p:sp>
      <p:sp>
        <p:nvSpPr>
          <p:cNvPr id="3107" name="Google Shape;3107;p73"/>
          <p:cNvSpPr txBox="1"/>
          <p:nvPr>
            <p:ph idx="8" type="title"/>
          </p:nvPr>
        </p:nvSpPr>
        <p:spPr>
          <a:xfrm>
            <a:off x="1134642" y="3485148"/>
            <a:ext cx="1909200" cy="45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SKILL 3</a:t>
            </a:r>
            <a:endParaRPr/>
          </a:p>
        </p:txBody>
      </p:sp>
      <p:sp>
        <p:nvSpPr>
          <p:cNvPr id="3108" name="Google Shape;3108;p73"/>
          <p:cNvSpPr txBox="1"/>
          <p:nvPr>
            <p:ph idx="9" type="subTitle"/>
          </p:nvPr>
        </p:nvSpPr>
        <p:spPr>
          <a:xfrm>
            <a:off x="1129021" y="3939571"/>
            <a:ext cx="19092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74"/>
          <p:cNvSpPr txBox="1"/>
          <p:nvPr>
            <p:ph type="title"/>
          </p:nvPr>
        </p:nvSpPr>
        <p:spPr>
          <a:xfrm>
            <a:off x="1433550" y="1610100"/>
            <a:ext cx="6276900" cy="19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3114" name="Google Shape;3114;p7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115" name="Google Shape;3115;p7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116" name="Google Shape;3116;p74">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75"/>
          <p:cNvSpPr txBox="1"/>
          <p:nvPr>
            <p:ph type="title"/>
          </p:nvPr>
        </p:nvSpPr>
        <p:spPr>
          <a:xfrm>
            <a:off x="1141662" y="1057050"/>
            <a:ext cx="4922700" cy="3029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MORE AWESOME WORDS</a:t>
            </a:r>
            <a:endParaRPr/>
          </a:p>
        </p:txBody>
      </p:sp>
      <p:sp>
        <p:nvSpPr>
          <p:cNvPr id="3122" name="Google Shape;3122;p7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123" name="Google Shape;3123;p7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124" name="Google Shape;3124;p7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125" name="Google Shape;3125;p75"/>
          <p:cNvGrpSpPr/>
          <p:nvPr/>
        </p:nvGrpSpPr>
        <p:grpSpPr>
          <a:xfrm>
            <a:off x="6863038" y="717499"/>
            <a:ext cx="1564444" cy="3701803"/>
            <a:chOff x="6625750" y="717499"/>
            <a:chExt cx="1564444" cy="3701803"/>
          </a:xfrm>
        </p:grpSpPr>
        <p:sp>
          <p:nvSpPr>
            <p:cNvPr id="3126" name="Google Shape;3126;p75"/>
            <p:cNvSpPr/>
            <p:nvPr/>
          </p:nvSpPr>
          <p:spPr>
            <a:xfrm>
              <a:off x="6625750" y="717499"/>
              <a:ext cx="1564444" cy="1564478"/>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6625750" y="2854824"/>
              <a:ext cx="1564444" cy="1564478"/>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8" name="Google Shape;3128;p75"/>
            <p:cNvCxnSpPr/>
            <p:nvPr/>
          </p:nvCxnSpPr>
          <p:spPr>
            <a:xfrm>
              <a:off x="7407972" y="2340050"/>
              <a:ext cx="0" cy="469200"/>
            </a:xfrm>
            <a:prstGeom prst="straightConnector1">
              <a:avLst/>
            </a:prstGeom>
            <a:noFill/>
            <a:ln cap="flat" cmpd="sng" w="9525">
              <a:solidFill>
                <a:schemeClr val="lt1"/>
              </a:solidFill>
              <a:prstDash val="solid"/>
              <a:round/>
              <a:headEnd len="med" w="med" type="none"/>
              <a:tailEnd len="med" w="med" type="none"/>
            </a:ln>
          </p:spPr>
        </p:cxnSp>
      </p:grpSp>
      <p:grpSp>
        <p:nvGrpSpPr>
          <p:cNvPr id="3129" name="Google Shape;3129;p75"/>
          <p:cNvGrpSpPr/>
          <p:nvPr/>
        </p:nvGrpSpPr>
        <p:grpSpPr>
          <a:xfrm>
            <a:off x="950400" y="558950"/>
            <a:ext cx="5441325" cy="4040100"/>
            <a:chOff x="950400" y="558950"/>
            <a:chExt cx="5441325" cy="4040100"/>
          </a:xfrm>
        </p:grpSpPr>
        <p:cxnSp>
          <p:nvCxnSpPr>
            <p:cNvPr id="3130" name="Google Shape;3130;p75"/>
            <p:cNvCxnSpPr/>
            <p:nvPr/>
          </p:nvCxnSpPr>
          <p:spPr>
            <a:xfrm>
              <a:off x="6391725" y="558950"/>
              <a:ext cx="0" cy="4040100"/>
            </a:xfrm>
            <a:prstGeom prst="straightConnector1">
              <a:avLst/>
            </a:prstGeom>
            <a:noFill/>
            <a:ln cap="flat" cmpd="sng" w="9525">
              <a:solidFill>
                <a:schemeClr val="lt1"/>
              </a:solidFill>
              <a:prstDash val="solid"/>
              <a:round/>
              <a:headEnd len="med" w="med" type="none"/>
              <a:tailEnd len="med" w="med" type="none"/>
            </a:ln>
          </p:spPr>
        </p:cxnSp>
        <p:cxnSp>
          <p:nvCxnSpPr>
            <p:cNvPr id="3131" name="Google Shape;3131;p75"/>
            <p:cNvCxnSpPr/>
            <p:nvPr/>
          </p:nvCxnSpPr>
          <p:spPr>
            <a:xfrm>
              <a:off x="950400" y="558950"/>
              <a:ext cx="0" cy="40314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76"/>
          <p:cNvSpPr txBox="1"/>
          <p:nvPr>
            <p:ph type="title"/>
          </p:nvPr>
        </p:nvSpPr>
        <p:spPr>
          <a:xfrm>
            <a:off x="1085175" y="2424520"/>
            <a:ext cx="69738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EXPERIENCE</a:t>
            </a:r>
            <a:endParaRPr/>
          </a:p>
        </p:txBody>
      </p:sp>
      <p:sp>
        <p:nvSpPr>
          <p:cNvPr id="3137" name="Google Shape;3137;p76"/>
          <p:cNvSpPr txBox="1"/>
          <p:nvPr>
            <p:ph idx="1" type="subTitle"/>
          </p:nvPr>
        </p:nvSpPr>
        <p:spPr>
          <a:xfrm>
            <a:off x="2253900" y="3803363"/>
            <a:ext cx="46362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138" name="Google Shape;3138;p7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139" name="Google Shape;3139;p7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140" name="Google Shape;3140;p76"/>
          <p:cNvSpPr txBox="1"/>
          <p:nvPr>
            <p:ph idx="2" type="title"/>
          </p:nvPr>
        </p:nvSpPr>
        <p:spPr>
          <a:xfrm rot="2188">
            <a:off x="6612074" y="794855"/>
            <a:ext cx="18855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41" name="Google Shape;3141;p76">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142" name="Google Shape;3142;p76"/>
          <p:cNvGrpSpPr/>
          <p:nvPr/>
        </p:nvGrpSpPr>
        <p:grpSpPr>
          <a:xfrm>
            <a:off x="179550" y="532775"/>
            <a:ext cx="8775300" cy="2997575"/>
            <a:chOff x="179550" y="532775"/>
            <a:chExt cx="8775300" cy="2997575"/>
          </a:xfrm>
        </p:grpSpPr>
        <p:cxnSp>
          <p:nvCxnSpPr>
            <p:cNvPr id="3143" name="Google Shape;3143;p76"/>
            <p:cNvCxnSpPr/>
            <p:nvPr/>
          </p:nvCxnSpPr>
          <p:spPr>
            <a:xfrm>
              <a:off x="179550" y="2392200"/>
              <a:ext cx="8775300" cy="0"/>
            </a:xfrm>
            <a:prstGeom prst="straightConnector1">
              <a:avLst/>
            </a:prstGeom>
            <a:noFill/>
            <a:ln cap="flat" cmpd="sng" w="9525">
              <a:solidFill>
                <a:schemeClr val="lt1"/>
              </a:solidFill>
              <a:prstDash val="solid"/>
              <a:round/>
              <a:headEnd len="med" w="med" type="none"/>
              <a:tailEnd len="med" w="med" type="none"/>
            </a:ln>
          </p:spPr>
        </p:cxnSp>
        <p:cxnSp>
          <p:nvCxnSpPr>
            <p:cNvPr id="3144" name="Google Shape;3144;p76"/>
            <p:cNvCxnSpPr/>
            <p:nvPr/>
          </p:nvCxnSpPr>
          <p:spPr>
            <a:xfrm>
              <a:off x="179550" y="3530350"/>
              <a:ext cx="8775300" cy="0"/>
            </a:xfrm>
            <a:prstGeom prst="straightConnector1">
              <a:avLst/>
            </a:prstGeom>
            <a:noFill/>
            <a:ln cap="flat" cmpd="sng" w="9525">
              <a:solidFill>
                <a:schemeClr val="lt1"/>
              </a:solidFill>
              <a:prstDash val="solid"/>
              <a:round/>
              <a:headEnd len="med" w="med" type="none"/>
              <a:tailEnd len="med" w="med" type="none"/>
            </a:ln>
          </p:spPr>
        </p:cxnSp>
        <p:cxnSp>
          <p:nvCxnSpPr>
            <p:cNvPr id="3145" name="Google Shape;3145;p76"/>
            <p:cNvCxnSpPr/>
            <p:nvPr/>
          </p:nvCxnSpPr>
          <p:spPr>
            <a:xfrm rot="10800000">
              <a:off x="6244025" y="532775"/>
              <a:ext cx="0" cy="1868100"/>
            </a:xfrm>
            <a:prstGeom prst="straightConnector1">
              <a:avLst/>
            </a:prstGeom>
            <a:noFill/>
            <a:ln cap="flat" cmpd="sng" w="9525">
              <a:solidFill>
                <a:schemeClr val="lt1"/>
              </a:solidFill>
              <a:prstDash val="solid"/>
              <a:round/>
              <a:headEnd len="med" w="med" type="none"/>
              <a:tailEnd len="med" w="med" type="none"/>
            </a:ln>
          </p:spPr>
        </p:cxnSp>
      </p:grpSp>
      <p:grpSp>
        <p:nvGrpSpPr>
          <p:cNvPr id="3146" name="Google Shape;3146;p76"/>
          <p:cNvGrpSpPr/>
          <p:nvPr/>
        </p:nvGrpSpPr>
        <p:grpSpPr>
          <a:xfrm>
            <a:off x="590313" y="3676250"/>
            <a:ext cx="720175" cy="720125"/>
            <a:chOff x="1265925" y="4668275"/>
            <a:chExt cx="720175" cy="720125"/>
          </a:xfrm>
        </p:grpSpPr>
        <p:sp>
          <p:nvSpPr>
            <p:cNvPr id="3147" name="Google Shape;3147;p76"/>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76"/>
          <p:cNvGrpSpPr/>
          <p:nvPr/>
        </p:nvGrpSpPr>
        <p:grpSpPr>
          <a:xfrm>
            <a:off x="7949338" y="3676250"/>
            <a:ext cx="720175" cy="720125"/>
            <a:chOff x="1265925" y="4668275"/>
            <a:chExt cx="720175" cy="720125"/>
          </a:xfrm>
        </p:grpSpPr>
        <p:sp>
          <p:nvSpPr>
            <p:cNvPr id="3151" name="Google Shape;3151;p76"/>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76"/>
          <p:cNvGrpSpPr/>
          <p:nvPr/>
        </p:nvGrpSpPr>
        <p:grpSpPr>
          <a:xfrm>
            <a:off x="458664" y="698615"/>
            <a:ext cx="5457600" cy="1515157"/>
            <a:chOff x="458664" y="715992"/>
            <a:chExt cx="5457600" cy="1515157"/>
          </a:xfrm>
        </p:grpSpPr>
        <p:sp>
          <p:nvSpPr>
            <p:cNvPr id="3155" name="Google Shape;3155;p76"/>
            <p:cNvSpPr/>
            <p:nvPr/>
          </p:nvSpPr>
          <p:spPr>
            <a:xfrm>
              <a:off x="458664" y="715992"/>
              <a:ext cx="1460975" cy="1515157"/>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4455289" y="715992"/>
              <a:ext cx="1460975" cy="1515157"/>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2754793" y="1040900"/>
              <a:ext cx="865342" cy="865342"/>
            </a:xfrm>
            <a:custGeom>
              <a:rect b="b" l="l" r="r" t="t"/>
              <a:pathLst>
                <a:path extrusionOk="0" h="45986" w="45986">
                  <a:moveTo>
                    <a:pt x="22994" y="0"/>
                  </a:moveTo>
                  <a:lnTo>
                    <a:pt x="22250" y="21256"/>
                  </a:lnTo>
                  <a:lnTo>
                    <a:pt x="13062" y="13063"/>
                  </a:lnTo>
                  <a:lnTo>
                    <a:pt x="21256" y="22250"/>
                  </a:lnTo>
                  <a:lnTo>
                    <a:pt x="0" y="22994"/>
                  </a:lnTo>
                  <a:lnTo>
                    <a:pt x="21256" y="23736"/>
                  </a:lnTo>
                  <a:lnTo>
                    <a:pt x="13062" y="32923"/>
                  </a:lnTo>
                  <a:lnTo>
                    <a:pt x="22250" y="24729"/>
                  </a:lnTo>
                  <a:lnTo>
                    <a:pt x="22994" y="45986"/>
                  </a:lnTo>
                  <a:lnTo>
                    <a:pt x="23735" y="24729"/>
                  </a:lnTo>
                  <a:lnTo>
                    <a:pt x="32923" y="32923"/>
                  </a:lnTo>
                  <a:lnTo>
                    <a:pt x="24729" y="23736"/>
                  </a:lnTo>
                  <a:lnTo>
                    <a:pt x="45986" y="22994"/>
                  </a:lnTo>
                  <a:lnTo>
                    <a:pt x="24729" y="22250"/>
                  </a:lnTo>
                  <a:lnTo>
                    <a:pt x="32923" y="13063"/>
                  </a:lnTo>
                  <a:lnTo>
                    <a:pt x="23735" y="2125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8" name="Google Shape;3158;p76"/>
            <p:cNvCxnSpPr/>
            <p:nvPr/>
          </p:nvCxnSpPr>
          <p:spPr>
            <a:xfrm>
              <a:off x="2011416" y="1473570"/>
              <a:ext cx="651600" cy="0"/>
            </a:xfrm>
            <a:prstGeom prst="straightConnector1">
              <a:avLst/>
            </a:prstGeom>
            <a:noFill/>
            <a:ln cap="flat" cmpd="sng" w="9525">
              <a:solidFill>
                <a:schemeClr val="lt1"/>
              </a:solidFill>
              <a:prstDash val="solid"/>
              <a:round/>
              <a:headEnd len="med" w="med" type="none"/>
              <a:tailEnd len="med" w="med" type="none"/>
            </a:ln>
          </p:spPr>
        </p:cxnSp>
        <p:cxnSp>
          <p:nvCxnSpPr>
            <p:cNvPr id="3159" name="Google Shape;3159;p76"/>
            <p:cNvCxnSpPr/>
            <p:nvPr/>
          </p:nvCxnSpPr>
          <p:spPr>
            <a:xfrm>
              <a:off x="3711911" y="1473570"/>
              <a:ext cx="6516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36"/>
                                        </p:tgtEl>
                                        <p:attrNameLst>
                                          <p:attrName>style.visibility</p:attrName>
                                        </p:attrNameLst>
                                      </p:cBhvr>
                                      <p:to>
                                        <p:strVal val="visible"/>
                                      </p:to>
                                    </p:set>
                                    <p:animEffect filter="fade" transition="in">
                                      <p:cBhvr>
                                        <p:cTn dur="2500"/>
                                        <p:tgtEl>
                                          <p:spTgt spid="3136"/>
                                        </p:tgtEl>
                                      </p:cBhvr>
                                    </p:animEffect>
                                  </p:childTnLst>
                                </p:cTn>
                              </p:par>
                              <p:par>
                                <p:cTn fill="hold" nodeType="withEffect" presetClass="entr" presetID="2" presetSubtype="4">
                                  <p:stCondLst>
                                    <p:cond delay="0"/>
                                  </p:stCondLst>
                                  <p:childTnLst>
                                    <p:set>
                                      <p:cBhvr>
                                        <p:cTn dur="1" fill="hold">
                                          <p:stCondLst>
                                            <p:cond delay="0"/>
                                          </p:stCondLst>
                                        </p:cTn>
                                        <p:tgtEl>
                                          <p:spTgt spid="3137"/>
                                        </p:tgtEl>
                                        <p:attrNameLst>
                                          <p:attrName>style.visibility</p:attrName>
                                        </p:attrNameLst>
                                      </p:cBhvr>
                                      <p:to>
                                        <p:strVal val="visible"/>
                                      </p:to>
                                    </p:set>
                                    <p:anim calcmode="lin" valueType="num">
                                      <p:cBhvr additive="base">
                                        <p:cTn dur="1500"/>
                                        <p:tgtEl>
                                          <p:spTgt spid="313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2000"/>
                                        <p:tgtEl>
                                          <p:spTgt spid="3138"/>
                                        </p:tgtEl>
                                      </p:cBhvr>
                                    </p:animEffect>
                                  </p:childTnLst>
                                </p:cTn>
                              </p:par>
                              <p:par>
                                <p:cTn fill="hold" nodeType="withEffect" presetClass="entr" presetID="10" presetSubtype="0">
                                  <p:stCondLst>
                                    <p:cond delay="0"/>
                                  </p:stCondLst>
                                  <p:childTnLst>
                                    <p:set>
                                      <p:cBhvr>
                                        <p:cTn dur="1" fill="hold">
                                          <p:stCondLst>
                                            <p:cond delay="0"/>
                                          </p:stCondLst>
                                        </p:cTn>
                                        <p:tgtEl>
                                          <p:spTgt spid="3139"/>
                                        </p:tgtEl>
                                        <p:attrNameLst>
                                          <p:attrName>style.visibility</p:attrName>
                                        </p:attrNameLst>
                                      </p:cBhvr>
                                      <p:to>
                                        <p:strVal val="visible"/>
                                      </p:to>
                                    </p:set>
                                    <p:animEffect filter="fade" transition="in">
                                      <p:cBhvr>
                                        <p:cTn dur="2000"/>
                                        <p:tgtEl>
                                          <p:spTgt spid="3139"/>
                                        </p:tgtEl>
                                      </p:cBhvr>
                                    </p:animEffect>
                                  </p:childTnLst>
                                </p:cTn>
                              </p:par>
                              <p:par>
                                <p:cTn fill="hold" nodeType="withEffect" presetClass="entr" presetID="2" presetSubtype="2">
                                  <p:stCondLst>
                                    <p:cond delay="0"/>
                                  </p:stCondLst>
                                  <p:childTnLst>
                                    <p:set>
                                      <p:cBhvr>
                                        <p:cTn dur="1" fill="hold">
                                          <p:stCondLst>
                                            <p:cond delay="0"/>
                                          </p:stCondLst>
                                        </p:cTn>
                                        <p:tgtEl>
                                          <p:spTgt spid="3140"/>
                                        </p:tgtEl>
                                        <p:attrNameLst>
                                          <p:attrName>style.visibility</p:attrName>
                                        </p:attrNameLst>
                                      </p:cBhvr>
                                      <p:to>
                                        <p:strVal val="visible"/>
                                      </p:to>
                                    </p:set>
                                    <p:anim calcmode="lin" valueType="num">
                                      <p:cBhvr additive="base">
                                        <p:cTn dur="2000"/>
                                        <p:tgtEl>
                                          <p:spTgt spid="31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grpSp>
        <p:nvGrpSpPr>
          <p:cNvPr id="3164" name="Google Shape;3164;p77"/>
          <p:cNvGrpSpPr/>
          <p:nvPr/>
        </p:nvGrpSpPr>
        <p:grpSpPr>
          <a:xfrm>
            <a:off x="2284854" y="1303607"/>
            <a:ext cx="1977452" cy="3123219"/>
            <a:chOff x="2154300" y="238250"/>
            <a:chExt cx="3313425" cy="5233275"/>
          </a:xfrm>
        </p:grpSpPr>
        <p:sp>
          <p:nvSpPr>
            <p:cNvPr id="3165" name="Google Shape;3165;p77"/>
            <p:cNvSpPr/>
            <p:nvPr/>
          </p:nvSpPr>
          <p:spPr>
            <a:xfrm>
              <a:off x="2360900" y="1294300"/>
              <a:ext cx="1719525" cy="1129175"/>
            </a:xfrm>
            <a:custGeom>
              <a:rect b="b" l="l" r="r" t="t"/>
              <a:pathLst>
                <a:path extrusionOk="0" h="45167" w="68781">
                  <a:moveTo>
                    <a:pt x="8656" y="0"/>
                  </a:moveTo>
                  <a:cubicBezTo>
                    <a:pt x="8522" y="0"/>
                    <a:pt x="8387" y="14"/>
                    <a:pt x="8252" y="45"/>
                  </a:cubicBezTo>
                  <a:cubicBezTo>
                    <a:pt x="7645" y="176"/>
                    <a:pt x="7170" y="626"/>
                    <a:pt x="6626" y="927"/>
                  </a:cubicBezTo>
                  <a:cubicBezTo>
                    <a:pt x="6382" y="1058"/>
                    <a:pt x="6125" y="1158"/>
                    <a:pt x="5850" y="1221"/>
                  </a:cubicBezTo>
                  <a:cubicBezTo>
                    <a:pt x="5781" y="1677"/>
                    <a:pt x="5712" y="2128"/>
                    <a:pt x="5637" y="2591"/>
                  </a:cubicBezTo>
                  <a:cubicBezTo>
                    <a:pt x="5612" y="2747"/>
                    <a:pt x="5587" y="2916"/>
                    <a:pt x="5475" y="3035"/>
                  </a:cubicBezTo>
                  <a:cubicBezTo>
                    <a:pt x="5370" y="3140"/>
                    <a:pt x="4960" y="4013"/>
                    <a:pt x="4844" y="4013"/>
                  </a:cubicBezTo>
                  <a:cubicBezTo>
                    <a:pt x="4836" y="4013"/>
                    <a:pt x="4829" y="4008"/>
                    <a:pt x="4824" y="3999"/>
                  </a:cubicBezTo>
                  <a:lnTo>
                    <a:pt x="4824" y="3999"/>
                  </a:lnTo>
                  <a:cubicBezTo>
                    <a:pt x="4968" y="5100"/>
                    <a:pt x="4061" y="6094"/>
                    <a:pt x="3366" y="6958"/>
                  </a:cubicBezTo>
                  <a:cubicBezTo>
                    <a:pt x="1940" y="8691"/>
                    <a:pt x="1102" y="10818"/>
                    <a:pt x="288" y="12914"/>
                  </a:cubicBezTo>
                  <a:cubicBezTo>
                    <a:pt x="182" y="13189"/>
                    <a:pt x="69" y="13477"/>
                    <a:pt x="38" y="13771"/>
                  </a:cubicBezTo>
                  <a:cubicBezTo>
                    <a:pt x="0" y="14184"/>
                    <a:pt x="113" y="14590"/>
                    <a:pt x="232" y="14991"/>
                  </a:cubicBezTo>
                  <a:cubicBezTo>
                    <a:pt x="470" y="15773"/>
                    <a:pt x="695" y="16567"/>
                    <a:pt x="933" y="17349"/>
                  </a:cubicBezTo>
                  <a:cubicBezTo>
                    <a:pt x="664" y="17537"/>
                    <a:pt x="664" y="17931"/>
                    <a:pt x="695" y="18263"/>
                  </a:cubicBezTo>
                  <a:cubicBezTo>
                    <a:pt x="839" y="19676"/>
                    <a:pt x="970" y="21097"/>
                    <a:pt x="1114" y="22510"/>
                  </a:cubicBezTo>
                  <a:cubicBezTo>
                    <a:pt x="1133" y="22748"/>
                    <a:pt x="1164" y="22992"/>
                    <a:pt x="1308" y="23180"/>
                  </a:cubicBezTo>
                  <a:cubicBezTo>
                    <a:pt x="1508" y="23455"/>
                    <a:pt x="1890" y="23518"/>
                    <a:pt x="2184" y="23699"/>
                  </a:cubicBezTo>
                  <a:cubicBezTo>
                    <a:pt x="2678" y="24012"/>
                    <a:pt x="2841" y="24644"/>
                    <a:pt x="3053" y="25188"/>
                  </a:cubicBezTo>
                  <a:cubicBezTo>
                    <a:pt x="3272" y="25732"/>
                    <a:pt x="3660" y="26320"/>
                    <a:pt x="4248" y="26339"/>
                  </a:cubicBezTo>
                  <a:cubicBezTo>
                    <a:pt x="4242" y="26477"/>
                    <a:pt x="4236" y="26615"/>
                    <a:pt x="4230" y="26752"/>
                  </a:cubicBezTo>
                  <a:lnTo>
                    <a:pt x="4248" y="26752"/>
                  </a:lnTo>
                  <a:cubicBezTo>
                    <a:pt x="4861" y="26871"/>
                    <a:pt x="5387" y="27278"/>
                    <a:pt x="5994" y="27453"/>
                  </a:cubicBezTo>
                  <a:cubicBezTo>
                    <a:pt x="6757" y="27678"/>
                    <a:pt x="7633" y="27522"/>
                    <a:pt x="8334" y="27910"/>
                  </a:cubicBezTo>
                  <a:cubicBezTo>
                    <a:pt x="9341" y="28473"/>
                    <a:pt x="9522" y="29874"/>
                    <a:pt x="10367" y="30662"/>
                  </a:cubicBezTo>
                  <a:cubicBezTo>
                    <a:pt x="10893" y="31155"/>
                    <a:pt x="11585" y="31333"/>
                    <a:pt x="12314" y="31333"/>
                  </a:cubicBezTo>
                  <a:cubicBezTo>
                    <a:pt x="12964" y="31333"/>
                    <a:pt x="13642" y="31192"/>
                    <a:pt x="14258" y="31006"/>
                  </a:cubicBezTo>
                  <a:cubicBezTo>
                    <a:pt x="14579" y="30910"/>
                    <a:pt x="14909" y="30809"/>
                    <a:pt x="15236" y="30809"/>
                  </a:cubicBezTo>
                  <a:cubicBezTo>
                    <a:pt x="15292" y="30809"/>
                    <a:pt x="15347" y="30812"/>
                    <a:pt x="15403" y="30819"/>
                  </a:cubicBezTo>
                  <a:cubicBezTo>
                    <a:pt x="15685" y="30850"/>
                    <a:pt x="15954" y="30975"/>
                    <a:pt x="16216" y="31094"/>
                  </a:cubicBezTo>
                  <a:cubicBezTo>
                    <a:pt x="16923" y="31426"/>
                    <a:pt x="17636" y="31763"/>
                    <a:pt x="18225" y="32289"/>
                  </a:cubicBezTo>
                  <a:cubicBezTo>
                    <a:pt x="18813" y="32808"/>
                    <a:pt x="19244" y="33546"/>
                    <a:pt x="19213" y="34328"/>
                  </a:cubicBezTo>
                  <a:cubicBezTo>
                    <a:pt x="19194" y="34816"/>
                    <a:pt x="19000" y="35279"/>
                    <a:pt x="18988" y="35761"/>
                  </a:cubicBezTo>
                  <a:cubicBezTo>
                    <a:pt x="18982" y="36243"/>
                    <a:pt x="19251" y="36800"/>
                    <a:pt x="19732" y="36850"/>
                  </a:cubicBezTo>
                  <a:cubicBezTo>
                    <a:pt x="19750" y="36851"/>
                    <a:pt x="19768" y="36852"/>
                    <a:pt x="19786" y="36852"/>
                  </a:cubicBezTo>
                  <a:cubicBezTo>
                    <a:pt x="20090" y="36852"/>
                    <a:pt x="20360" y="36657"/>
                    <a:pt x="20602" y="36474"/>
                  </a:cubicBezTo>
                  <a:cubicBezTo>
                    <a:pt x="21221" y="35999"/>
                    <a:pt x="21841" y="35523"/>
                    <a:pt x="22460" y="35048"/>
                  </a:cubicBezTo>
                  <a:cubicBezTo>
                    <a:pt x="23818" y="36480"/>
                    <a:pt x="24637" y="38345"/>
                    <a:pt x="24775" y="40309"/>
                  </a:cubicBezTo>
                  <a:cubicBezTo>
                    <a:pt x="24793" y="40516"/>
                    <a:pt x="24806" y="40735"/>
                    <a:pt x="24931" y="40897"/>
                  </a:cubicBezTo>
                  <a:cubicBezTo>
                    <a:pt x="25025" y="40997"/>
                    <a:pt x="25138" y="41079"/>
                    <a:pt x="25263" y="41129"/>
                  </a:cubicBezTo>
                  <a:cubicBezTo>
                    <a:pt x="26276" y="41642"/>
                    <a:pt x="27308" y="42155"/>
                    <a:pt x="28366" y="42549"/>
                  </a:cubicBezTo>
                  <a:cubicBezTo>
                    <a:pt x="28366" y="42374"/>
                    <a:pt x="28322" y="42217"/>
                    <a:pt x="28322" y="42048"/>
                  </a:cubicBezTo>
                  <a:cubicBezTo>
                    <a:pt x="28322" y="41773"/>
                    <a:pt x="28435" y="41517"/>
                    <a:pt x="28503" y="41248"/>
                  </a:cubicBezTo>
                  <a:cubicBezTo>
                    <a:pt x="28622" y="40797"/>
                    <a:pt x="28591" y="40290"/>
                    <a:pt x="28822" y="39890"/>
                  </a:cubicBezTo>
                  <a:cubicBezTo>
                    <a:pt x="29098" y="39383"/>
                    <a:pt x="29673" y="39152"/>
                    <a:pt x="30161" y="38852"/>
                  </a:cubicBezTo>
                  <a:cubicBezTo>
                    <a:pt x="30962" y="38351"/>
                    <a:pt x="31613" y="37575"/>
                    <a:pt x="32526" y="37363"/>
                  </a:cubicBezTo>
                  <a:cubicBezTo>
                    <a:pt x="32702" y="37323"/>
                    <a:pt x="32880" y="37308"/>
                    <a:pt x="33059" y="37308"/>
                  </a:cubicBezTo>
                  <a:cubicBezTo>
                    <a:pt x="33825" y="37308"/>
                    <a:pt x="34611" y="37599"/>
                    <a:pt x="35379" y="37599"/>
                  </a:cubicBezTo>
                  <a:cubicBezTo>
                    <a:pt x="35576" y="37599"/>
                    <a:pt x="35773" y="37580"/>
                    <a:pt x="35967" y="37532"/>
                  </a:cubicBezTo>
                  <a:cubicBezTo>
                    <a:pt x="35949" y="37295"/>
                    <a:pt x="36201" y="37099"/>
                    <a:pt x="36445" y="37099"/>
                  </a:cubicBezTo>
                  <a:cubicBezTo>
                    <a:pt x="36453" y="37099"/>
                    <a:pt x="36460" y="37099"/>
                    <a:pt x="36467" y="37100"/>
                  </a:cubicBezTo>
                  <a:cubicBezTo>
                    <a:pt x="36718" y="37112"/>
                    <a:pt x="36930" y="37275"/>
                    <a:pt x="37099" y="37456"/>
                  </a:cubicBezTo>
                  <a:cubicBezTo>
                    <a:pt x="37274" y="37638"/>
                    <a:pt x="37425" y="37838"/>
                    <a:pt x="37631" y="37982"/>
                  </a:cubicBezTo>
                  <a:cubicBezTo>
                    <a:pt x="37769" y="38077"/>
                    <a:pt x="37917" y="38114"/>
                    <a:pt x="38072" y="38114"/>
                  </a:cubicBezTo>
                  <a:cubicBezTo>
                    <a:pt x="38519" y="38114"/>
                    <a:pt x="39021" y="37804"/>
                    <a:pt x="39495" y="37688"/>
                  </a:cubicBezTo>
                  <a:cubicBezTo>
                    <a:pt x="39796" y="37607"/>
                    <a:pt x="40052" y="37431"/>
                    <a:pt x="40234" y="37181"/>
                  </a:cubicBezTo>
                  <a:cubicBezTo>
                    <a:pt x="40033" y="36987"/>
                    <a:pt x="39839" y="36793"/>
                    <a:pt x="39639" y="36599"/>
                  </a:cubicBezTo>
                  <a:cubicBezTo>
                    <a:pt x="40063" y="36458"/>
                    <a:pt x="40504" y="36415"/>
                    <a:pt x="40949" y="36415"/>
                  </a:cubicBezTo>
                  <a:cubicBezTo>
                    <a:pt x="41272" y="36415"/>
                    <a:pt x="41599" y="36438"/>
                    <a:pt x="41923" y="36462"/>
                  </a:cubicBezTo>
                  <a:cubicBezTo>
                    <a:pt x="42129" y="36468"/>
                    <a:pt x="42342" y="36487"/>
                    <a:pt x="42548" y="36499"/>
                  </a:cubicBezTo>
                  <a:cubicBezTo>
                    <a:pt x="43531" y="36562"/>
                    <a:pt x="44563" y="36649"/>
                    <a:pt x="45376" y="37200"/>
                  </a:cubicBezTo>
                  <a:cubicBezTo>
                    <a:pt x="45706" y="37418"/>
                    <a:pt x="46035" y="37729"/>
                    <a:pt x="46422" y="37729"/>
                  </a:cubicBezTo>
                  <a:cubicBezTo>
                    <a:pt x="46446" y="37729"/>
                    <a:pt x="46471" y="37728"/>
                    <a:pt x="46496" y="37725"/>
                  </a:cubicBezTo>
                  <a:cubicBezTo>
                    <a:pt x="46890" y="37688"/>
                    <a:pt x="47197" y="37313"/>
                    <a:pt x="47591" y="37306"/>
                  </a:cubicBezTo>
                  <a:cubicBezTo>
                    <a:pt x="47598" y="37306"/>
                    <a:pt x="47605" y="37306"/>
                    <a:pt x="47611" y="37306"/>
                  </a:cubicBezTo>
                  <a:cubicBezTo>
                    <a:pt x="47996" y="37306"/>
                    <a:pt x="48301" y="37650"/>
                    <a:pt x="48498" y="37988"/>
                  </a:cubicBezTo>
                  <a:cubicBezTo>
                    <a:pt x="48836" y="38589"/>
                    <a:pt x="49023" y="39258"/>
                    <a:pt x="49036" y="39953"/>
                  </a:cubicBezTo>
                  <a:cubicBezTo>
                    <a:pt x="49049" y="40616"/>
                    <a:pt x="48905" y="41323"/>
                    <a:pt x="49180" y="41936"/>
                  </a:cubicBezTo>
                  <a:cubicBezTo>
                    <a:pt x="49505" y="42630"/>
                    <a:pt x="50312" y="43012"/>
                    <a:pt x="50625" y="43719"/>
                  </a:cubicBezTo>
                  <a:cubicBezTo>
                    <a:pt x="50713" y="43907"/>
                    <a:pt x="50763" y="44119"/>
                    <a:pt x="50869" y="44301"/>
                  </a:cubicBezTo>
                  <a:cubicBezTo>
                    <a:pt x="51132" y="44776"/>
                    <a:pt x="51701" y="44970"/>
                    <a:pt x="52220" y="45127"/>
                  </a:cubicBezTo>
                  <a:cubicBezTo>
                    <a:pt x="52285" y="45152"/>
                    <a:pt x="52350" y="45166"/>
                    <a:pt x="52417" y="45166"/>
                  </a:cubicBezTo>
                  <a:cubicBezTo>
                    <a:pt x="52447" y="45166"/>
                    <a:pt x="52477" y="45164"/>
                    <a:pt x="52508" y="45158"/>
                  </a:cubicBezTo>
                  <a:cubicBezTo>
                    <a:pt x="52589" y="45127"/>
                    <a:pt x="52665" y="45070"/>
                    <a:pt x="52721" y="45001"/>
                  </a:cubicBezTo>
                  <a:cubicBezTo>
                    <a:pt x="53397" y="44194"/>
                    <a:pt x="53503" y="43049"/>
                    <a:pt x="52996" y="42130"/>
                  </a:cubicBezTo>
                  <a:cubicBezTo>
                    <a:pt x="52752" y="41711"/>
                    <a:pt x="52364" y="41317"/>
                    <a:pt x="52383" y="40829"/>
                  </a:cubicBezTo>
                  <a:cubicBezTo>
                    <a:pt x="52396" y="40647"/>
                    <a:pt x="52458" y="40472"/>
                    <a:pt x="52464" y="40290"/>
                  </a:cubicBezTo>
                  <a:cubicBezTo>
                    <a:pt x="52483" y="39809"/>
                    <a:pt x="52108" y="39421"/>
                    <a:pt x="51845" y="39008"/>
                  </a:cubicBezTo>
                  <a:cubicBezTo>
                    <a:pt x="51338" y="38220"/>
                    <a:pt x="51244" y="37237"/>
                    <a:pt x="51163" y="36299"/>
                  </a:cubicBezTo>
                  <a:cubicBezTo>
                    <a:pt x="51132" y="35930"/>
                    <a:pt x="51101" y="35555"/>
                    <a:pt x="51207" y="35204"/>
                  </a:cubicBezTo>
                  <a:cubicBezTo>
                    <a:pt x="51332" y="34785"/>
                    <a:pt x="51645" y="34453"/>
                    <a:pt x="51945" y="34134"/>
                  </a:cubicBezTo>
                  <a:cubicBezTo>
                    <a:pt x="52496" y="33546"/>
                    <a:pt x="53052" y="32946"/>
                    <a:pt x="53697" y="32452"/>
                  </a:cubicBezTo>
                  <a:cubicBezTo>
                    <a:pt x="55061" y="31394"/>
                    <a:pt x="56737" y="30825"/>
                    <a:pt x="58114" y="29786"/>
                  </a:cubicBezTo>
                  <a:cubicBezTo>
                    <a:pt x="58589" y="29424"/>
                    <a:pt x="59058" y="28948"/>
                    <a:pt x="59096" y="28354"/>
                  </a:cubicBezTo>
                  <a:cubicBezTo>
                    <a:pt x="59133" y="27816"/>
                    <a:pt x="58583" y="27384"/>
                    <a:pt x="58439" y="26865"/>
                  </a:cubicBezTo>
                  <a:cubicBezTo>
                    <a:pt x="58314" y="26446"/>
                    <a:pt x="58195" y="26033"/>
                    <a:pt x="58076" y="25614"/>
                  </a:cubicBezTo>
                  <a:cubicBezTo>
                    <a:pt x="58026" y="25426"/>
                    <a:pt x="57964" y="25219"/>
                    <a:pt x="58001" y="25025"/>
                  </a:cubicBezTo>
                  <a:cubicBezTo>
                    <a:pt x="58032" y="24825"/>
                    <a:pt x="58182" y="24631"/>
                    <a:pt x="58383" y="24619"/>
                  </a:cubicBezTo>
                  <a:cubicBezTo>
                    <a:pt x="58533" y="24913"/>
                    <a:pt x="58727" y="25182"/>
                    <a:pt x="58958" y="25420"/>
                  </a:cubicBezTo>
                  <a:cubicBezTo>
                    <a:pt x="59571" y="24800"/>
                    <a:pt x="59815" y="23906"/>
                    <a:pt x="59609" y="23055"/>
                  </a:cubicBezTo>
                  <a:lnTo>
                    <a:pt x="59609" y="23055"/>
                  </a:lnTo>
                  <a:cubicBezTo>
                    <a:pt x="59651" y="23066"/>
                    <a:pt x="59692" y="23072"/>
                    <a:pt x="59732" y="23072"/>
                  </a:cubicBezTo>
                  <a:cubicBezTo>
                    <a:pt x="60018" y="23072"/>
                    <a:pt x="60266" y="22802"/>
                    <a:pt x="60441" y="22561"/>
                  </a:cubicBezTo>
                  <a:cubicBezTo>
                    <a:pt x="60798" y="22085"/>
                    <a:pt x="61160" y="21578"/>
                    <a:pt x="61242" y="20990"/>
                  </a:cubicBezTo>
                  <a:cubicBezTo>
                    <a:pt x="61273" y="20809"/>
                    <a:pt x="61273" y="20621"/>
                    <a:pt x="61336" y="20452"/>
                  </a:cubicBezTo>
                  <a:cubicBezTo>
                    <a:pt x="61417" y="20277"/>
                    <a:pt x="61536" y="20121"/>
                    <a:pt x="61680" y="19989"/>
                  </a:cubicBezTo>
                  <a:cubicBezTo>
                    <a:pt x="62011" y="19639"/>
                    <a:pt x="62387" y="19264"/>
                    <a:pt x="62862" y="19182"/>
                  </a:cubicBezTo>
                  <a:cubicBezTo>
                    <a:pt x="62939" y="19169"/>
                    <a:pt x="63016" y="19163"/>
                    <a:pt x="63093" y="19163"/>
                  </a:cubicBezTo>
                  <a:cubicBezTo>
                    <a:pt x="63441" y="19163"/>
                    <a:pt x="63791" y="19278"/>
                    <a:pt x="64145" y="19289"/>
                  </a:cubicBezTo>
                  <a:cubicBezTo>
                    <a:pt x="64159" y="19289"/>
                    <a:pt x="64175" y="19290"/>
                    <a:pt x="64190" y="19290"/>
                  </a:cubicBezTo>
                  <a:cubicBezTo>
                    <a:pt x="64605" y="19290"/>
                    <a:pt x="65083" y="19042"/>
                    <a:pt x="65083" y="18625"/>
                  </a:cubicBezTo>
                  <a:cubicBezTo>
                    <a:pt x="65064" y="18482"/>
                    <a:pt x="65027" y="18344"/>
                    <a:pt x="64970" y="18213"/>
                  </a:cubicBezTo>
                  <a:cubicBezTo>
                    <a:pt x="64689" y="17412"/>
                    <a:pt x="64833" y="16530"/>
                    <a:pt x="65352" y="15860"/>
                  </a:cubicBezTo>
                  <a:cubicBezTo>
                    <a:pt x="65934" y="15141"/>
                    <a:pt x="66860" y="14809"/>
                    <a:pt x="67761" y="14578"/>
                  </a:cubicBezTo>
                  <a:cubicBezTo>
                    <a:pt x="68086" y="14490"/>
                    <a:pt x="68424" y="14409"/>
                    <a:pt x="68712" y="14234"/>
                  </a:cubicBezTo>
                  <a:cubicBezTo>
                    <a:pt x="68737" y="14215"/>
                    <a:pt x="68762" y="14196"/>
                    <a:pt x="68780" y="14177"/>
                  </a:cubicBezTo>
                  <a:cubicBezTo>
                    <a:pt x="68117" y="13402"/>
                    <a:pt x="67454" y="12632"/>
                    <a:pt x="66797" y="11856"/>
                  </a:cubicBezTo>
                  <a:cubicBezTo>
                    <a:pt x="66541" y="11568"/>
                    <a:pt x="66265" y="11256"/>
                    <a:pt x="65884" y="11162"/>
                  </a:cubicBezTo>
                  <a:cubicBezTo>
                    <a:pt x="65806" y="11143"/>
                    <a:pt x="65728" y="11134"/>
                    <a:pt x="65652" y="11134"/>
                  </a:cubicBezTo>
                  <a:cubicBezTo>
                    <a:pt x="65083" y="11134"/>
                    <a:pt x="64581" y="11639"/>
                    <a:pt x="64288" y="12169"/>
                  </a:cubicBezTo>
                  <a:cubicBezTo>
                    <a:pt x="63963" y="12770"/>
                    <a:pt x="63757" y="13470"/>
                    <a:pt x="63225" y="13883"/>
                  </a:cubicBezTo>
                  <a:cubicBezTo>
                    <a:pt x="62824" y="14198"/>
                    <a:pt x="62340" y="14293"/>
                    <a:pt x="61823" y="14293"/>
                  </a:cubicBezTo>
                  <a:cubicBezTo>
                    <a:pt x="61055" y="14293"/>
                    <a:pt x="60213" y="14085"/>
                    <a:pt x="59458" y="14085"/>
                  </a:cubicBezTo>
                  <a:cubicBezTo>
                    <a:pt x="58905" y="14085"/>
                    <a:pt x="58398" y="14197"/>
                    <a:pt x="58001" y="14584"/>
                  </a:cubicBezTo>
                  <a:cubicBezTo>
                    <a:pt x="57738" y="14847"/>
                    <a:pt x="57569" y="15191"/>
                    <a:pt x="57282" y="15422"/>
                  </a:cubicBezTo>
                  <a:cubicBezTo>
                    <a:pt x="56737" y="15841"/>
                    <a:pt x="55974" y="15710"/>
                    <a:pt x="55298" y="15823"/>
                  </a:cubicBezTo>
                  <a:cubicBezTo>
                    <a:pt x="54629" y="15935"/>
                    <a:pt x="53916" y="16680"/>
                    <a:pt x="54335" y="17224"/>
                  </a:cubicBezTo>
                  <a:cubicBezTo>
                    <a:pt x="52940" y="17893"/>
                    <a:pt x="51476" y="18413"/>
                    <a:pt x="49974" y="18763"/>
                  </a:cubicBezTo>
                  <a:cubicBezTo>
                    <a:pt x="49862" y="17161"/>
                    <a:pt x="49568" y="15579"/>
                    <a:pt x="49086" y="14052"/>
                  </a:cubicBezTo>
                  <a:cubicBezTo>
                    <a:pt x="48986" y="13746"/>
                    <a:pt x="48873" y="13427"/>
                    <a:pt x="48642" y="13195"/>
                  </a:cubicBezTo>
                  <a:cubicBezTo>
                    <a:pt x="48302" y="12865"/>
                    <a:pt x="47799" y="12802"/>
                    <a:pt x="47310" y="12802"/>
                  </a:cubicBezTo>
                  <a:cubicBezTo>
                    <a:pt x="47223" y="12802"/>
                    <a:pt x="47137" y="12804"/>
                    <a:pt x="47053" y="12807"/>
                  </a:cubicBezTo>
                  <a:cubicBezTo>
                    <a:pt x="47647" y="12676"/>
                    <a:pt x="47622" y="11719"/>
                    <a:pt x="47128" y="11368"/>
                  </a:cubicBezTo>
                  <a:cubicBezTo>
                    <a:pt x="46829" y="11160"/>
                    <a:pt x="46467" y="11103"/>
                    <a:pt x="46094" y="11103"/>
                  </a:cubicBezTo>
                  <a:cubicBezTo>
                    <a:pt x="45851" y="11103"/>
                    <a:pt x="45603" y="11127"/>
                    <a:pt x="45364" y="11149"/>
                  </a:cubicBezTo>
                  <a:cubicBezTo>
                    <a:pt x="44818" y="11198"/>
                    <a:pt x="44269" y="11223"/>
                    <a:pt x="43721" y="11223"/>
                  </a:cubicBezTo>
                  <a:cubicBezTo>
                    <a:pt x="42929" y="11223"/>
                    <a:pt x="42137" y="11171"/>
                    <a:pt x="41353" y="11068"/>
                  </a:cubicBezTo>
                  <a:cubicBezTo>
                    <a:pt x="40534" y="10968"/>
                    <a:pt x="39514" y="10542"/>
                    <a:pt x="39589" y="9723"/>
                  </a:cubicBezTo>
                  <a:cubicBezTo>
                    <a:pt x="40340" y="9329"/>
                    <a:pt x="41084" y="8928"/>
                    <a:pt x="41835" y="8534"/>
                  </a:cubicBezTo>
                  <a:cubicBezTo>
                    <a:pt x="41963" y="7811"/>
                    <a:pt x="41040" y="7401"/>
                    <a:pt x="40299" y="7401"/>
                  </a:cubicBezTo>
                  <a:cubicBezTo>
                    <a:pt x="40277" y="7401"/>
                    <a:pt x="40255" y="7401"/>
                    <a:pt x="40234" y="7402"/>
                  </a:cubicBezTo>
                  <a:cubicBezTo>
                    <a:pt x="39962" y="7413"/>
                    <a:pt x="39670" y="7438"/>
                    <a:pt x="39386" y="7438"/>
                  </a:cubicBezTo>
                  <a:cubicBezTo>
                    <a:pt x="38886" y="7438"/>
                    <a:pt x="38410" y="7360"/>
                    <a:pt x="38107" y="6989"/>
                  </a:cubicBezTo>
                  <a:cubicBezTo>
                    <a:pt x="37869" y="6695"/>
                    <a:pt x="37806" y="6282"/>
                    <a:pt x="37525" y="6032"/>
                  </a:cubicBezTo>
                  <a:cubicBezTo>
                    <a:pt x="37338" y="5854"/>
                    <a:pt x="37108" y="5791"/>
                    <a:pt x="36860" y="5791"/>
                  </a:cubicBezTo>
                  <a:cubicBezTo>
                    <a:pt x="36451" y="5791"/>
                    <a:pt x="35991" y="5960"/>
                    <a:pt x="35579" y="6069"/>
                  </a:cubicBezTo>
                  <a:cubicBezTo>
                    <a:pt x="35250" y="6152"/>
                    <a:pt x="34916" y="6185"/>
                    <a:pt x="34579" y="6185"/>
                  </a:cubicBezTo>
                  <a:cubicBezTo>
                    <a:pt x="33816" y="6185"/>
                    <a:pt x="33042" y="6012"/>
                    <a:pt x="32295" y="5838"/>
                  </a:cubicBezTo>
                  <a:lnTo>
                    <a:pt x="14621" y="1728"/>
                  </a:lnTo>
                  <a:cubicBezTo>
                    <a:pt x="13213" y="1396"/>
                    <a:pt x="11793" y="1064"/>
                    <a:pt x="10448" y="514"/>
                  </a:cubicBezTo>
                  <a:cubicBezTo>
                    <a:pt x="9869" y="278"/>
                    <a:pt x="9265" y="0"/>
                    <a:pt x="8656"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2154300" y="238250"/>
              <a:ext cx="760300" cy="579050"/>
            </a:xfrm>
            <a:custGeom>
              <a:rect b="b" l="l" r="r" t="t"/>
              <a:pathLst>
                <a:path extrusionOk="0" h="23162" w="30412">
                  <a:moveTo>
                    <a:pt x="22072" y="0"/>
                  </a:moveTo>
                  <a:cubicBezTo>
                    <a:pt x="22059" y="0"/>
                    <a:pt x="22047" y="1"/>
                    <a:pt x="22034" y="1"/>
                  </a:cubicBezTo>
                  <a:cubicBezTo>
                    <a:pt x="21903" y="20"/>
                    <a:pt x="21796" y="101"/>
                    <a:pt x="21690" y="176"/>
                  </a:cubicBezTo>
                  <a:cubicBezTo>
                    <a:pt x="21283" y="470"/>
                    <a:pt x="20877" y="771"/>
                    <a:pt x="20470" y="1065"/>
                  </a:cubicBezTo>
                  <a:cubicBezTo>
                    <a:pt x="20207" y="1259"/>
                    <a:pt x="19926" y="1465"/>
                    <a:pt x="19832" y="1778"/>
                  </a:cubicBezTo>
                  <a:cubicBezTo>
                    <a:pt x="19738" y="2047"/>
                    <a:pt x="19807" y="2354"/>
                    <a:pt x="19744" y="2635"/>
                  </a:cubicBezTo>
                  <a:cubicBezTo>
                    <a:pt x="19699" y="2864"/>
                    <a:pt x="19496" y="3093"/>
                    <a:pt x="19283" y="3093"/>
                  </a:cubicBezTo>
                  <a:cubicBezTo>
                    <a:pt x="19235" y="3093"/>
                    <a:pt x="19185" y="3081"/>
                    <a:pt x="19138" y="3054"/>
                  </a:cubicBezTo>
                  <a:lnTo>
                    <a:pt x="19138" y="3054"/>
                  </a:lnTo>
                  <a:cubicBezTo>
                    <a:pt x="19194" y="3530"/>
                    <a:pt x="19081" y="4005"/>
                    <a:pt x="18825" y="4406"/>
                  </a:cubicBezTo>
                  <a:cubicBezTo>
                    <a:pt x="18080" y="3961"/>
                    <a:pt x="18349" y="4118"/>
                    <a:pt x="17599" y="3680"/>
                  </a:cubicBezTo>
                  <a:cubicBezTo>
                    <a:pt x="17836" y="3192"/>
                    <a:pt x="17974" y="2666"/>
                    <a:pt x="18018" y="2122"/>
                  </a:cubicBezTo>
                  <a:cubicBezTo>
                    <a:pt x="17652" y="1808"/>
                    <a:pt x="17202" y="1464"/>
                    <a:pt x="16743" y="1464"/>
                  </a:cubicBezTo>
                  <a:cubicBezTo>
                    <a:pt x="16645" y="1464"/>
                    <a:pt x="16546" y="1480"/>
                    <a:pt x="16447" y="1515"/>
                  </a:cubicBezTo>
                  <a:cubicBezTo>
                    <a:pt x="16247" y="1584"/>
                    <a:pt x="16078" y="1734"/>
                    <a:pt x="15903" y="1866"/>
                  </a:cubicBezTo>
                  <a:cubicBezTo>
                    <a:pt x="15328" y="2297"/>
                    <a:pt x="14658" y="2585"/>
                    <a:pt x="13945" y="2704"/>
                  </a:cubicBezTo>
                  <a:cubicBezTo>
                    <a:pt x="14258" y="3361"/>
                    <a:pt x="14389" y="4093"/>
                    <a:pt x="14320" y="4812"/>
                  </a:cubicBezTo>
                  <a:cubicBezTo>
                    <a:pt x="14821" y="4969"/>
                    <a:pt x="15296" y="5200"/>
                    <a:pt x="15728" y="5500"/>
                  </a:cubicBezTo>
                  <a:cubicBezTo>
                    <a:pt x="15306" y="5913"/>
                    <a:pt x="14743" y="6134"/>
                    <a:pt x="14170" y="6134"/>
                  </a:cubicBezTo>
                  <a:cubicBezTo>
                    <a:pt x="13961" y="6134"/>
                    <a:pt x="13750" y="6105"/>
                    <a:pt x="13545" y="6045"/>
                  </a:cubicBezTo>
                  <a:cubicBezTo>
                    <a:pt x="13132" y="5920"/>
                    <a:pt x="12769" y="5669"/>
                    <a:pt x="12368" y="5494"/>
                  </a:cubicBezTo>
                  <a:cubicBezTo>
                    <a:pt x="11904" y="5292"/>
                    <a:pt x="11402" y="5198"/>
                    <a:pt x="10897" y="5198"/>
                  </a:cubicBezTo>
                  <a:cubicBezTo>
                    <a:pt x="10200" y="5198"/>
                    <a:pt x="9496" y="5378"/>
                    <a:pt x="8871" y="5701"/>
                  </a:cubicBezTo>
                  <a:cubicBezTo>
                    <a:pt x="7789" y="6257"/>
                    <a:pt x="6951" y="7196"/>
                    <a:pt x="6350" y="8247"/>
                  </a:cubicBezTo>
                  <a:cubicBezTo>
                    <a:pt x="6919" y="8571"/>
                    <a:pt x="7565" y="8740"/>
                    <a:pt x="8218" y="8740"/>
                  </a:cubicBezTo>
                  <a:cubicBezTo>
                    <a:pt x="8283" y="8740"/>
                    <a:pt x="8349" y="8738"/>
                    <a:pt x="8415" y="8735"/>
                  </a:cubicBezTo>
                  <a:lnTo>
                    <a:pt x="8415" y="8735"/>
                  </a:lnTo>
                  <a:cubicBezTo>
                    <a:pt x="7263" y="9029"/>
                    <a:pt x="6144" y="9423"/>
                    <a:pt x="5068" y="9924"/>
                  </a:cubicBezTo>
                  <a:cubicBezTo>
                    <a:pt x="5581" y="9967"/>
                    <a:pt x="5825" y="10574"/>
                    <a:pt x="5875" y="11087"/>
                  </a:cubicBezTo>
                  <a:cubicBezTo>
                    <a:pt x="5918" y="11606"/>
                    <a:pt x="5906" y="12182"/>
                    <a:pt x="6275" y="12545"/>
                  </a:cubicBezTo>
                  <a:cubicBezTo>
                    <a:pt x="6563" y="12820"/>
                    <a:pt x="7226" y="13089"/>
                    <a:pt x="7038" y="13446"/>
                  </a:cubicBezTo>
                  <a:lnTo>
                    <a:pt x="1708" y="14146"/>
                  </a:lnTo>
                  <a:cubicBezTo>
                    <a:pt x="1445" y="14196"/>
                    <a:pt x="1195" y="14284"/>
                    <a:pt x="957" y="14403"/>
                  </a:cubicBezTo>
                  <a:cubicBezTo>
                    <a:pt x="751" y="14497"/>
                    <a:pt x="419" y="14541"/>
                    <a:pt x="257" y="14753"/>
                  </a:cubicBezTo>
                  <a:cubicBezTo>
                    <a:pt x="0" y="15085"/>
                    <a:pt x="313" y="15604"/>
                    <a:pt x="713" y="15729"/>
                  </a:cubicBezTo>
                  <a:cubicBezTo>
                    <a:pt x="862" y="15775"/>
                    <a:pt x="1014" y="15790"/>
                    <a:pt x="1167" y="15790"/>
                  </a:cubicBezTo>
                  <a:cubicBezTo>
                    <a:pt x="1432" y="15790"/>
                    <a:pt x="1701" y="15746"/>
                    <a:pt x="1971" y="15742"/>
                  </a:cubicBezTo>
                  <a:cubicBezTo>
                    <a:pt x="2002" y="15741"/>
                    <a:pt x="2034" y="15740"/>
                    <a:pt x="2065" y="15740"/>
                  </a:cubicBezTo>
                  <a:cubicBezTo>
                    <a:pt x="2577" y="15740"/>
                    <a:pt x="3078" y="15877"/>
                    <a:pt x="3585" y="15942"/>
                  </a:cubicBezTo>
                  <a:cubicBezTo>
                    <a:pt x="3808" y="15968"/>
                    <a:pt x="4031" y="15980"/>
                    <a:pt x="4254" y="15980"/>
                  </a:cubicBezTo>
                  <a:cubicBezTo>
                    <a:pt x="5140" y="15980"/>
                    <a:pt x="6026" y="15795"/>
                    <a:pt x="6901" y="15610"/>
                  </a:cubicBezTo>
                  <a:cubicBezTo>
                    <a:pt x="7351" y="15523"/>
                    <a:pt x="7820" y="15410"/>
                    <a:pt x="8164" y="15110"/>
                  </a:cubicBezTo>
                  <a:cubicBezTo>
                    <a:pt x="8302" y="14991"/>
                    <a:pt x="8415" y="14835"/>
                    <a:pt x="8565" y="14741"/>
                  </a:cubicBezTo>
                  <a:cubicBezTo>
                    <a:pt x="8715" y="14653"/>
                    <a:pt x="8878" y="14591"/>
                    <a:pt x="9046" y="14553"/>
                  </a:cubicBezTo>
                  <a:cubicBezTo>
                    <a:pt x="9685" y="14384"/>
                    <a:pt x="10323" y="14215"/>
                    <a:pt x="10961" y="14046"/>
                  </a:cubicBezTo>
                  <a:cubicBezTo>
                    <a:pt x="11268" y="13967"/>
                    <a:pt x="11587" y="13884"/>
                    <a:pt x="11906" y="13884"/>
                  </a:cubicBezTo>
                  <a:cubicBezTo>
                    <a:pt x="11989" y="13884"/>
                    <a:pt x="12073" y="13889"/>
                    <a:pt x="12156" y="13902"/>
                  </a:cubicBezTo>
                  <a:cubicBezTo>
                    <a:pt x="12556" y="13971"/>
                    <a:pt x="12950" y="14247"/>
                    <a:pt x="13013" y="14641"/>
                  </a:cubicBezTo>
                  <a:cubicBezTo>
                    <a:pt x="12743" y="14557"/>
                    <a:pt x="12462" y="14517"/>
                    <a:pt x="12179" y="14517"/>
                  </a:cubicBezTo>
                  <a:cubicBezTo>
                    <a:pt x="11195" y="14517"/>
                    <a:pt x="10198" y="15003"/>
                    <a:pt x="9653" y="15829"/>
                  </a:cubicBezTo>
                  <a:cubicBezTo>
                    <a:pt x="10211" y="15985"/>
                    <a:pt x="10642" y="16595"/>
                    <a:pt x="11185" y="16595"/>
                  </a:cubicBezTo>
                  <a:cubicBezTo>
                    <a:pt x="11232" y="16595"/>
                    <a:pt x="11281" y="16590"/>
                    <a:pt x="11330" y="16580"/>
                  </a:cubicBezTo>
                  <a:cubicBezTo>
                    <a:pt x="11655" y="16511"/>
                    <a:pt x="11880" y="16223"/>
                    <a:pt x="12168" y="16067"/>
                  </a:cubicBezTo>
                  <a:cubicBezTo>
                    <a:pt x="12346" y="15968"/>
                    <a:pt x="12546" y="15921"/>
                    <a:pt x="12747" y="15921"/>
                  </a:cubicBezTo>
                  <a:cubicBezTo>
                    <a:pt x="13040" y="15921"/>
                    <a:pt x="13336" y="16020"/>
                    <a:pt x="13570" y="16198"/>
                  </a:cubicBezTo>
                  <a:cubicBezTo>
                    <a:pt x="13964" y="16518"/>
                    <a:pt x="14176" y="17005"/>
                    <a:pt x="14164" y="17512"/>
                  </a:cubicBezTo>
                  <a:cubicBezTo>
                    <a:pt x="14158" y="17869"/>
                    <a:pt x="14045" y="18244"/>
                    <a:pt x="14170" y="18576"/>
                  </a:cubicBezTo>
                  <a:cubicBezTo>
                    <a:pt x="14270" y="18845"/>
                    <a:pt x="14508" y="19032"/>
                    <a:pt x="14702" y="19245"/>
                  </a:cubicBezTo>
                  <a:cubicBezTo>
                    <a:pt x="15134" y="19727"/>
                    <a:pt x="15371" y="20353"/>
                    <a:pt x="15365" y="20997"/>
                  </a:cubicBezTo>
                  <a:cubicBezTo>
                    <a:pt x="15359" y="21260"/>
                    <a:pt x="15321" y="21529"/>
                    <a:pt x="15440" y="21766"/>
                  </a:cubicBezTo>
                  <a:cubicBezTo>
                    <a:pt x="15540" y="21967"/>
                    <a:pt x="15753" y="22092"/>
                    <a:pt x="15891" y="22273"/>
                  </a:cubicBezTo>
                  <a:cubicBezTo>
                    <a:pt x="16091" y="22517"/>
                    <a:pt x="16141" y="22842"/>
                    <a:pt x="16110" y="23162"/>
                  </a:cubicBezTo>
                  <a:cubicBezTo>
                    <a:pt x="16160" y="23093"/>
                    <a:pt x="16203" y="23005"/>
                    <a:pt x="16235" y="22918"/>
                  </a:cubicBezTo>
                  <a:cubicBezTo>
                    <a:pt x="16304" y="22699"/>
                    <a:pt x="16266" y="22467"/>
                    <a:pt x="16310" y="22242"/>
                  </a:cubicBezTo>
                  <a:cubicBezTo>
                    <a:pt x="16429" y="21654"/>
                    <a:pt x="17073" y="21222"/>
                    <a:pt x="17017" y="20628"/>
                  </a:cubicBezTo>
                  <a:cubicBezTo>
                    <a:pt x="16992" y="20365"/>
                    <a:pt x="16817" y="20109"/>
                    <a:pt x="16879" y="19846"/>
                  </a:cubicBezTo>
                  <a:cubicBezTo>
                    <a:pt x="16935" y="19633"/>
                    <a:pt x="17136" y="19489"/>
                    <a:pt x="17317" y="19364"/>
                  </a:cubicBezTo>
                  <a:cubicBezTo>
                    <a:pt x="19782" y="17687"/>
                    <a:pt x="22040" y="15742"/>
                    <a:pt x="24067" y="13565"/>
                  </a:cubicBezTo>
                  <a:cubicBezTo>
                    <a:pt x="25118" y="12432"/>
                    <a:pt x="26119" y="11219"/>
                    <a:pt x="27446" y="10424"/>
                  </a:cubicBezTo>
                  <a:cubicBezTo>
                    <a:pt x="28372" y="9867"/>
                    <a:pt x="29466" y="9492"/>
                    <a:pt x="30411" y="8991"/>
                  </a:cubicBezTo>
                  <a:cubicBezTo>
                    <a:pt x="29861" y="7615"/>
                    <a:pt x="29354" y="6232"/>
                    <a:pt x="28985" y="4800"/>
                  </a:cubicBezTo>
                  <a:cubicBezTo>
                    <a:pt x="28753" y="3905"/>
                    <a:pt x="28553" y="2948"/>
                    <a:pt x="27890" y="2310"/>
                  </a:cubicBezTo>
                  <a:cubicBezTo>
                    <a:pt x="27433" y="1866"/>
                    <a:pt x="26814" y="1640"/>
                    <a:pt x="26213" y="1421"/>
                  </a:cubicBezTo>
                  <a:cubicBezTo>
                    <a:pt x="24943" y="977"/>
                    <a:pt x="23667" y="521"/>
                    <a:pt x="22403" y="70"/>
                  </a:cubicBezTo>
                  <a:cubicBezTo>
                    <a:pt x="22296" y="25"/>
                    <a:pt x="22185" y="0"/>
                    <a:pt x="22072"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2500100" y="462875"/>
              <a:ext cx="1831350" cy="1300200"/>
            </a:xfrm>
            <a:custGeom>
              <a:rect b="b" l="l" r="r" t="t"/>
              <a:pathLst>
                <a:path extrusionOk="0" h="52008" w="73254">
                  <a:moveTo>
                    <a:pt x="16579" y="0"/>
                  </a:moveTo>
                  <a:cubicBezTo>
                    <a:pt x="15634" y="501"/>
                    <a:pt x="14540" y="870"/>
                    <a:pt x="13620" y="1427"/>
                  </a:cubicBezTo>
                  <a:cubicBezTo>
                    <a:pt x="12294" y="2221"/>
                    <a:pt x="11286" y="3435"/>
                    <a:pt x="10235" y="4567"/>
                  </a:cubicBezTo>
                  <a:cubicBezTo>
                    <a:pt x="8215" y="6750"/>
                    <a:pt x="5950" y="8696"/>
                    <a:pt x="3491" y="10367"/>
                  </a:cubicBezTo>
                  <a:cubicBezTo>
                    <a:pt x="3304" y="10492"/>
                    <a:pt x="3103" y="10636"/>
                    <a:pt x="3053" y="10848"/>
                  </a:cubicBezTo>
                  <a:cubicBezTo>
                    <a:pt x="2985" y="11111"/>
                    <a:pt x="3160" y="11361"/>
                    <a:pt x="3185" y="11630"/>
                  </a:cubicBezTo>
                  <a:cubicBezTo>
                    <a:pt x="3241" y="12231"/>
                    <a:pt x="2597" y="12663"/>
                    <a:pt x="2484" y="13244"/>
                  </a:cubicBezTo>
                  <a:cubicBezTo>
                    <a:pt x="2440" y="13470"/>
                    <a:pt x="2472" y="13701"/>
                    <a:pt x="2403" y="13926"/>
                  </a:cubicBezTo>
                  <a:cubicBezTo>
                    <a:pt x="2378" y="14008"/>
                    <a:pt x="2334" y="14095"/>
                    <a:pt x="2278" y="14170"/>
                  </a:cubicBezTo>
                  <a:cubicBezTo>
                    <a:pt x="2259" y="14352"/>
                    <a:pt x="2221" y="14539"/>
                    <a:pt x="2159" y="14715"/>
                  </a:cubicBezTo>
                  <a:cubicBezTo>
                    <a:pt x="1984" y="15190"/>
                    <a:pt x="1715" y="15628"/>
                    <a:pt x="1627" y="16122"/>
                  </a:cubicBezTo>
                  <a:cubicBezTo>
                    <a:pt x="1383" y="17530"/>
                    <a:pt x="2659" y="18887"/>
                    <a:pt x="2346" y="20283"/>
                  </a:cubicBezTo>
                  <a:cubicBezTo>
                    <a:pt x="2215" y="20858"/>
                    <a:pt x="1821" y="21346"/>
                    <a:pt x="1640" y="21915"/>
                  </a:cubicBezTo>
                  <a:cubicBezTo>
                    <a:pt x="1302" y="22998"/>
                    <a:pt x="1771" y="24199"/>
                    <a:pt x="1514" y="25306"/>
                  </a:cubicBezTo>
                  <a:cubicBezTo>
                    <a:pt x="1383" y="25857"/>
                    <a:pt x="1083" y="26364"/>
                    <a:pt x="939" y="26908"/>
                  </a:cubicBezTo>
                  <a:cubicBezTo>
                    <a:pt x="751" y="27659"/>
                    <a:pt x="876" y="28447"/>
                    <a:pt x="1283" y="29097"/>
                  </a:cubicBezTo>
                  <a:cubicBezTo>
                    <a:pt x="1237" y="29110"/>
                    <a:pt x="1190" y="29116"/>
                    <a:pt x="1142" y="29116"/>
                  </a:cubicBezTo>
                  <a:cubicBezTo>
                    <a:pt x="1047" y="29116"/>
                    <a:pt x="951" y="29091"/>
                    <a:pt x="864" y="29041"/>
                  </a:cubicBezTo>
                  <a:cubicBezTo>
                    <a:pt x="787" y="28999"/>
                    <a:pt x="705" y="28979"/>
                    <a:pt x="625" y="28979"/>
                  </a:cubicBezTo>
                  <a:cubicBezTo>
                    <a:pt x="444" y="28979"/>
                    <a:pt x="276" y="29084"/>
                    <a:pt x="219" y="29279"/>
                  </a:cubicBezTo>
                  <a:cubicBezTo>
                    <a:pt x="0" y="30055"/>
                    <a:pt x="38" y="30887"/>
                    <a:pt x="332" y="31644"/>
                  </a:cubicBezTo>
                  <a:cubicBezTo>
                    <a:pt x="420" y="31863"/>
                    <a:pt x="532" y="32082"/>
                    <a:pt x="557" y="32313"/>
                  </a:cubicBezTo>
                  <a:cubicBezTo>
                    <a:pt x="576" y="32513"/>
                    <a:pt x="570" y="32720"/>
                    <a:pt x="526" y="32914"/>
                  </a:cubicBezTo>
                  <a:cubicBezTo>
                    <a:pt x="445" y="33433"/>
                    <a:pt x="363" y="33952"/>
                    <a:pt x="288" y="34465"/>
                  </a:cubicBezTo>
                  <a:cubicBezTo>
                    <a:pt x="557" y="34396"/>
                    <a:pt x="814" y="34303"/>
                    <a:pt x="1064" y="34171"/>
                  </a:cubicBezTo>
                  <a:cubicBezTo>
                    <a:pt x="1602" y="33871"/>
                    <a:pt x="2084" y="33420"/>
                    <a:pt x="2684" y="33289"/>
                  </a:cubicBezTo>
                  <a:cubicBezTo>
                    <a:pt x="2819" y="33259"/>
                    <a:pt x="2954" y="33245"/>
                    <a:pt x="3089" y="33245"/>
                  </a:cubicBezTo>
                  <a:cubicBezTo>
                    <a:pt x="3699" y="33245"/>
                    <a:pt x="4306" y="33523"/>
                    <a:pt x="4880" y="33758"/>
                  </a:cubicBezTo>
                  <a:cubicBezTo>
                    <a:pt x="6225" y="34309"/>
                    <a:pt x="7645" y="34640"/>
                    <a:pt x="9053" y="34972"/>
                  </a:cubicBezTo>
                  <a:lnTo>
                    <a:pt x="26727" y="39082"/>
                  </a:lnTo>
                  <a:cubicBezTo>
                    <a:pt x="27478" y="39256"/>
                    <a:pt x="28253" y="39430"/>
                    <a:pt x="29015" y="39430"/>
                  </a:cubicBezTo>
                  <a:cubicBezTo>
                    <a:pt x="29351" y="39430"/>
                    <a:pt x="29684" y="39396"/>
                    <a:pt x="30011" y="39314"/>
                  </a:cubicBezTo>
                  <a:cubicBezTo>
                    <a:pt x="30423" y="39205"/>
                    <a:pt x="30883" y="39036"/>
                    <a:pt x="31292" y="39036"/>
                  </a:cubicBezTo>
                  <a:cubicBezTo>
                    <a:pt x="31540" y="39036"/>
                    <a:pt x="31770" y="39099"/>
                    <a:pt x="31957" y="39276"/>
                  </a:cubicBezTo>
                  <a:cubicBezTo>
                    <a:pt x="32238" y="39527"/>
                    <a:pt x="32301" y="39939"/>
                    <a:pt x="32539" y="40233"/>
                  </a:cubicBezTo>
                  <a:cubicBezTo>
                    <a:pt x="32846" y="40605"/>
                    <a:pt x="33322" y="40686"/>
                    <a:pt x="33822" y="40686"/>
                  </a:cubicBezTo>
                  <a:cubicBezTo>
                    <a:pt x="34104" y="40686"/>
                    <a:pt x="34394" y="40660"/>
                    <a:pt x="34666" y="40646"/>
                  </a:cubicBezTo>
                  <a:cubicBezTo>
                    <a:pt x="34692" y="40645"/>
                    <a:pt x="34718" y="40645"/>
                    <a:pt x="34745" y="40645"/>
                  </a:cubicBezTo>
                  <a:cubicBezTo>
                    <a:pt x="35484" y="40645"/>
                    <a:pt x="36394" y="41060"/>
                    <a:pt x="36267" y="41779"/>
                  </a:cubicBezTo>
                  <a:cubicBezTo>
                    <a:pt x="35523" y="42173"/>
                    <a:pt x="34772" y="42573"/>
                    <a:pt x="34021" y="42967"/>
                  </a:cubicBezTo>
                  <a:cubicBezTo>
                    <a:pt x="33946" y="43787"/>
                    <a:pt x="34966" y="44212"/>
                    <a:pt x="35785" y="44312"/>
                  </a:cubicBezTo>
                  <a:cubicBezTo>
                    <a:pt x="36569" y="44416"/>
                    <a:pt x="37361" y="44467"/>
                    <a:pt x="38154" y="44467"/>
                  </a:cubicBezTo>
                  <a:cubicBezTo>
                    <a:pt x="38704" y="44467"/>
                    <a:pt x="39254" y="44442"/>
                    <a:pt x="39802" y="44394"/>
                  </a:cubicBezTo>
                  <a:cubicBezTo>
                    <a:pt x="40043" y="44371"/>
                    <a:pt x="40293" y="44346"/>
                    <a:pt x="40539" y="44346"/>
                  </a:cubicBezTo>
                  <a:cubicBezTo>
                    <a:pt x="40907" y="44346"/>
                    <a:pt x="41264" y="44403"/>
                    <a:pt x="41560" y="44613"/>
                  </a:cubicBezTo>
                  <a:cubicBezTo>
                    <a:pt x="42060" y="44969"/>
                    <a:pt x="42079" y="45920"/>
                    <a:pt x="41485" y="46052"/>
                  </a:cubicBezTo>
                  <a:cubicBezTo>
                    <a:pt x="41569" y="46049"/>
                    <a:pt x="41655" y="46047"/>
                    <a:pt x="41742" y="46047"/>
                  </a:cubicBezTo>
                  <a:cubicBezTo>
                    <a:pt x="42231" y="46047"/>
                    <a:pt x="42734" y="46110"/>
                    <a:pt x="43074" y="46440"/>
                  </a:cubicBezTo>
                  <a:cubicBezTo>
                    <a:pt x="43305" y="46671"/>
                    <a:pt x="43418" y="46984"/>
                    <a:pt x="43518" y="47297"/>
                  </a:cubicBezTo>
                  <a:cubicBezTo>
                    <a:pt x="44000" y="48823"/>
                    <a:pt x="44300" y="50406"/>
                    <a:pt x="44406" y="52008"/>
                  </a:cubicBezTo>
                  <a:cubicBezTo>
                    <a:pt x="45908" y="51657"/>
                    <a:pt x="47372" y="51138"/>
                    <a:pt x="48767" y="50469"/>
                  </a:cubicBezTo>
                  <a:cubicBezTo>
                    <a:pt x="48354" y="49924"/>
                    <a:pt x="49061" y="49180"/>
                    <a:pt x="49730" y="49067"/>
                  </a:cubicBezTo>
                  <a:cubicBezTo>
                    <a:pt x="50406" y="48955"/>
                    <a:pt x="51169" y="49086"/>
                    <a:pt x="51714" y="48667"/>
                  </a:cubicBezTo>
                  <a:cubicBezTo>
                    <a:pt x="52001" y="48435"/>
                    <a:pt x="52170" y="48091"/>
                    <a:pt x="52433" y="47828"/>
                  </a:cubicBezTo>
                  <a:cubicBezTo>
                    <a:pt x="52830" y="47441"/>
                    <a:pt x="53337" y="47330"/>
                    <a:pt x="53890" y="47330"/>
                  </a:cubicBezTo>
                  <a:cubicBezTo>
                    <a:pt x="54645" y="47330"/>
                    <a:pt x="55487" y="47537"/>
                    <a:pt x="56255" y="47537"/>
                  </a:cubicBezTo>
                  <a:cubicBezTo>
                    <a:pt x="56772" y="47537"/>
                    <a:pt x="57256" y="47443"/>
                    <a:pt x="57657" y="47128"/>
                  </a:cubicBezTo>
                  <a:cubicBezTo>
                    <a:pt x="58189" y="46715"/>
                    <a:pt x="58401" y="46008"/>
                    <a:pt x="58727" y="45414"/>
                  </a:cubicBezTo>
                  <a:cubicBezTo>
                    <a:pt x="59009" y="44889"/>
                    <a:pt x="59520" y="44378"/>
                    <a:pt x="60088" y="44378"/>
                  </a:cubicBezTo>
                  <a:cubicBezTo>
                    <a:pt x="60163" y="44378"/>
                    <a:pt x="60239" y="44387"/>
                    <a:pt x="60316" y="44406"/>
                  </a:cubicBezTo>
                  <a:cubicBezTo>
                    <a:pt x="60697" y="44500"/>
                    <a:pt x="60973" y="44813"/>
                    <a:pt x="61229" y="45101"/>
                  </a:cubicBezTo>
                  <a:cubicBezTo>
                    <a:pt x="61886" y="45877"/>
                    <a:pt x="62555" y="46652"/>
                    <a:pt x="63219" y="47428"/>
                  </a:cubicBezTo>
                  <a:cubicBezTo>
                    <a:pt x="63469" y="47247"/>
                    <a:pt x="63663" y="46959"/>
                    <a:pt x="63650" y="46652"/>
                  </a:cubicBezTo>
                  <a:cubicBezTo>
                    <a:pt x="64076" y="46352"/>
                    <a:pt x="64520" y="46089"/>
                    <a:pt x="64989" y="45877"/>
                  </a:cubicBezTo>
                  <a:cubicBezTo>
                    <a:pt x="65139" y="45795"/>
                    <a:pt x="65296" y="45745"/>
                    <a:pt x="65458" y="45714"/>
                  </a:cubicBezTo>
                  <a:cubicBezTo>
                    <a:pt x="65533" y="45704"/>
                    <a:pt x="65609" y="45699"/>
                    <a:pt x="65684" y="45699"/>
                  </a:cubicBezTo>
                  <a:cubicBezTo>
                    <a:pt x="65805" y="45699"/>
                    <a:pt x="65925" y="45712"/>
                    <a:pt x="66040" y="45739"/>
                  </a:cubicBezTo>
                  <a:cubicBezTo>
                    <a:pt x="66441" y="45801"/>
                    <a:pt x="66841" y="45858"/>
                    <a:pt x="67241" y="45920"/>
                  </a:cubicBezTo>
                  <a:cubicBezTo>
                    <a:pt x="66810" y="46120"/>
                    <a:pt x="66384" y="46321"/>
                    <a:pt x="65940" y="46521"/>
                  </a:cubicBezTo>
                  <a:cubicBezTo>
                    <a:pt x="65496" y="46727"/>
                    <a:pt x="65027" y="46953"/>
                    <a:pt x="64795" y="47384"/>
                  </a:cubicBezTo>
                  <a:cubicBezTo>
                    <a:pt x="64520" y="47891"/>
                    <a:pt x="64758" y="48642"/>
                    <a:pt x="65321" y="48792"/>
                  </a:cubicBezTo>
                  <a:cubicBezTo>
                    <a:pt x="65384" y="48809"/>
                    <a:pt x="65448" y="48817"/>
                    <a:pt x="65512" y="48817"/>
                  </a:cubicBezTo>
                  <a:cubicBezTo>
                    <a:pt x="65612" y="48817"/>
                    <a:pt x="65711" y="48796"/>
                    <a:pt x="65802" y="48754"/>
                  </a:cubicBezTo>
                  <a:cubicBezTo>
                    <a:pt x="66172" y="48573"/>
                    <a:pt x="66253" y="48097"/>
                    <a:pt x="66447" y="47735"/>
                  </a:cubicBezTo>
                  <a:cubicBezTo>
                    <a:pt x="66728" y="47222"/>
                    <a:pt x="67266" y="46909"/>
                    <a:pt x="67817" y="46702"/>
                  </a:cubicBezTo>
                  <a:cubicBezTo>
                    <a:pt x="68361" y="46490"/>
                    <a:pt x="68937" y="46352"/>
                    <a:pt x="69431" y="46039"/>
                  </a:cubicBezTo>
                  <a:cubicBezTo>
                    <a:pt x="69675" y="45883"/>
                    <a:pt x="69919" y="45639"/>
                    <a:pt x="69875" y="45351"/>
                  </a:cubicBezTo>
                  <a:cubicBezTo>
                    <a:pt x="69845" y="45060"/>
                    <a:pt x="69504" y="44881"/>
                    <a:pt x="69204" y="44881"/>
                  </a:cubicBezTo>
                  <a:cubicBezTo>
                    <a:pt x="69194" y="44881"/>
                    <a:pt x="69184" y="44881"/>
                    <a:pt x="69174" y="44882"/>
                  </a:cubicBezTo>
                  <a:cubicBezTo>
                    <a:pt x="68868" y="44901"/>
                    <a:pt x="68574" y="45038"/>
                    <a:pt x="68274" y="45120"/>
                  </a:cubicBezTo>
                  <a:cubicBezTo>
                    <a:pt x="67977" y="45195"/>
                    <a:pt x="67649" y="45257"/>
                    <a:pt x="67338" y="45257"/>
                  </a:cubicBezTo>
                  <a:cubicBezTo>
                    <a:pt x="66927" y="45257"/>
                    <a:pt x="66545" y="45149"/>
                    <a:pt x="66303" y="44825"/>
                  </a:cubicBezTo>
                  <a:cubicBezTo>
                    <a:pt x="66203" y="44688"/>
                    <a:pt x="65990" y="44750"/>
                    <a:pt x="65827" y="44700"/>
                  </a:cubicBezTo>
                  <a:cubicBezTo>
                    <a:pt x="65421" y="44563"/>
                    <a:pt x="65659" y="43881"/>
                    <a:pt x="65371" y="43555"/>
                  </a:cubicBezTo>
                  <a:cubicBezTo>
                    <a:pt x="65264" y="43437"/>
                    <a:pt x="65083" y="43374"/>
                    <a:pt x="64995" y="43236"/>
                  </a:cubicBezTo>
                  <a:cubicBezTo>
                    <a:pt x="64801" y="42942"/>
                    <a:pt x="65127" y="42598"/>
                    <a:pt x="65415" y="42404"/>
                  </a:cubicBezTo>
                  <a:cubicBezTo>
                    <a:pt x="65333" y="42222"/>
                    <a:pt x="65137" y="42133"/>
                    <a:pt x="64942" y="42133"/>
                  </a:cubicBezTo>
                  <a:cubicBezTo>
                    <a:pt x="64735" y="42133"/>
                    <a:pt x="64528" y="42233"/>
                    <a:pt x="64457" y="42429"/>
                  </a:cubicBezTo>
                  <a:lnTo>
                    <a:pt x="63519" y="42179"/>
                  </a:lnTo>
                  <a:cubicBezTo>
                    <a:pt x="63475" y="42173"/>
                    <a:pt x="63438" y="42154"/>
                    <a:pt x="63406" y="42129"/>
                  </a:cubicBezTo>
                  <a:cubicBezTo>
                    <a:pt x="63279" y="42014"/>
                    <a:pt x="63463" y="41822"/>
                    <a:pt x="63640" y="41822"/>
                  </a:cubicBezTo>
                  <a:cubicBezTo>
                    <a:pt x="63646" y="41822"/>
                    <a:pt x="63651" y="41822"/>
                    <a:pt x="63657" y="41823"/>
                  </a:cubicBezTo>
                  <a:cubicBezTo>
                    <a:pt x="63771" y="41827"/>
                    <a:pt x="63892" y="41866"/>
                    <a:pt x="64001" y="41866"/>
                  </a:cubicBezTo>
                  <a:cubicBezTo>
                    <a:pt x="64059" y="41866"/>
                    <a:pt x="64114" y="41855"/>
                    <a:pt x="64163" y="41823"/>
                  </a:cubicBezTo>
                  <a:cubicBezTo>
                    <a:pt x="64257" y="41766"/>
                    <a:pt x="64301" y="41654"/>
                    <a:pt x="64370" y="41566"/>
                  </a:cubicBezTo>
                  <a:cubicBezTo>
                    <a:pt x="64676" y="41197"/>
                    <a:pt x="65408" y="41360"/>
                    <a:pt x="65602" y="40922"/>
                  </a:cubicBezTo>
                  <a:cubicBezTo>
                    <a:pt x="65621" y="40565"/>
                    <a:pt x="65296" y="40271"/>
                    <a:pt x="64939" y="40202"/>
                  </a:cubicBezTo>
                  <a:cubicBezTo>
                    <a:pt x="64878" y="40191"/>
                    <a:pt x="64816" y="40186"/>
                    <a:pt x="64755" y="40186"/>
                  </a:cubicBezTo>
                  <a:cubicBezTo>
                    <a:pt x="64465" y="40186"/>
                    <a:pt x="64176" y="40297"/>
                    <a:pt x="63913" y="40421"/>
                  </a:cubicBezTo>
                  <a:cubicBezTo>
                    <a:pt x="63588" y="40571"/>
                    <a:pt x="63281" y="40759"/>
                    <a:pt x="62931" y="40834"/>
                  </a:cubicBezTo>
                  <a:cubicBezTo>
                    <a:pt x="62618" y="40909"/>
                    <a:pt x="62299" y="40890"/>
                    <a:pt x="61992" y="40978"/>
                  </a:cubicBezTo>
                  <a:cubicBezTo>
                    <a:pt x="61098" y="41253"/>
                    <a:pt x="60660" y="42386"/>
                    <a:pt x="59746" y="42617"/>
                  </a:cubicBezTo>
                  <a:cubicBezTo>
                    <a:pt x="59703" y="42398"/>
                    <a:pt x="59828" y="42192"/>
                    <a:pt x="59940" y="42004"/>
                  </a:cubicBezTo>
                  <a:lnTo>
                    <a:pt x="60566" y="40990"/>
                  </a:lnTo>
                  <a:cubicBezTo>
                    <a:pt x="60866" y="40515"/>
                    <a:pt x="61223" y="39989"/>
                    <a:pt x="61773" y="39877"/>
                  </a:cubicBezTo>
                  <a:cubicBezTo>
                    <a:pt x="61880" y="39864"/>
                    <a:pt x="61992" y="39839"/>
                    <a:pt x="62099" y="39796"/>
                  </a:cubicBezTo>
                  <a:cubicBezTo>
                    <a:pt x="62218" y="39727"/>
                    <a:pt x="62280" y="39608"/>
                    <a:pt x="62355" y="39495"/>
                  </a:cubicBezTo>
                  <a:cubicBezTo>
                    <a:pt x="62643" y="39089"/>
                    <a:pt x="63131" y="38863"/>
                    <a:pt x="63613" y="38751"/>
                  </a:cubicBezTo>
                  <a:cubicBezTo>
                    <a:pt x="64101" y="38638"/>
                    <a:pt x="64607" y="38626"/>
                    <a:pt x="65095" y="38526"/>
                  </a:cubicBezTo>
                  <a:cubicBezTo>
                    <a:pt x="66381" y="38272"/>
                    <a:pt x="67577" y="37490"/>
                    <a:pt x="68873" y="37490"/>
                  </a:cubicBezTo>
                  <a:cubicBezTo>
                    <a:pt x="68953" y="37490"/>
                    <a:pt x="69032" y="37493"/>
                    <a:pt x="69112" y="37500"/>
                  </a:cubicBezTo>
                  <a:cubicBezTo>
                    <a:pt x="69229" y="37507"/>
                    <a:pt x="69353" y="37519"/>
                    <a:pt x="69474" y="37519"/>
                  </a:cubicBezTo>
                  <a:cubicBezTo>
                    <a:pt x="69656" y="37519"/>
                    <a:pt x="69831" y="37491"/>
                    <a:pt x="69963" y="37374"/>
                  </a:cubicBezTo>
                  <a:cubicBezTo>
                    <a:pt x="70107" y="37243"/>
                    <a:pt x="70157" y="37043"/>
                    <a:pt x="70263" y="36880"/>
                  </a:cubicBezTo>
                  <a:cubicBezTo>
                    <a:pt x="70469" y="36580"/>
                    <a:pt x="70857" y="36467"/>
                    <a:pt x="71195" y="36336"/>
                  </a:cubicBezTo>
                  <a:cubicBezTo>
                    <a:pt x="71865" y="36073"/>
                    <a:pt x="72471" y="35666"/>
                    <a:pt x="72959" y="35141"/>
                  </a:cubicBezTo>
                  <a:cubicBezTo>
                    <a:pt x="73110" y="34978"/>
                    <a:pt x="73253" y="34791"/>
                    <a:pt x="73253" y="34565"/>
                  </a:cubicBezTo>
                  <a:cubicBezTo>
                    <a:pt x="73247" y="34259"/>
                    <a:pt x="72966" y="34040"/>
                    <a:pt x="72772" y="33783"/>
                  </a:cubicBezTo>
                  <a:cubicBezTo>
                    <a:pt x="72521" y="33458"/>
                    <a:pt x="72428" y="33026"/>
                    <a:pt x="72184" y="32707"/>
                  </a:cubicBezTo>
                  <a:cubicBezTo>
                    <a:pt x="72027" y="32504"/>
                    <a:pt x="71753" y="32362"/>
                    <a:pt x="71509" y="32362"/>
                  </a:cubicBezTo>
                  <a:cubicBezTo>
                    <a:pt x="71362" y="32362"/>
                    <a:pt x="71226" y="32413"/>
                    <a:pt x="71133" y="32532"/>
                  </a:cubicBezTo>
                  <a:cubicBezTo>
                    <a:pt x="71033" y="32050"/>
                    <a:pt x="70839" y="31594"/>
                    <a:pt x="70570" y="31181"/>
                  </a:cubicBezTo>
                  <a:cubicBezTo>
                    <a:pt x="70485" y="31214"/>
                    <a:pt x="70400" y="31229"/>
                    <a:pt x="70316" y="31229"/>
                  </a:cubicBezTo>
                  <a:cubicBezTo>
                    <a:pt x="69758" y="31229"/>
                    <a:pt x="69206" y="30590"/>
                    <a:pt x="68621" y="30590"/>
                  </a:cubicBezTo>
                  <a:cubicBezTo>
                    <a:pt x="68570" y="30590"/>
                    <a:pt x="68519" y="30595"/>
                    <a:pt x="68468" y="30605"/>
                  </a:cubicBezTo>
                  <a:cubicBezTo>
                    <a:pt x="68305" y="30643"/>
                    <a:pt x="68161" y="30737"/>
                    <a:pt x="67992" y="30762"/>
                  </a:cubicBezTo>
                  <a:cubicBezTo>
                    <a:pt x="67968" y="30765"/>
                    <a:pt x="67942" y="30767"/>
                    <a:pt x="67917" y="30767"/>
                  </a:cubicBezTo>
                  <a:cubicBezTo>
                    <a:pt x="67773" y="30767"/>
                    <a:pt x="67623" y="30706"/>
                    <a:pt x="67585" y="30568"/>
                  </a:cubicBezTo>
                  <a:cubicBezTo>
                    <a:pt x="67548" y="30430"/>
                    <a:pt x="67642" y="30280"/>
                    <a:pt x="67585" y="30155"/>
                  </a:cubicBezTo>
                  <a:cubicBezTo>
                    <a:pt x="67535" y="30048"/>
                    <a:pt x="67416" y="30011"/>
                    <a:pt x="67310" y="29980"/>
                  </a:cubicBezTo>
                  <a:cubicBezTo>
                    <a:pt x="66897" y="29880"/>
                    <a:pt x="66466" y="29836"/>
                    <a:pt x="66090" y="29648"/>
                  </a:cubicBezTo>
                  <a:cubicBezTo>
                    <a:pt x="65709" y="29460"/>
                    <a:pt x="65396" y="29047"/>
                    <a:pt x="65496" y="28635"/>
                  </a:cubicBezTo>
                  <a:cubicBezTo>
                    <a:pt x="65571" y="28353"/>
                    <a:pt x="65821" y="28059"/>
                    <a:pt x="65665" y="27809"/>
                  </a:cubicBezTo>
                  <a:cubicBezTo>
                    <a:pt x="65533" y="27590"/>
                    <a:pt x="65177" y="27621"/>
                    <a:pt x="64995" y="27446"/>
                  </a:cubicBezTo>
                  <a:cubicBezTo>
                    <a:pt x="64889" y="27346"/>
                    <a:pt x="64851" y="27202"/>
                    <a:pt x="64820" y="27058"/>
                  </a:cubicBezTo>
                  <a:cubicBezTo>
                    <a:pt x="64751" y="26764"/>
                    <a:pt x="64695" y="26432"/>
                    <a:pt x="64626" y="26138"/>
                  </a:cubicBezTo>
                  <a:cubicBezTo>
                    <a:pt x="64332" y="25826"/>
                    <a:pt x="64376" y="25306"/>
                    <a:pt x="64082" y="24993"/>
                  </a:cubicBezTo>
                  <a:cubicBezTo>
                    <a:pt x="63538" y="24424"/>
                    <a:pt x="62662" y="24055"/>
                    <a:pt x="62124" y="23486"/>
                  </a:cubicBezTo>
                  <a:cubicBezTo>
                    <a:pt x="61642" y="23955"/>
                    <a:pt x="61367" y="24593"/>
                    <a:pt x="61348" y="25262"/>
                  </a:cubicBezTo>
                  <a:cubicBezTo>
                    <a:pt x="61348" y="25419"/>
                    <a:pt x="61361" y="25588"/>
                    <a:pt x="61273" y="25732"/>
                  </a:cubicBezTo>
                  <a:cubicBezTo>
                    <a:pt x="61185" y="25876"/>
                    <a:pt x="61016" y="25951"/>
                    <a:pt x="60860" y="26013"/>
                  </a:cubicBezTo>
                  <a:cubicBezTo>
                    <a:pt x="60360" y="26213"/>
                    <a:pt x="59872" y="26420"/>
                    <a:pt x="59377" y="26620"/>
                  </a:cubicBezTo>
                  <a:cubicBezTo>
                    <a:pt x="59352" y="26238"/>
                    <a:pt x="59052" y="25926"/>
                    <a:pt x="58670" y="25876"/>
                  </a:cubicBezTo>
                  <a:cubicBezTo>
                    <a:pt x="58649" y="25874"/>
                    <a:pt x="58626" y="25874"/>
                    <a:pt x="58604" y="25874"/>
                  </a:cubicBezTo>
                  <a:cubicBezTo>
                    <a:pt x="58534" y="25874"/>
                    <a:pt x="58462" y="25879"/>
                    <a:pt x="58392" y="25879"/>
                  </a:cubicBezTo>
                  <a:cubicBezTo>
                    <a:pt x="58286" y="25879"/>
                    <a:pt x="58185" y="25867"/>
                    <a:pt x="58101" y="25807"/>
                  </a:cubicBezTo>
                  <a:cubicBezTo>
                    <a:pt x="58001" y="25719"/>
                    <a:pt x="57932" y="25600"/>
                    <a:pt x="57895" y="25475"/>
                  </a:cubicBezTo>
                  <a:cubicBezTo>
                    <a:pt x="57688" y="24900"/>
                    <a:pt x="57482" y="24230"/>
                    <a:pt x="57795" y="23698"/>
                  </a:cubicBezTo>
                  <a:cubicBezTo>
                    <a:pt x="57863" y="23611"/>
                    <a:pt x="57907" y="23511"/>
                    <a:pt x="57938" y="23398"/>
                  </a:cubicBezTo>
                  <a:cubicBezTo>
                    <a:pt x="57972" y="23118"/>
                    <a:pt x="57629" y="22973"/>
                    <a:pt x="57332" y="22973"/>
                  </a:cubicBezTo>
                  <a:cubicBezTo>
                    <a:pt x="57298" y="22973"/>
                    <a:pt x="57264" y="22975"/>
                    <a:pt x="57231" y="22979"/>
                  </a:cubicBezTo>
                  <a:cubicBezTo>
                    <a:pt x="57088" y="22996"/>
                    <a:pt x="56931" y="23023"/>
                    <a:pt x="56784" y="23023"/>
                  </a:cubicBezTo>
                  <a:cubicBezTo>
                    <a:pt x="56611" y="23023"/>
                    <a:pt x="56451" y="22986"/>
                    <a:pt x="56343" y="22854"/>
                  </a:cubicBezTo>
                  <a:cubicBezTo>
                    <a:pt x="56224" y="22710"/>
                    <a:pt x="56218" y="22497"/>
                    <a:pt x="56130" y="22328"/>
                  </a:cubicBezTo>
                  <a:cubicBezTo>
                    <a:pt x="56049" y="22178"/>
                    <a:pt x="55905" y="22078"/>
                    <a:pt x="55761" y="21978"/>
                  </a:cubicBezTo>
                  <a:cubicBezTo>
                    <a:pt x="55342" y="21684"/>
                    <a:pt x="54910" y="21384"/>
                    <a:pt x="54485" y="21090"/>
                  </a:cubicBezTo>
                  <a:cubicBezTo>
                    <a:pt x="54247" y="20923"/>
                    <a:pt x="53986" y="20750"/>
                    <a:pt x="53697" y="20750"/>
                  </a:cubicBezTo>
                  <a:cubicBezTo>
                    <a:pt x="53682" y="20750"/>
                    <a:pt x="53668" y="20751"/>
                    <a:pt x="53653" y="20752"/>
                  </a:cubicBezTo>
                  <a:cubicBezTo>
                    <a:pt x="53265" y="20777"/>
                    <a:pt x="52952" y="21152"/>
                    <a:pt x="52571" y="21202"/>
                  </a:cubicBezTo>
                  <a:cubicBezTo>
                    <a:pt x="52542" y="21206"/>
                    <a:pt x="52513" y="21207"/>
                    <a:pt x="52484" y="21207"/>
                  </a:cubicBezTo>
                  <a:cubicBezTo>
                    <a:pt x="52141" y="21207"/>
                    <a:pt x="51817" y="20979"/>
                    <a:pt x="51488" y="20852"/>
                  </a:cubicBezTo>
                  <a:cubicBezTo>
                    <a:pt x="51361" y="20803"/>
                    <a:pt x="51212" y="20773"/>
                    <a:pt x="51069" y="20773"/>
                  </a:cubicBezTo>
                  <a:cubicBezTo>
                    <a:pt x="50811" y="20773"/>
                    <a:pt x="50570" y="20867"/>
                    <a:pt x="50494" y="21108"/>
                  </a:cubicBezTo>
                  <a:cubicBezTo>
                    <a:pt x="50356" y="21521"/>
                    <a:pt x="50907" y="21915"/>
                    <a:pt x="50825" y="22360"/>
                  </a:cubicBezTo>
                  <a:cubicBezTo>
                    <a:pt x="50794" y="22560"/>
                    <a:pt x="50638" y="22710"/>
                    <a:pt x="50562" y="22898"/>
                  </a:cubicBezTo>
                  <a:cubicBezTo>
                    <a:pt x="50456" y="23173"/>
                    <a:pt x="50537" y="23473"/>
                    <a:pt x="50619" y="23761"/>
                  </a:cubicBezTo>
                  <a:cubicBezTo>
                    <a:pt x="50794" y="24318"/>
                    <a:pt x="50944" y="25006"/>
                    <a:pt x="50537" y="25438"/>
                  </a:cubicBezTo>
                  <a:cubicBezTo>
                    <a:pt x="50356" y="25644"/>
                    <a:pt x="50043" y="25794"/>
                    <a:pt x="50049" y="26070"/>
                  </a:cubicBezTo>
                  <a:cubicBezTo>
                    <a:pt x="50062" y="26282"/>
                    <a:pt x="50262" y="26426"/>
                    <a:pt x="50431" y="26557"/>
                  </a:cubicBezTo>
                  <a:cubicBezTo>
                    <a:pt x="51395" y="27308"/>
                    <a:pt x="51839" y="28653"/>
                    <a:pt x="51507" y="29823"/>
                  </a:cubicBezTo>
                  <a:cubicBezTo>
                    <a:pt x="51176" y="30993"/>
                    <a:pt x="50087" y="31913"/>
                    <a:pt x="48873" y="32044"/>
                  </a:cubicBezTo>
                  <a:cubicBezTo>
                    <a:pt x="49393" y="33139"/>
                    <a:pt x="49918" y="34340"/>
                    <a:pt x="49612" y="35510"/>
                  </a:cubicBezTo>
                  <a:cubicBezTo>
                    <a:pt x="49555" y="35735"/>
                    <a:pt x="49461" y="35973"/>
                    <a:pt x="49474" y="36198"/>
                  </a:cubicBezTo>
                  <a:cubicBezTo>
                    <a:pt x="49493" y="36430"/>
                    <a:pt x="49605" y="36636"/>
                    <a:pt x="49643" y="36868"/>
                  </a:cubicBezTo>
                  <a:cubicBezTo>
                    <a:pt x="49674" y="37099"/>
                    <a:pt x="49574" y="37381"/>
                    <a:pt x="49343" y="37418"/>
                  </a:cubicBezTo>
                  <a:cubicBezTo>
                    <a:pt x="49338" y="37232"/>
                    <a:pt x="49150" y="37108"/>
                    <a:pt x="48967" y="37108"/>
                  </a:cubicBezTo>
                  <a:cubicBezTo>
                    <a:pt x="48903" y="37108"/>
                    <a:pt x="48840" y="37123"/>
                    <a:pt x="48786" y="37155"/>
                  </a:cubicBezTo>
                  <a:cubicBezTo>
                    <a:pt x="48567" y="37274"/>
                    <a:pt x="48473" y="37550"/>
                    <a:pt x="48479" y="37800"/>
                  </a:cubicBezTo>
                  <a:cubicBezTo>
                    <a:pt x="47703" y="37124"/>
                    <a:pt x="47015" y="36361"/>
                    <a:pt x="46433" y="35516"/>
                  </a:cubicBezTo>
                  <a:cubicBezTo>
                    <a:pt x="46133" y="35066"/>
                    <a:pt x="45845" y="34565"/>
                    <a:pt x="45883" y="34027"/>
                  </a:cubicBezTo>
                  <a:cubicBezTo>
                    <a:pt x="45914" y="33602"/>
                    <a:pt x="46146" y="33220"/>
                    <a:pt x="46308" y="32826"/>
                  </a:cubicBezTo>
                  <a:cubicBezTo>
                    <a:pt x="46471" y="32432"/>
                    <a:pt x="46546" y="31950"/>
                    <a:pt x="46296" y="31600"/>
                  </a:cubicBezTo>
                  <a:cubicBezTo>
                    <a:pt x="45937" y="31543"/>
                    <a:pt x="45576" y="31515"/>
                    <a:pt x="45215" y="31515"/>
                  </a:cubicBezTo>
                  <a:cubicBezTo>
                    <a:pt x="44619" y="31515"/>
                    <a:pt x="44026" y="31592"/>
                    <a:pt x="43449" y="31744"/>
                  </a:cubicBezTo>
                  <a:cubicBezTo>
                    <a:pt x="42986" y="30443"/>
                    <a:pt x="41378" y="30036"/>
                    <a:pt x="40315" y="29154"/>
                  </a:cubicBezTo>
                  <a:cubicBezTo>
                    <a:pt x="39971" y="28866"/>
                    <a:pt x="39683" y="28522"/>
                    <a:pt x="39295" y="28290"/>
                  </a:cubicBezTo>
                  <a:cubicBezTo>
                    <a:pt x="38965" y="28102"/>
                    <a:pt x="38565" y="27999"/>
                    <a:pt x="38171" y="27999"/>
                  </a:cubicBezTo>
                  <a:cubicBezTo>
                    <a:pt x="37728" y="27999"/>
                    <a:pt x="37292" y="28128"/>
                    <a:pt x="36968" y="28409"/>
                  </a:cubicBezTo>
                  <a:cubicBezTo>
                    <a:pt x="37005" y="27777"/>
                    <a:pt x="37049" y="27152"/>
                    <a:pt x="37087" y="26526"/>
                  </a:cubicBezTo>
                  <a:cubicBezTo>
                    <a:pt x="37112" y="26088"/>
                    <a:pt x="37062" y="25519"/>
                    <a:pt x="36643" y="25388"/>
                  </a:cubicBezTo>
                  <a:cubicBezTo>
                    <a:pt x="36480" y="25344"/>
                    <a:pt x="36305" y="25369"/>
                    <a:pt x="36136" y="25331"/>
                  </a:cubicBezTo>
                  <a:cubicBezTo>
                    <a:pt x="35917" y="25281"/>
                    <a:pt x="35748" y="25100"/>
                    <a:pt x="35648" y="24893"/>
                  </a:cubicBezTo>
                  <a:cubicBezTo>
                    <a:pt x="35404" y="24412"/>
                    <a:pt x="35504" y="23811"/>
                    <a:pt x="35760" y="23336"/>
                  </a:cubicBezTo>
                  <a:cubicBezTo>
                    <a:pt x="36023" y="22860"/>
                    <a:pt x="36430" y="22485"/>
                    <a:pt x="36824" y="22122"/>
                  </a:cubicBezTo>
                  <a:cubicBezTo>
                    <a:pt x="37769" y="21252"/>
                    <a:pt x="38732" y="20364"/>
                    <a:pt x="39908" y="19845"/>
                  </a:cubicBezTo>
                  <a:cubicBezTo>
                    <a:pt x="40071" y="19770"/>
                    <a:pt x="40259" y="19688"/>
                    <a:pt x="40309" y="19513"/>
                  </a:cubicBezTo>
                  <a:cubicBezTo>
                    <a:pt x="40403" y="19219"/>
                    <a:pt x="40015" y="18969"/>
                    <a:pt x="39990" y="18656"/>
                  </a:cubicBezTo>
                  <a:cubicBezTo>
                    <a:pt x="40294" y="18525"/>
                    <a:pt x="40620" y="18459"/>
                    <a:pt x="40946" y="18459"/>
                  </a:cubicBezTo>
                  <a:cubicBezTo>
                    <a:pt x="41244" y="18459"/>
                    <a:pt x="41542" y="18514"/>
                    <a:pt x="41823" y="18625"/>
                  </a:cubicBezTo>
                  <a:cubicBezTo>
                    <a:pt x="42217" y="18299"/>
                    <a:pt x="42617" y="17943"/>
                    <a:pt x="42761" y="17455"/>
                  </a:cubicBezTo>
                  <a:cubicBezTo>
                    <a:pt x="42905" y="16967"/>
                    <a:pt x="42611" y="16329"/>
                    <a:pt x="42104" y="16310"/>
                  </a:cubicBezTo>
                  <a:cubicBezTo>
                    <a:pt x="42154" y="16160"/>
                    <a:pt x="42204" y="16003"/>
                    <a:pt x="42254" y="15853"/>
                  </a:cubicBezTo>
                  <a:cubicBezTo>
                    <a:pt x="42642" y="15947"/>
                    <a:pt x="43018" y="16103"/>
                    <a:pt x="43368" y="16310"/>
                  </a:cubicBezTo>
                  <a:cubicBezTo>
                    <a:pt x="44187" y="16279"/>
                    <a:pt x="44594" y="15234"/>
                    <a:pt x="45376" y="14965"/>
                  </a:cubicBezTo>
                  <a:cubicBezTo>
                    <a:pt x="45494" y="14928"/>
                    <a:pt x="45614" y="14910"/>
                    <a:pt x="45734" y="14910"/>
                  </a:cubicBezTo>
                  <a:cubicBezTo>
                    <a:pt x="46098" y="14910"/>
                    <a:pt x="46451" y="15076"/>
                    <a:pt x="46677" y="15378"/>
                  </a:cubicBezTo>
                  <a:cubicBezTo>
                    <a:pt x="47122" y="15002"/>
                    <a:pt x="47947" y="14959"/>
                    <a:pt x="48022" y="14383"/>
                  </a:cubicBezTo>
                  <a:cubicBezTo>
                    <a:pt x="48047" y="14183"/>
                    <a:pt x="47960" y="13989"/>
                    <a:pt x="47897" y="13789"/>
                  </a:cubicBezTo>
                  <a:cubicBezTo>
                    <a:pt x="47691" y="13044"/>
                    <a:pt x="47979" y="12256"/>
                    <a:pt x="48617" y="11812"/>
                  </a:cubicBezTo>
                  <a:cubicBezTo>
                    <a:pt x="48179" y="11418"/>
                    <a:pt x="47735" y="11023"/>
                    <a:pt x="47291" y="10636"/>
                  </a:cubicBezTo>
                  <a:cubicBezTo>
                    <a:pt x="47072" y="10435"/>
                    <a:pt x="46840" y="10229"/>
                    <a:pt x="46546" y="10154"/>
                  </a:cubicBezTo>
                  <a:cubicBezTo>
                    <a:pt x="46480" y="10136"/>
                    <a:pt x="46411" y="10126"/>
                    <a:pt x="46341" y="10126"/>
                  </a:cubicBezTo>
                  <a:cubicBezTo>
                    <a:pt x="46104" y="10126"/>
                    <a:pt x="45869" y="10235"/>
                    <a:pt x="45777" y="10448"/>
                  </a:cubicBezTo>
                  <a:cubicBezTo>
                    <a:pt x="45639" y="10767"/>
                    <a:pt x="45858" y="11192"/>
                    <a:pt x="45645" y="11468"/>
                  </a:cubicBezTo>
                  <a:cubicBezTo>
                    <a:pt x="45495" y="11662"/>
                    <a:pt x="45170" y="11687"/>
                    <a:pt x="45051" y="11906"/>
                  </a:cubicBezTo>
                  <a:cubicBezTo>
                    <a:pt x="45001" y="12012"/>
                    <a:pt x="44976" y="12137"/>
                    <a:pt x="44982" y="12256"/>
                  </a:cubicBezTo>
                  <a:cubicBezTo>
                    <a:pt x="44913" y="12875"/>
                    <a:pt x="44513" y="13407"/>
                    <a:pt x="43943" y="13651"/>
                  </a:cubicBezTo>
                  <a:cubicBezTo>
                    <a:pt x="43787" y="13169"/>
                    <a:pt x="43643" y="12600"/>
                    <a:pt x="43943" y="12187"/>
                  </a:cubicBezTo>
                  <a:cubicBezTo>
                    <a:pt x="44000" y="12118"/>
                    <a:pt x="44050" y="12043"/>
                    <a:pt x="44087" y="11956"/>
                  </a:cubicBezTo>
                  <a:cubicBezTo>
                    <a:pt x="44219" y="11543"/>
                    <a:pt x="43437" y="11411"/>
                    <a:pt x="43318" y="10992"/>
                  </a:cubicBezTo>
                  <a:cubicBezTo>
                    <a:pt x="43043" y="11299"/>
                    <a:pt x="42767" y="11605"/>
                    <a:pt x="42492" y="11918"/>
                  </a:cubicBezTo>
                  <a:cubicBezTo>
                    <a:pt x="42017" y="11612"/>
                    <a:pt x="42799" y="10779"/>
                    <a:pt x="42461" y="10335"/>
                  </a:cubicBezTo>
                  <a:cubicBezTo>
                    <a:pt x="42367" y="10210"/>
                    <a:pt x="42217" y="10160"/>
                    <a:pt x="42098" y="10066"/>
                  </a:cubicBezTo>
                  <a:cubicBezTo>
                    <a:pt x="41785" y="9810"/>
                    <a:pt x="41804" y="9253"/>
                    <a:pt x="42135" y="9028"/>
                  </a:cubicBezTo>
                  <a:cubicBezTo>
                    <a:pt x="41891" y="8634"/>
                    <a:pt x="41629" y="8214"/>
                    <a:pt x="41579" y="7751"/>
                  </a:cubicBezTo>
                  <a:cubicBezTo>
                    <a:pt x="41535" y="7289"/>
                    <a:pt x="41760" y="6757"/>
                    <a:pt x="42198" y="6613"/>
                  </a:cubicBezTo>
                  <a:cubicBezTo>
                    <a:pt x="41992" y="6306"/>
                    <a:pt x="42154" y="5818"/>
                    <a:pt x="42511" y="5693"/>
                  </a:cubicBezTo>
                  <a:cubicBezTo>
                    <a:pt x="42623" y="5649"/>
                    <a:pt x="42749" y="5643"/>
                    <a:pt x="42849" y="5574"/>
                  </a:cubicBezTo>
                  <a:cubicBezTo>
                    <a:pt x="42968" y="5499"/>
                    <a:pt x="43018" y="5355"/>
                    <a:pt x="43111" y="5243"/>
                  </a:cubicBezTo>
                  <a:cubicBezTo>
                    <a:pt x="43293" y="5030"/>
                    <a:pt x="43599" y="4974"/>
                    <a:pt x="43850" y="4861"/>
                  </a:cubicBezTo>
                  <a:cubicBezTo>
                    <a:pt x="44106" y="4742"/>
                    <a:pt x="44356" y="4480"/>
                    <a:pt x="44263" y="4217"/>
                  </a:cubicBezTo>
                  <a:cubicBezTo>
                    <a:pt x="44212" y="4079"/>
                    <a:pt x="44081" y="3985"/>
                    <a:pt x="43950" y="3923"/>
                  </a:cubicBezTo>
                  <a:cubicBezTo>
                    <a:pt x="43653" y="3770"/>
                    <a:pt x="43345" y="3700"/>
                    <a:pt x="43044" y="3700"/>
                  </a:cubicBezTo>
                  <a:cubicBezTo>
                    <a:pt x="42012" y="3700"/>
                    <a:pt x="41075" y="4525"/>
                    <a:pt x="41066" y="5668"/>
                  </a:cubicBezTo>
                  <a:cubicBezTo>
                    <a:pt x="41059" y="5893"/>
                    <a:pt x="41091" y="6125"/>
                    <a:pt x="41028" y="6338"/>
                  </a:cubicBezTo>
                  <a:cubicBezTo>
                    <a:pt x="40922" y="6707"/>
                    <a:pt x="40559" y="6926"/>
                    <a:pt x="40259" y="7163"/>
                  </a:cubicBezTo>
                  <a:cubicBezTo>
                    <a:pt x="39958" y="7395"/>
                    <a:pt x="39664" y="7758"/>
                    <a:pt x="39777" y="8127"/>
                  </a:cubicBezTo>
                  <a:cubicBezTo>
                    <a:pt x="39796" y="8202"/>
                    <a:pt x="39833" y="8277"/>
                    <a:pt x="39814" y="8346"/>
                  </a:cubicBezTo>
                  <a:cubicBezTo>
                    <a:pt x="39789" y="8446"/>
                    <a:pt x="39696" y="8496"/>
                    <a:pt x="39614" y="8552"/>
                  </a:cubicBezTo>
                  <a:cubicBezTo>
                    <a:pt x="39370" y="8740"/>
                    <a:pt x="39333" y="9103"/>
                    <a:pt x="39452" y="9384"/>
                  </a:cubicBezTo>
                  <a:cubicBezTo>
                    <a:pt x="39577" y="9672"/>
                    <a:pt x="39814" y="9879"/>
                    <a:pt x="40065" y="10066"/>
                  </a:cubicBezTo>
                  <a:cubicBezTo>
                    <a:pt x="40133" y="10116"/>
                    <a:pt x="40221" y="10185"/>
                    <a:pt x="40234" y="10273"/>
                  </a:cubicBezTo>
                  <a:cubicBezTo>
                    <a:pt x="40265" y="10479"/>
                    <a:pt x="39958" y="10667"/>
                    <a:pt x="40071" y="10830"/>
                  </a:cubicBezTo>
                  <a:cubicBezTo>
                    <a:pt x="40133" y="10936"/>
                    <a:pt x="40296" y="10917"/>
                    <a:pt x="40371" y="11011"/>
                  </a:cubicBezTo>
                  <a:cubicBezTo>
                    <a:pt x="40415" y="11092"/>
                    <a:pt x="40415" y="11186"/>
                    <a:pt x="40371" y="11267"/>
                  </a:cubicBezTo>
                  <a:cubicBezTo>
                    <a:pt x="40040" y="12018"/>
                    <a:pt x="38657" y="11956"/>
                    <a:pt x="38538" y="12763"/>
                  </a:cubicBezTo>
                  <a:cubicBezTo>
                    <a:pt x="38325" y="12738"/>
                    <a:pt x="38275" y="12444"/>
                    <a:pt x="38338" y="12237"/>
                  </a:cubicBezTo>
                  <a:cubicBezTo>
                    <a:pt x="38401" y="12031"/>
                    <a:pt x="38507" y="11805"/>
                    <a:pt x="38407" y="11618"/>
                  </a:cubicBezTo>
                  <a:cubicBezTo>
                    <a:pt x="38325" y="11449"/>
                    <a:pt x="38119" y="11386"/>
                    <a:pt x="37931" y="11349"/>
                  </a:cubicBezTo>
                  <a:cubicBezTo>
                    <a:pt x="37794" y="11321"/>
                    <a:pt x="37647" y="11292"/>
                    <a:pt x="37507" y="11292"/>
                  </a:cubicBezTo>
                  <a:cubicBezTo>
                    <a:pt x="37367" y="11292"/>
                    <a:pt x="37234" y="11321"/>
                    <a:pt x="37124" y="11405"/>
                  </a:cubicBezTo>
                  <a:cubicBezTo>
                    <a:pt x="36955" y="11536"/>
                    <a:pt x="36880" y="11774"/>
                    <a:pt x="36686" y="11862"/>
                  </a:cubicBezTo>
                  <a:cubicBezTo>
                    <a:pt x="36628" y="11890"/>
                    <a:pt x="36564" y="11900"/>
                    <a:pt x="36499" y="11900"/>
                  </a:cubicBezTo>
                  <a:cubicBezTo>
                    <a:pt x="36403" y="11900"/>
                    <a:pt x="36304" y="11878"/>
                    <a:pt x="36211" y="11856"/>
                  </a:cubicBezTo>
                  <a:cubicBezTo>
                    <a:pt x="35754" y="11737"/>
                    <a:pt x="35304" y="11624"/>
                    <a:pt x="34853" y="11511"/>
                  </a:cubicBezTo>
                  <a:cubicBezTo>
                    <a:pt x="34628" y="11461"/>
                    <a:pt x="34397" y="11405"/>
                    <a:pt x="34221" y="11249"/>
                  </a:cubicBezTo>
                  <a:cubicBezTo>
                    <a:pt x="34071" y="11124"/>
                    <a:pt x="33977" y="10955"/>
                    <a:pt x="33834" y="10830"/>
                  </a:cubicBezTo>
                  <a:cubicBezTo>
                    <a:pt x="33756" y="10765"/>
                    <a:pt x="33647" y="10725"/>
                    <a:pt x="33546" y="10725"/>
                  </a:cubicBezTo>
                  <a:cubicBezTo>
                    <a:pt x="33460" y="10725"/>
                    <a:pt x="33379" y="10754"/>
                    <a:pt x="33327" y="10823"/>
                  </a:cubicBezTo>
                  <a:cubicBezTo>
                    <a:pt x="33202" y="10560"/>
                    <a:pt x="33064" y="10417"/>
                    <a:pt x="32858" y="10204"/>
                  </a:cubicBezTo>
                  <a:cubicBezTo>
                    <a:pt x="32787" y="10199"/>
                    <a:pt x="32716" y="10196"/>
                    <a:pt x="32646" y="10196"/>
                  </a:cubicBezTo>
                  <a:cubicBezTo>
                    <a:pt x="31698" y="10196"/>
                    <a:pt x="30810" y="10663"/>
                    <a:pt x="30274" y="11455"/>
                  </a:cubicBezTo>
                  <a:cubicBezTo>
                    <a:pt x="30243" y="10792"/>
                    <a:pt x="29611" y="10291"/>
                    <a:pt x="28966" y="10091"/>
                  </a:cubicBezTo>
                  <a:cubicBezTo>
                    <a:pt x="28328" y="9891"/>
                    <a:pt x="27634" y="9885"/>
                    <a:pt x="26996" y="9672"/>
                  </a:cubicBezTo>
                  <a:cubicBezTo>
                    <a:pt x="26877" y="9635"/>
                    <a:pt x="26752" y="9578"/>
                    <a:pt x="26695" y="9472"/>
                  </a:cubicBezTo>
                  <a:cubicBezTo>
                    <a:pt x="26470" y="9053"/>
                    <a:pt x="27371" y="8909"/>
                    <a:pt x="27540" y="8465"/>
                  </a:cubicBezTo>
                  <a:cubicBezTo>
                    <a:pt x="27678" y="8108"/>
                    <a:pt x="27271" y="7795"/>
                    <a:pt x="26939" y="7601"/>
                  </a:cubicBezTo>
                  <a:cubicBezTo>
                    <a:pt x="25607" y="6826"/>
                    <a:pt x="24506" y="5712"/>
                    <a:pt x="23742" y="4373"/>
                  </a:cubicBezTo>
                  <a:cubicBezTo>
                    <a:pt x="23592" y="4117"/>
                    <a:pt x="23461" y="3841"/>
                    <a:pt x="23273" y="3610"/>
                  </a:cubicBezTo>
                  <a:cubicBezTo>
                    <a:pt x="23098" y="3403"/>
                    <a:pt x="22892" y="3228"/>
                    <a:pt x="22666" y="3078"/>
                  </a:cubicBezTo>
                  <a:cubicBezTo>
                    <a:pt x="21808" y="2489"/>
                    <a:pt x="20800" y="2181"/>
                    <a:pt x="19779" y="2181"/>
                  </a:cubicBezTo>
                  <a:cubicBezTo>
                    <a:pt x="19326" y="2181"/>
                    <a:pt x="18871" y="2242"/>
                    <a:pt x="18425" y="2365"/>
                  </a:cubicBezTo>
                  <a:cubicBezTo>
                    <a:pt x="18277" y="2402"/>
                    <a:pt x="18118" y="2447"/>
                    <a:pt x="17968" y="2447"/>
                  </a:cubicBezTo>
                  <a:cubicBezTo>
                    <a:pt x="17890" y="2447"/>
                    <a:pt x="17814" y="2435"/>
                    <a:pt x="17743" y="2402"/>
                  </a:cubicBezTo>
                  <a:cubicBezTo>
                    <a:pt x="17543" y="2309"/>
                    <a:pt x="17436" y="2083"/>
                    <a:pt x="17349" y="1877"/>
                  </a:cubicBezTo>
                  <a:cubicBezTo>
                    <a:pt x="17092" y="1251"/>
                    <a:pt x="16829" y="626"/>
                    <a:pt x="16579"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2461925" y="1963250"/>
              <a:ext cx="988025" cy="868225"/>
            </a:xfrm>
            <a:custGeom>
              <a:rect b="b" l="l" r="r" t="t"/>
              <a:pathLst>
                <a:path extrusionOk="0" h="34729" w="39521">
                  <a:moveTo>
                    <a:pt x="182" y="0"/>
                  </a:moveTo>
                  <a:cubicBezTo>
                    <a:pt x="132" y="1183"/>
                    <a:pt x="88" y="2365"/>
                    <a:pt x="38" y="3548"/>
                  </a:cubicBezTo>
                  <a:cubicBezTo>
                    <a:pt x="20" y="3967"/>
                    <a:pt x="1" y="4386"/>
                    <a:pt x="132" y="4799"/>
                  </a:cubicBezTo>
                  <a:cubicBezTo>
                    <a:pt x="264" y="5218"/>
                    <a:pt x="533" y="5575"/>
                    <a:pt x="770" y="5938"/>
                  </a:cubicBezTo>
                  <a:cubicBezTo>
                    <a:pt x="1140" y="6501"/>
                    <a:pt x="1440" y="7101"/>
                    <a:pt x="1665" y="7727"/>
                  </a:cubicBezTo>
                  <a:cubicBezTo>
                    <a:pt x="1759" y="7996"/>
                    <a:pt x="1840" y="8290"/>
                    <a:pt x="1740" y="8553"/>
                  </a:cubicBezTo>
                  <a:cubicBezTo>
                    <a:pt x="1667" y="8734"/>
                    <a:pt x="1466" y="8867"/>
                    <a:pt x="1282" y="8867"/>
                  </a:cubicBezTo>
                  <a:cubicBezTo>
                    <a:pt x="1200" y="8867"/>
                    <a:pt x="1120" y="8840"/>
                    <a:pt x="1058" y="8778"/>
                  </a:cubicBezTo>
                  <a:lnTo>
                    <a:pt x="1058" y="8778"/>
                  </a:lnTo>
                  <a:cubicBezTo>
                    <a:pt x="964" y="9209"/>
                    <a:pt x="1246" y="9635"/>
                    <a:pt x="1584" y="9935"/>
                  </a:cubicBezTo>
                  <a:cubicBezTo>
                    <a:pt x="1915" y="10229"/>
                    <a:pt x="2316" y="10454"/>
                    <a:pt x="2578" y="10811"/>
                  </a:cubicBezTo>
                  <a:cubicBezTo>
                    <a:pt x="3035" y="11424"/>
                    <a:pt x="2979" y="12262"/>
                    <a:pt x="3160" y="13007"/>
                  </a:cubicBezTo>
                  <a:cubicBezTo>
                    <a:pt x="3554" y="14709"/>
                    <a:pt x="5187" y="15922"/>
                    <a:pt x="5538" y="17637"/>
                  </a:cubicBezTo>
                  <a:lnTo>
                    <a:pt x="6445" y="17774"/>
                  </a:lnTo>
                  <a:cubicBezTo>
                    <a:pt x="6432" y="17124"/>
                    <a:pt x="6176" y="16504"/>
                    <a:pt x="5732" y="16029"/>
                  </a:cubicBezTo>
                  <a:cubicBezTo>
                    <a:pt x="5569" y="15860"/>
                    <a:pt x="5381" y="15703"/>
                    <a:pt x="5262" y="15497"/>
                  </a:cubicBezTo>
                  <a:cubicBezTo>
                    <a:pt x="5118" y="15265"/>
                    <a:pt x="5081" y="14984"/>
                    <a:pt x="5043" y="14715"/>
                  </a:cubicBezTo>
                  <a:lnTo>
                    <a:pt x="4618" y="11524"/>
                  </a:lnTo>
                  <a:cubicBezTo>
                    <a:pt x="4562" y="11130"/>
                    <a:pt x="4487" y="10686"/>
                    <a:pt x="4167" y="10442"/>
                  </a:cubicBezTo>
                  <a:cubicBezTo>
                    <a:pt x="4024" y="10336"/>
                    <a:pt x="3855" y="10279"/>
                    <a:pt x="3730" y="10154"/>
                  </a:cubicBezTo>
                  <a:cubicBezTo>
                    <a:pt x="3317" y="9754"/>
                    <a:pt x="3717" y="9078"/>
                    <a:pt x="3786" y="8503"/>
                  </a:cubicBezTo>
                  <a:cubicBezTo>
                    <a:pt x="3873" y="7758"/>
                    <a:pt x="3354" y="7095"/>
                    <a:pt x="3016" y="6413"/>
                  </a:cubicBezTo>
                  <a:cubicBezTo>
                    <a:pt x="2460" y="5262"/>
                    <a:pt x="2428" y="3917"/>
                    <a:pt x="2941" y="2741"/>
                  </a:cubicBezTo>
                  <a:lnTo>
                    <a:pt x="2941" y="2741"/>
                  </a:lnTo>
                  <a:cubicBezTo>
                    <a:pt x="3279" y="3529"/>
                    <a:pt x="3817" y="4217"/>
                    <a:pt x="4505" y="4736"/>
                  </a:cubicBezTo>
                  <a:cubicBezTo>
                    <a:pt x="4067" y="5406"/>
                    <a:pt x="4311" y="6300"/>
                    <a:pt x="4680" y="7014"/>
                  </a:cubicBezTo>
                  <a:cubicBezTo>
                    <a:pt x="5050" y="7727"/>
                    <a:pt x="5550" y="8415"/>
                    <a:pt x="5588" y="9216"/>
                  </a:cubicBezTo>
                  <a:cubicBezTo>
                    <a:pt x="5950" y="9691"/>
                    <a:pt x="6088" y="10311"/>
                    <a:pt x="6451" y="10786"/>
                  </a:cubicBezTo>
                  <a:lnTo>
                    <a:pt x="7959" y="12775"/>
                  </a:lnTo>
                  <a:cubicBezTo>
                    <a:pt x="7452" y="12876"/>
                    <a:pt x="7202" y="13495"/>
                    <a:pt x="7314" y="14002"/>
                  </a:cubicBezTo>
                  <a:cubicBezTo>
                    <a:pt x="7427" y="14515"/>
                    <a:pt x="7784" y="14915"/>
                    <a:pt x="8115" y="15315"/>
                  </a:cubicBezTo>
                  <a:cubicBezTo>
                    <a:pt x="9335" y="16798"/>
                    <a:pt x="10324" y="18462"/>
                    <a:pt x="11306" y="20120"/>
                  </a:cubicBezTo>
                  <a:cubicBezTo>
                    <a:pt x="11731" y="20846"/>
                    <a:pt x="12157" y="21784"/>
                    <a:pt x="11687" y="22479"/>
                  </a:cubicBezTo>
                  <a:cubicBezTo>
                    <a:pt x="11550" y="22692"/>
                    <a:pt x="11331" y="22867"/>
                    <a:pt x="11262" y="23117"/>
                  </a:cubicBezTo>
                  <a:cubicBezTo>
                    <a:pt x="11199" y="23367"/>
                    <a:pt x="11312" y="23624"/>
                    <a:pt x="11431" y="23855"/>
                  </a:cubicBezTo>
                  <a:cubicBezTo>
                    <a:pt x="12194" y="25375"/>
                    <a:pt x="13264" y="26752"/>
                    <a:pt x="14647" y="27746"/>
                  </a:cubicBezTo>
                  <a:cubicBezTo>
                    <a:pt x="16054" y="28754"/>
                    <a:pt x="17725" y="29323"/>
                    <a:pt x="19320" y="29967"/>
                  </a:cubicBezTo>
                  <a:cubicBezTo>
                    <a:pt x="20727" y="30512"/>
                    <a:pt x="22129" y="31062"/>
                    <a:pt x="23536" y="31607"/>
                  </a:cubicBezTo>
                  <a:cubicBezTo>
                    <a:pt x="23887" y="31757"/>
                    <a:pt x="24256" y="31851"/>
                    <a:pt x="24631" y="31901"/>
                  </a:cubicBezTo>
                  <a:cubicBezTo>
                    <a:pt x="24711" y="31908"/>
                    <a:pt x="24792" y="31911"/>
                    <a:pt x="24872" y="31911"/>
                  </a:cubicBezTo>
                  <a:cubicBezTo>
                    <a:pt x="25459" y="31911"/>
                    <a:pt x="26059" y="31743"/>
                    <a:pt x="26635" y="31743"/>
                  </a:cubicBezTo>
                  <a:cubicBezTo>
                    <a:pt x="26871" y="31743"/>
                    <a:pt x="27102" y="31771"/>
                    <a:pt x="27328" y="31851"/>
                  </a:cubicBezTo>
                  <a:cubicBezTo>
                    <a:pt x="28560" y="32288"/>
                    <a:pt x="28879" y="33946"/>
                    <a:pt x="29893" y="34728"/>
                  </a:cubicBezTo>
                  <a:cubicBezTo>
                    <a:pt x="30206" y="34591"/>
                    <a:pt x="30506" y="34434"/>
                    <a:pt x="30700" y="34159"/>
                  </a:cubicBezTo>
                  <a:cubicBezTo>
                    <a:pt x="31081" y="33621"/>
                    <a:pt x="31019" y="32708"/>
                    <a:pt x="31644" y="32489"/>
                  </a:cubicBezTo>
                  <a:cubicBezTo>
                    <a:pt x="31740" y="32454"/>
                    <a:pt x="31843" y="32443"/>
                    <a:pt x="31947" y="32443"/>
                  </a:cubicBezTo>
                  <a:cubicBezTo>
                    <a:pt x="32163" y="32443"/>
                    <a:pt x="32389" y="32492"/>
                    <a:pt x="32594" y="32492"/>
                  </a:cubicBezTo>
                  <a:cubicBezTo>
                    <a:pt x="32763" y="32492"/>
                    <a:pt x="32917" y="32459"/>
                    <a:pt x="33040" y="32339"/>
                  </a:cubicBezTo>
                  <a:cubicBezTo>
                    <a:pt x="33534" y="31857"/>
                    <a:pt x="32614" y="31012"/>
                    <a:pt x="32889" y="30387"/>
                  </a:cubicBezTo>
                  <a:cubicBezTo>
                    <a:pt x="32977" y="30186"/>
                    <a:pt x="33165" y="30061"/>
                    <a:pt x="33346" y="29961"/>
                  </a:cubicBezTo>
                  <a:cubicBezTo>
                    <a:pt x="34291" y="29436"/>
                    <a:pt x="35423" y="29373"/>
                    <a:pt x="36512" y="29242"/>
                  </a:cubicBezTo>
                  <a:cubicBezTo>
                    <a:pt x="36637" y="29048"/>
                    <a:pt x="36787" y="28860"/>
                    <a:pt x="36950" y="28697"/>
                  </a:cubicBezTo>
                  <a:cubicBezTo>
                    <a:pt x="37150" y="28478"/>
                    <a:pt x="37356" y="28266"/>
                    <a:pt x="37481" y="28009"/>
                  </a:cubicBezTo>
                  <a:cubicBezTo>
                    <a:pt x="37700" y="27559"/>
                    <a:pt x="37669" y="27021"/>
                    <a:pt x="37869" y="26570"/>
                  </a:cubicBezTo>
                  <a:cubicBezTo>
                    <a:pt x="38113" y="26014"/>
                    <a:pt x="38658" y="25663"/>
                    <a:pt x="39120" y="25263"/>
                  </a:cubicBezTo>
                  <a:cubicBezTo>
                    <a:pt x="39271" y="25131"/>
                    <a:pt x="39415" y="24988"/>
                    <a:pt x="39458" y="24800"/>
                  </a:cubicBezTo>
                  <a:cubicBezTo>
                    <a:pt x="39521" y="24518"/>
                    <a:pt x="39346" y="24249"/>
                    <a:pt x="39171" y="24024"/>
                  </a:cubicBezTo>
                  <a:cubicBezTo>
                    <a:pt x="39064" y="23874"/>
                    <a:pt x="38927" y="23705"/>
                    <a:pt x="38745" y="23686"/>
                  </a:cubicBezTo>
                  <a:cubicBezTo>
                    <a:pt x="38732" y="23685"/>
                    <a:pt x="38719" y="23684"/>
                    <a:pt x="38707" y="23684"/>
                  </a:cubicBezTo>
                  <a:cubicBezTo>
                    <a:pt x="38602" y="23684"/>
                    <a:pt x="38501" y="23726"/>
                    <a:pt x="38401" y="23749"/>
                  </a:cubicBezTo>
                  <a:cubicBezTo>
                    <a:pt x="38339" y="23762"/>
                    <a:pt x="38278" y="23768"/>
                    <a:pt x="38217" y="23768"/>
                  </a:cubicBezTo>
                  <a:cubicBezTo>
                    <a:pt x="37826" y="23768"/>
                    <a:pt x="37446" y="23523"/>
                    <a:pt x="37056" y="23436"/>
                  </a:cubicBezTo>
                  <a:cubicBezTo>
                    <a:pt x="36928" y="23409"/>
                    <a:pt x="36799" y="23399"/>
                    <a:pt x="36670" y="23399"/>
                  </a:cubicBezTo>
                  <a:cubicBezTo>
                    <a:pt x="36433" y="23399"/>
                    <a:pt x="36196" y="23435"/>
                    <a:pt x="35961" y="23480"/>
                  </a:cubicBezTo>
                  <a:cubicBezTo>
                    <a:pt x="35336" y="23599"/>
                    <a:pt x="34722" y="23761"/>
                    <a:pt x="34122" y="23962"/>
                  </a:cubicBezTo>
                  <a:cubicBezTo>
                    <a:pt x="33865" y="24043"/>
                    <a:pt x="33609" y="24143"/>
                    <a:pt x="33440" y="24343"/>
                  </a:cubicBezTo>
                  <a:cubicBezTo>
                    <a:pt x="33227" y="24606"/>
                    <a:pt x="33233" y="24988"/>
                    <a:pt x="33183" y="25325"/>
                  </a:cubicBezTo>
                  <a:cubicBezTo>
                    <a:pt x="33127" y="25776"/>
                    <a:pt x="32971" y="26201"/>
                    <a:pt x="32727" y="26583"/>
                  </a:cubicBezTo>
                  <a:cubicBezTo>
                    <a:pt x="32589" y="26796"/>
                    <a:pt x="32420" y="27002"/>
                    <a:pt x="32408" y="27252"/>
                  </a:cubicBezTo>
                  <a:cubicBezTo>
                    <a:pt x="32401" y="27415"/>
                    <a:pt x="32464" y="27578"/>
                    <a:pt x="32433" y="27740"/>
                  </a:cubicBezTo>
                  <a:cubicBezTo>
                    <a:pt x="32383" y="28041"/>
                    <a:pt x="32045" y="28222"/>
                    <a:pt x="31738" y="28222"/>
                  </a:cubicBezTo>
                  <a:cubicBezTo>
                    <a:pt x="31425" y="28216"/>
                    <a:pt x="31138" y="28084"/>
                    <a:pt x="30850" y="27990"/>
                  </a:cubicBezTo>
                  <a:cubicBezTo>
                    <a:pt x="30483" y="27878"/>
                    <a:pt x="30106" y="27833"/>
                    <a:pt x="29725" y="27833"/>
                  </a:cubicBezTo>
                  <a:cubicBezTo>
                    <a:pt x="29021" y="27833"/>
                    <a:pt x="28303" y="27987"/>
                    <a:pt x="27609" y="28153"/>
                  </a:cubicBezTo>
                  <a:cubicBezTo>
                    <a:pt x="27363" y="28212"/>
                    <a:pt x="27116" y="28271"/>
                    <a:pt x="26870" y="28271"/>
                  </a:cubicBezTo>
                  <a:cubicBezTo>
                    <a:pt x="26829" y="28271"/>
                    <a:pt x="26787" y="28269"/>
                    <a:pt x="26746" y="28266"/>
                  </a:cubicBezTo>
                  <a:cubicBezTo>
                    <a:pt x="26239" y="28228"/>
                    <a:pt x="25801" y="27922"/>
                    <a:pt x="25388" y="27621"/>
                  </a:cubicBezTo>
                  <a:cubicBezTo>
                    <a:pt x="25288" y="27553"/>
                    <a:pt x="25194" y="27465"/>
                    <a:pt x="25132" y="27359"/>
                  </a:cubicBezTo>
                  <a:cubicBezTo>
                    <a:pt x="25094" y="27271"/>
                    <a:pt x="25069" y="27171"/>
                    <a:pt x="25057" y="27071"/>
                  </a:cubicBezTo>
                  <a:cubicBezTo>
                    <a:pt x="24869" y="26114"/>
                    <a:pt x="23486" y="25694"/>
                    <a:pt x="23574" y="24719"/>
                  </a:cubicBezTo>
                  <a:cubicBezTo>
                    <a:pt x="23668" y="23724"/>
                    <a:pt x="22855" y="22804"/>
                    <a:pt x="22930" y="21803"/>
                  </a:cubicBezTo>
                  <a:cubicBezTo>
                    <a:pt x="22948" y="21490"/>
                    <a:pt x="23055" y="21196"/>
                    <a:pt x="23055" y="20883"/>
                  </a:cubicBezTo>
                  <a:cubicBezTo>
                    <a:pt x="23042" y="20502"/>
                    <a:pt x="22867" y="20152"/>
                    <a:pt x="22805" y="19776"/>
                  </a:cubicBezTo>
                  <a:cubicBezTo>
                    <a:pt x="22636" y="18694"/>
                    <a:pt x="23405" y="17730"/>
                    <a:pt x="23974" y="16804"/>
                  </a:cubicBezTo>
                  <a:cubicBezTo>
                    <a:pt x="24162" y="16504"/>
                    <a:pt x="24331" y="16179"/>
                    <a:pt x="24325" y="15829"/>
                  </a:cubicBezTo>
                  <a:cubicBezTo>
                    <a:pt x="24325" y="15816"/>
                    <a:pt x="24318" y="15803"/>
                    <a:pt x="24318" y="15791"/>
                  </a:cubicBezTo>
                  <a:cubicBezTo>
                    <a:pt x="23261" y="15403"/>
                    <a:pt x="22223" y="14884"/>
                    <a:pt x="21215" y="14371"/>
                  </a:cubicBezTo>
                  <a:cubicBezTo>
                    <a:pt x="21090" y="14321"/>
                    <a:pt x="20978" y="14246"/>
                    <a:pt x="20884" y="14146"/>
                  </a:cubicBezTo>
                  <a:cubicBezTo>
                    <a:pt x="20752" y="13983"/>
                    <a:pt x="20740" y="13764"/>
                    <a:pt x="20727" y="13558"/>
                  </a:cubicBezTo>
                  <a:cubicBezTo>
                    <a:pt x="20590" y="11587"/>
                    <a:pt x="19770" y="9729"/>
                    <a:pt x="18406" y="8296"/>
                  </a:cubicBezTo>
                  <a:cubicBezTo>
                    <a:pt x="17787" y="8765"/>
                    <a:pt x="17168" y="9241"/>
                    <a:pt x="16555" y="9716"/>
                  </a:cubicBezTo>
                  <a:cubicBezTo>
                    <a:pt x="16315" y="9897"/>
                    <a:pt x="16043" y="10095"/>
                    <a:pt x="15743" y="10095"/>
                  </a:cubicBezTo>
                  <a:cubicBezTo>
                    <a:pt x="15722" y="10095"/>
                    <a:pt x="15700" y="10094"/>
                    <a:pt x="15679" y="10092"/>
                  </a:cubicBezTo>
                  <a:cubicBezTo>
                    <a:pt x="15197" y="10042"/>
                    <a:pt x="14922" y="9485"/>
                    <a:pt x="14941" y="9003"/>
                  </a:cubicBezTo>
                  <a:cubicBezTo>
                    <a:pt x="14953" y="8521"/>
                    <a:pt x="15141" y="8058"/>
                    <a:pt x="15166" y="7577"/>
                  </a:cubicBezTo>
                  <a:cubicBezTo>
                    <a:pt x="15191" y="6795"/>
                    <a:pt x="14753" y="6050"/>
                    <a:pt x="14171" y="5531"/>
                  </a:cubicBezTo>
                  <a:cubicBezTo>
                    <a:pt x="13589" y="5012"/>
                    <a:pt x="12870" y="4674"/>
                    <a:pt x="12163" y="4342"/>
                  </a:cubicBezTo>
                  <a:cubicBezTo>
                    <a:pt x="11906" y="4217"/>
                    <a:pt x="11637" y="4098"/>
                    <a:pt x="11356" y="4061"/>
                  </a:cubicBezTo>
                  <a:cubicBezTo>
                    <a:pt x="11301" y="4055"/>
                    <a:pt x="11247" y="4052"/>
                    <a:pt x="11193" y="4052"/>
                  </a:cubicBezTo>
                  <a:cubicBezTo>
                    <a:pt x="10859" y="4052"/>
                    <a:pt x="10527" y="4158"/>
                    <a:pt x="10205" y="4255"/>
                  </a:cubicBezTo>
                  <a:cubicBezTo>
                    <a:pt x="9590" y="4437"/>
                    <a:pt x="8916" y="4576"/>
                    <a:pt x="8269" y="4576"/>
                  </a:cubicBezTo>
                  <a:cubicBezTo>
                    <a:pt x="7539" y="4576"/>
                    <a:pt x="6844" y="4399"/>
                    <a:pt x="6313" y="3904"/>
                  </a:cubicBezTo>
                  <a:cubicBezTo>
                    <a:pt x="5469" y="3122"/>
                    <a:pt x="5287" y="1715"/>
                    <a:pt x="4280" y="1158"/>
                  </a:cubicBezTo>
                  <a:cubicBezTo>
                    <a:pt x="3586" y="764"/>
                    <a:pt x="2710" y="920"/>
                    <a:pt x="1940" y="695"/>
                  </a:cubicBezTo>
                  <a:cubicBezTo>
                    <a:pt x="1340" y="520"/>
                    <a:pt x="808" y="113"/>
                    <a:pt x="195"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3209225" y="2694125"/>
              <a:ext cx="352575" cy="224300"/>
            </a:xfrm>
            <a:custGeom>
              <a:rect b="b" l="l" r="r" t="t"/>
              <a:pathLst>
                <a:path extrusionOk="0" h="8972" w="14103">
                  <a:moveTo>
                    <a:pt x="6620" y="0"/>
                  </a:moveTo>
                  <a:cubicBezTo>
                    <a:pt x="5531" y="132"/>
                    <a:pt x="4399" y="194"/>
                    <a:pt x="3460" y="720"/>
                  </a:cubicBezTo>
                  <a:cubicBezTo>
                    <a:pt x="3273" y="820"/>
                    <a:pt x="3085" y="945"/>
                    <a:pt x="2997" y="1139"/>
                  </a:cubicBezTo>
                  <a:cubicBezTo>
                    <a:pt x="2728" y="1765"/>
                    <a:pt x="3642" y="2616"/>
                    <a:pt x="3148" y="3097"/>
                  </a:cubicBezTo>
                  <a:cubicBezTo>
                    <a:pt x="3025" y="3218"/>
                    <a:pt x="2871" y="3251"/>
                    <a:pt x="2702" y="3251"/>
                  </a:cubicBezTo>
                  <a:cubicBezTo>
                    <a:pt x="2497" y="3251"/>
                    <a:pt x="2271" y="3202"/>
                    <a:pt x="2055" y="3202"/>
                  </a:cubicBezTo>
                  <a:cubicBezTo>
                    <a:pt x="1951" y="3202"/>
                    <a:pt x="1848" y="3213"/>
                    <a:pt x="1752" y="3247"/>
                  </a:cubicBezTo>
                  <a:cubicBezTo>
                    <a:pt x="1133" y="3466"/>
                    <a:pt x="1189" y="4380"/>
                    <a:pt x="808" y="4918"/>
                  </a:cubicBezTo>
                  <a:cubicBezTo>
                    <a:pt x="614" y="5187"/>
                    <a:pt x="314" y="5343"/>
                    <a:pt x="1" y="5487"/>
                  </a:cubicBezTo>
                  <a:cubicBezTo>
                    <a:pt x="101" y="5568"/>
                    <a:pt x="207" y="5637"/>
                    <a:pt x="320" y="5700"/>
                  </a:cubicBezTo>
                  <a:cubicBezTo>
                    <a:pt x="964" y="6031"/>
                    <a:pt x="1759" y="5950"/>
                    <a:pt x="2409" y="6275"/>
                  </a:cubicBezTo>
                  <a:cubicBezTo>
                    <a:pt x="3542" y="6851"/>
                    <a:pt x="4474" y="7752"/>
                    <a:pt x="5719" y="7996"/>
                  </a:cubicBezTo>
                  <a:cubicBezTo>
                    <a:pt x="5840" y="8030"/>
                    <a:pt x="5964" y="8047"/>
                    <a:pt x="6088" y="8047"/>
                  </a:cubicBezTo>
                  <a:cubicBezTo>
                    <a:pt x="6194" y="8047"/>
                    <a:pt x="6300" y="8034"/>
                    <a:pt x="6407" y="8008"/>
                  </a:cubicBezTo>
                  <a:cubicBezTo>
                    <a:pt x="6595" y="7952"/>
                    <a:pt x="6764" y="7814"/>
                    <a:pt x="6970" y="7796"/>
                  </a:cubicBezTo>
                  <a:cubicBezTo>
                    <a:pt x="6981" y="7795"/>
                    <a:pt x="6993" y="7794"/>
                    <a:pt x="7004" y="7794"/>
                  </a:cubicBezTo>
                  <a:cubicBezTo>
                    <a:pt x="7270" y="7794"/>
                    <a:pt x="7491" y="8004"/>
                    <a:pt x="7677" y="8196"/>
                  </a:cubicBezTo>
                  <a:cubicBezTo>
                    <a:pt x="7446" y="8209"/>
                    <a:pt x="7220" y="8302"/>
                    <a:pt x="7045" y="8459"/>
                  </a:cubicBezTo>
                  <a:lnTo>
                    <a:pt x="7602" y="8972"/>
                  </a:lnTo>
                  <a:cubicBezTo>
                    <a:pt x="7658" y="8947"/>
                    <a:pt x="7715" y="8928"/>
                    <a:pt x="7765" y="8903"/>
                  </a:cubicBezTo>
                  <a:cubicBezTo>
                    <a:pt x="8127" y="8765"/>
                    <a:pt x="8534" y="8615"/>
                    <a:pt x="8722" y="8277"/>
                  </a:cubicBezTo>
                  <a:cubicBezTo>
                    <a:pt x="8834" y="8090"/>
                    <a:pt x="8859" y="7858"/>
                    <a:pt x="8959" y="7664"/>
                  </a:cubicBezTo>
                  <a:cubicBezTo>
                    <a:pt x="9153" y="7308"/>
                    <a:pt x="9579" y="7145"/>
                    <a:pt x="9960" y="7014"/>
                  </a:cubicBezTo>
                  <a:cubicBezTo>
                    <a:pt x="11324" y="6538"/>
                    <a:pt x="12682" y="6063"/>
                    <a:pt x="14033" y="5587"/>
                  </a:cubicBezTo>
                  <a:lnTo>
                    <a:pt x="14064" y="5462"/>
                  </a:lnTo>
                  <a:cubicBezTo>
                    <a:pt x="14102" y="5331"/>
                    <a:pt x="14096" y="5193"/>
                    <a:pt x="14052" y="5068"/>
                  </a:cubicBezTo>
                  <a:cubicBezTo>
                    <a:pt x="14014" y="4987"/>
                    <a:pt x="13958" y="4912"/>
                    <a:pt x="13889" y="4849"/>
                  </a:cubicBezTo>
                  <a:cubicBezTo>
                    <a:pt x="13355" y="4309"/>
                    <a:pt x="12733" y="3727"/>
                    <a:pt x="11982" y="3727"/>
                  </a:cubicBezTo>
                  <a:cubicBezTo>
                    <a:pt x="11959" y="3727"/>
                    <a:pt x="11936" y="3728"/>
                    <a:pt x="11912" y="3729"/>
                  </a:cubicBezTo>
                  <a:cubicBezTo>
                    <a:pt x="11618" y="3742"/>
                    <a:pt x="11331" y="3854"/>
                    <a:pt x="11030" y="3886"/>
                  </a:cubicBezTo>
                  <a:cubicBezTo>
                    <a:pt x="10978" y="3890"/>
                    <a:pt x="10925" y="3892"/>
                    <a:pt x="10873" y="3892"/>
                  </a:cubicBezTo>
                  <a:cubicBezTo>
                    <a:pt x="10352" y="3892"/>
                    <a:pt x="9840" y="3684"/>
                    <a:pt x="9322" y="3604"/>
                  </a:cubicBezTo>
                  <a:cubicBezTo>
                    <a:pt x="9183" y="3582"/>
                    <a:pt x="9049" y="3573"/>
                    <a:pt x="8918" y="3573"/>
                  </a:cubicBezTo>
                  <a:cubicBezTo>
                    <a:pt x="8478" y="3573"/>
                    <a:pt x="8068" y="3676"/>
                    <a:pt x="7596" y="3748"/>
                  </a:cubicBezTo>
                  <a:cubicBezTo>
                    <a:pt x="7352" y="3784"/>
                    <a:pt x="7108" y="3802"/>
                    <a:pt x="6864" y="3802"/>
                  </a:cubicBezTo>
                  <a:cubicBezTo>
                    <a:pt x="6438" y="3802"/>
                    <a:pt x="6014" y="3747"/>
                    <a:pt x="5600" y="3635"/>
                  </a:cubicBezTo>
                  <a:cubicBezTo>
                    <a:pt x="5537" y="3247"/>
                    <a:pt x="5681" y="2860"/>
                    <a:pt x="5975" y="2603"/>
                  </a:cubicBezTo>
                  <a:cubicBezTo>
                    <a:pt x="6207" y="2415"/>
                    <a:pt x="6520" y="2296"/>
                    <a:pt x="6638" y="2027"/>
                  </a:cubicBezTo>
                  <a:cubicBezTo>
                    <a:pt x="6826" y="1627"/>
                    <a:pt x="6451" y="1183"/>
                    <a:pt x="6407" y="732"/>
                  </a:cubicBezTo>
                  <a:cubicBezTo>
                    <a:pt x="6394" y="470"/>
                    <a:pt x="6470" y="213"/>
                    <a:pt x="6620"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3399425" y="2833950"/>
              <a:ext cx="806125" cy="708075"/>
            </a:xfrm>
            <a:custGeom>
              <a:rect b="b" l="l" r="r" t="t"/>
              <a:pathLst>
                <a:path extrusionOk="0" h="28323" w="32245">
                  <a:moveTo>
                    <a:pt x="6425" y="0"/>
                  </a:moveTo>
                  <a:lnTo>
                    <a:pt x="6425" y="0"/>
                  </a:lnTo>
                  <a:cubicBezTo>
                    <a:pt x="5074" y="470"/>
                    <a:pt x="3716" y="945"/>
                    <a:pt x="2352" y="1427"/>
                  </a:cubicBezTo>
                  <a:cubicBezTo>
                    <a:pt x="1971" y="1558"/>
                    <a:pt x="1552" y="1721"/>
                    <a:pt x="1351" y="2077"/>
                  </a:cubicBezTo>
                  <a:cubicBezTo>
                    <a:pt x="1251" y="2278"/>
                    <a:pt x="1226" y="2503"/>
                    <a:pt x="1114" y="2697"/>
                  </a:cubicBezTo>
                  <a:cubicBezTo>
                    <a:pt x="926" y="3028"/>
                    <a:pt x="519" y="3172"/>
                    <a:pt x="157" y="3322"/>
                  </a:cubicBezTo>
                  <a:cubicBezTo>
                    <a:pt x="107" y="3341"/>
                    <a:pt x="50" y="3366"/>
                    <a:pt x="0" y="3385"/>
                  </a:cubicBezTo>
                  <a:lnTo>
                    <a:pt x="2634" y="5819"/>
                  </a:lnTo>
                  <a:cubicBezTo>
                    <a:pt x="2346" y="6000"/>
                    <a:pt x="2190" y="6338"/>
                    <a:pt x="2127" y="6670"/>
                  </a:cubicBezTo>
                  <a:cubicBezTo>
                    <a:pt x="2040" y="7157"/>
                    <a:pt x="2159" y="7689"/>
                    <a:pt x="2503" y="8040"/>
                  </a:cubicBezTo>
                  <a:cubicBezTo>
                    <a:pt x="2720" y="8269"/>
                    <a:pt x="3037" y="8402"/>
                    <a:pt x="3349" y="8402"/>
                  </a:cubicBezTo>
                  <a:cubicBezTo>
                    <a:pt x="3523" y="8402"/>
                    <a:pt x="3695" y="8361"/>
                    <a:pt x="3848" y="8271"/>
                  </a:cubicBezTo>
                  <a:cubicBezTo>
                    <a:pt x="3948" y="8215"/>
                    <a:pt x="4042" y="8133"/>
                    <a:pt x="4160" y="8133"/>
                  </a:cubicBezTo>
                  <a:cubicBezTo>
                    <a:pt x="4267" y="8146"/>
                    <a:pt x="4361" y="8184"/>
                    <a:pt x="4442" y="8252"/>
                  </a:cubicBezTo>
                  <a:cubicBezTo>
                    <a:pt x="4799" y="8503"/>
                    <a:pt x="5155" y="8747"/>
                    <a:pt x="5518" y="8997"/>
                  </a:cubicBezTo>
                  <a:cubicBezTo>
                    <a:pt x="5593" y="9041"/>
                    <a:pt x="5662" y="9103"/>
                    <a:pt x="5718" y="9172"/>
                  </a:cubicBezTo>
                  <a:cubicBezTo>
                    <a:pt x="5975" y="9547"/>
                    <a:pt x="5512" y="10148"/>
                    <a:pt x="5837" y="10448"/>
                  </a:cubicBezTo>
                  <a:cubicBezTo>
                    <a:pt x="6056" y="10648"/>
                    <a:pt x="6469" y="10523"/>
                    <a:pt x="6632" y="10767"/>
                  </a:cubicBezTo>
                  <a:cubicBezTo>
                    <a:pt x="6694" y="10842"/>
                    <a:pt x="6700" y="10949"/>
                    <a:pt x="6763" y="11024"/>
                  </a:cubicBezTo>
                  <a:cubicBezTo>
                    <a:pt x="6822" y="11089"/>
                    <a:pt x="6905" y="11117"/>
                    <a:pt x="6992" y="11117"/>
                  </a:cubicBezTo>
                  <a:cubicBezTo>
                    <a:pt x="7063" y="11117"/>
                    <a:pt x="7136" y="11099"/>
                    <a:pt x="7201" y="11068"/>
                  </a:cubicBezTo>
                  <a:cubicBezTo>
                    <a:pt x="7339" y="10999"/>
                    <a:pt x="7464" y="10899"/>
                    <a:pt x="7608" y="10842"/>
                  </a:cubicBezTo>
                  <a:cubicBezTo>
                    <a:pt x="7678" y="10819"/>
                    <a:pt x="7747" y="10808"/>
                    <a:pt x="7814" y="10808"/>
                  </a:cubicBezTo>
                  <a:cubicBezTo>
                    <a:pt x="8381" y="10808"/>
                    <a:pt x="8868" y="11556"/>
                    <a:pt x="9477" y="11556"/>
                  </a:cubicBezTo>
                  <a:cubicBezTo>
                    <a:pt x="9482" y="11556"/>
                    <a:pt x="9486" y="11556"/>
                    <a:pt x="9491" y="11556"/>
                  </a:cubicBezTo>
                  <a:cubicBezTo>
                    <a:pt x="9538" y="11549"/>
                    <a:pt x="9583" y="11546"/>
                    <a:pt x="9628" y="11546"/>
                  </a:cubicBezTo>
                  <a:cubicBezTo>
                    <a:pt x="9674" y="11546"/>
                    <a:pt x="9719" y="11549"/>
                    <a:pt x="9766" y="11556"/>
                  </a:cubicBezTo>
                  <a:cubicBezTo>
                    <a:pt x="9860" y="11587"/>
                    <a:pt x="9947" y="11631"/>
                    <a:pt x="10022" y="11699"/>
                  </a:cubicBezTo>
                  <a:cubicBezTo>
                    <a:pt x="10210" y="11822"/>
                    <a:pt x="10440" y="11910"/>
                    <a:pt x="10664" y="11910"/>
                  </a:cubicBezTo>
                  <a:cubicBezTo>
                    <a:pt x="10762" y="11910"/>
                    <a:pt x="10858" y="11894"/>
                    <a:pt x="10948" y="11856"/>
                  </a:cubicBezTo>
                  <a:cubicBezTo>
                    <a:pt x="11242" y="11724"/>
                    <a:pt x="11430" y="11330"/>
                    <a:pt x="11255" y="11055"/>
                  </a:cubicBezTo>
                  <a:cubicBezTo>
                    <a:pt x="11174" y="10930"/>
                    <a:pt x="11030" y="10836"/>
                    <a:pt x="11023" y="10680"/>
                  </a:cubicBezTo>
                  <a:cubicBezTo>
                    <a:pt x="11030" y="10567"/>
                    <a:pt x="11086" y="10461"/>
                    <a:pt x="11174" y="10392"/>
                  </a:cubicBezTo>
                  <a:cubicBezTo>
                    <a:pt x="11386" y="10135"/>
                    <a:pt x="11605" y="9879"/>
                    <a:pt x="11824" y="9629"/>
                  </a:cubicBezTo>
                  <a:cubicBezTo>
                    <a:pt x="11868" y="9566"/>
                    <a:pt x="11931" y="9516"/>
                    <a:pt x="11999" y="9485"/>
                  </a:cubicBezTo>
                  <a:cubicBezTo>
                    <a:pt x="12020" y="9482"/>
                    <a:pt x="12041" y="9480"/>
                    <a:pt x="12062" y="9480"/>
                  </a:cubicBezTo>
                  <a:cubicBezTo>
                    <a:pt x="12122" y="9480"/>
                    <a:pt x="12181" y="9493"/>
                    <a:pt x="12237" y="9516"/>
                  </a:cubicBezTo>
                  <a:cubicBezTo>
                    <a:pt x="12681" y="9660"/>
                    <a:pt x="13194" y="9879"/>
                    <a:pt x="13301" y="10329"/>
                  </a:cubicBezTo>
                  <a:cubicBezTo>
                    <a:pt x="13344" y="10492"/>
                    <a:pt x="13326" y="10667"/>
                    <a:pt x="13344" y="10836"/>
                  </a:cubicBezTo>
                  <a:cubicBezTo>
                    <a:pt x="13376" y="11149"/>
                    <a:pt x="13538" y="11437"/>
                    <a:pt x="13789" y="11631"/>
                  </a:cubicBezTo>
                  <a:cubicBezTo>
                    <a:pt x="13789" y="11631"/>
                    <a:pt x="14100" y="12040"/>
                    <a:pt x="14031" y="12040"/>
                  </a:cubicBezTo>
                  <a:cubicBezTo>
                    <a:pt x="14028" y="12040"/>
                    <a:pt x="14024" y="12039"/>
                    <a:pt x="14020" y="12037"/>
                  </a:cubicBezTo>
                  <a:lnTo>
                    <a:pt x="14020" y="12037"/>
                  </a:lnTo>
                  <a:cubicBezTo>
                    <a:pt x="14164" y="12725"/>
                    <a:pt x="14627" y="12319"/>
                    <a:pt x="14977" y="12938"/>
                  </a:cubicBezTo>
                  <a:cubicBezTo>
                    <a:pt x="15497" y="13852"/>
                    <a:pt x="15046" y="15015"/>
                    <a:pt x="15240" y="16054"/>
                  </a:cubicBezTo>
                  <a:cubicBezTo>
                    <a:pt x="15328" y="16523"/>
                    <a:pt x="15540" y="16967"/>
                    <a:pt x="15559" y="17443"/>
                  </a:cubicBezTo>
                  <a:cubicBezTo>
                    <a:pt x="15572" y="18118"/>
                    <a:pt x="15165" y="18744"/>
                    <a:pt x="14671" y="19213"/>
                  </a:cubicBezTo>
                  <a:cubicBezTo>
                    <a:pt x="14170" y="19682"/>
                    <a:pt x="13582" y="20039"/>
                    <a:pt x="13075" y="20496"/>
                  </a:cubicBezTo>
                  <a:cubicBezTo>
                    <a:pt x="12907" y="20652"/>
                    <a:pt x="12738" y="20840"/>
                    <a:pt x="12706" y="21065"/>
                  </a:cubicBezTo>
                  <a:lnTo>
                    <a:pt x="12706" y="21071"/>
                  </a:lnTo>
                  <a:cubicBezTo>
                    <a:pt x="12907" y="21440"/>
                    <a:pt x="13157" y="21772"/>
                    <a:pt x="13463" y="22060"/>
                  </a:cubicBezTo>
                  <a:cubicBezTo>
                    <a:pt x="13807" y="22360"/>
                    <a:pt x="14227" y="22560"/>
                    <a:pt x="14652" y="22754"/>
                  </a:cubicBezTo>
                  <a:cubicBezTo>
                    <a:pt x="15759" y="23248"/>
                    <a:pt x="16904" y="23674"/>
                    <a:pt x="18068" y="24018"/>
                  </a:cubicBezTo>
                  <a:cubicBezTo>
                    <a:pt x="18481" y="24143"/>
                    <a:pt x="18906" y="24262"/>
                    <a:pt x="19269" y="24500"/>
                  </a:cubicBezTo>
                  <a:cubicBezTo>
                    <a:pt x="19332" y="24537"/>
                    <a:pt x="19388" y="24581"/>
                    <a:pt x="19444" y="24631"/>
                  </a:cubicBezTo>
                  <a:cubicBezTo>
                    <a:pt x="20132" y="25194"/>
                    <a:pt x="20433" y="26132"/>
                    <a:pt x="20877" y="26927"/>
                  </a:cubicBezTo>
                  <a:cubicBezTo>
                    <a:pt x="20977" y="27108"/>
                    <a:pt x="21102" y="27296"/>
                    <a:pt x="21296" y="27396"/>
                  </a:cubicBezTo>
                  <a:cubicBezTo>
                    <a:pt x="21434" y="27465"/>
                    <a:pt x="21596" y="27480"/>
                    <a:pt x="21756" y="27480"/>
                  </a:cubicBezTo>
                  <a:cubicBezTo>
                    <a:pt x="21799" y="27480"/>
                    <a:pt x="21842" y="27479"/>
                    <a:pt x="21884" y="27478"/>
                  </a:cubicBezTo>
                  <a:cubicBezTo>
                    <a:pt x="22253" y="27466"/>
                    <a:pt x="22622" y="27457"/>
                    <a:pt x="22990" y="27457"/>
                  </a:cubicBezTo>
                  <a:cubicBezTo>
                    <a:pt x="23854" y="27457"/>
                    <a:pt x="24713" y="27509"/>
                    <a:pt x="25550" y="27715"/>
                  </a:cubicBezTo>
                  <a:cubicBezTo>
                    <a:pt x="26076" y="27840"/>
                    <a:pt x="26576" y="28047"/>
                    <a:pt x="27045" y="28322"/>
                  </a:cubicBezTo>
                  <a:cubicBezTo>
                    <a:pt x="27033" y="26958"/>
                    <a:pt x="26557" y="25444"/>
                    <a:pt x="27177" y="24231"/>
                  </a:cubicBezTo>
                  <a:cubicBezTo>
                    <a:pt x="27302" y="23993"/>
                    <a:pt x="27465" y="23749"/>
                    <a:pt x="27440" y="23486"/>
                  </a:cubicBezTo>
                  <a:cubicBezTo>
                    <a:pt x="27358" y="22729"/>
                    <a:pt x="25876" y="22297"/>
                    <a:pt x="26364" y="21722"/>
                  </a:cubicBezTo>
                  <a:cubicBezTo>
                    <a:pt x="27583" y="21384"/>
                    <a:pt x="28810" y="21052"/>
                    <a:pt x="30030" y="20721"/>
                  </a:cubicBezTo>
                  <a:cubicBezTo>
                    <a:pt x="30211" y="20668"/>
                    <a:pt x="30398" y="20621"/>
                    <a:pt x="30580" y="20621"/>
                  </a:cubicBezTo>
                  <a:cubicBezTo>
                    <a:pt x="30680" y="20621"/>
                    <a:pt x="30779" y="20635"/>
                    <a:pt x="30874" y="20671"/>
                  </a:cubicBezTo>
                  <a:cubicBezTo>
                    <a:pt x="31193" y="20790"/>
                    <a:pt x="31375" y="21109"/>
                    <a:pt x="31606" y="21359"/>
                  </a:cubicBezTo>
                  <a:cubicBezTo>
                    <a:pt x="31788" y="21553"/>
                    <a:pt x="32000" y="21703"/>
                    <a:pt x="32244" y="21809"/>
                  </a:cubicBezTo>
                  <a:cubicBezTo>
                    <a:pt x="32007" y="21359"/>
                    <a:pt x="31781" y="20902"/>
                    <a:pt x="31569" y="20452"/>
                  </a:cubicBezTo>
                  <a:cubicBezTo>
                    <a:pt x="31437" y="20164"/>
                    <a:pt x="31306" y="19876"/>
                    <a:pt x="31287" y="19563"/>
                  </a:cubicBezTo>
                  <a:cubicBezTo>
                    <a:pt x="31256" y="19032"/>
                    <a:pt x="31537" y="18519"/>
                    <a:pt x="31475" y="17999"/>
                  </a:cubicBezTo>
                  <a:cubicBezTo>
                    <a:pt x="31350" y="16936"/>
                    <a:pt x="29879" y="16342"/>
                    <a:pt x="29911" y="15272"/>
                  </a:cubicBezTo>
                  <a:cubicBezTo>
                    <a:pt x="29923" y="14890"/>
                    <a:pt x="30130" y="14546"/>
                    <a:pt x="30255" y="14189"/>
                  </a:cubicBezTo>
                  <a:cubicBezTo>
                    <a:pt x="30374" y="13839"/>
                    <a:pt x="30386" y="13382"/>
                    <a:pt x="30098" y="13145"/>
                  </a:cubicBezTo>
                  <a:cubicBezTo>
                    <a:pt x="29963" y="13038"/>
                    <a:pt x="29805" y="12999"/>
                    <a:pt x="29638" y="12999"/>
                  </a:cubicBezTo>
                  <a:cubicBezTo>
                    <a:pt x="29396" y="12999"/>
                    <a:pt x="29134" y="13080"/>
                    <a:pt x="28897" y="13151"/>
                  </a:cubicBezTo>
                  <a:cubicBezTo>
                    <a:pt x="28549" y="13260"/>
                    <a:pt x="28184" y="13338"/>
                    <a:pt x="27824" y="13338"/>
                  </a:cubicBezTo>
                  <a:cubicBezTo>
                    <a:pt x="27648" y="13338"/>
                    <a:pt x="27473" y="13319"/>
                    <a:pt x="27302" y="13276"/>
                  </a:cubicBezTo>
                  <a:cubicBezTo>
                    <a:pt x="26776" y="13145"/>
                    <a:pt x="26295" y="12751"/>
                    <a:pt x="26176" y="12219"/>
                  </a:cubicBezTo>
                  <a:cubicBezTo>
                    <a:pt x="25694" y="12270"/>
                    <a:pt x="25211" y="12295"/>
                    <a:pt x="24728" y="12295"/>
                  </a:cubicBezTo>
                  <a:cubicBezTo>
                    <a:pt x="24276" y="12295"/>
                    <a:pt x="23824" y="12274"/>
                    <a:pt x="23373" y="12231"/>
                  </a:cubicBezTo>
                  <a:cubicBezTo>
                    <a:pt x="23129" y="12206"/>
                    <a:pt x="22873" y="12169"/>
                    <a:pt x="22691" y="12012"/>
                  </a:cubicBezTo>
                  <a:cubicBezTo>
                    <a:pt x="22547" y="11881"/>
                    <a:pt x="22472" y="11687"/>
                    <a:pt x="22403" y="11506"/>
                  </a:cubicBezTo>
                  <a:cubicBezTo>
                    <a:pt x="22134" y="10767"/>
                    <a:pt x="21859" y="10029"/>
                    <a:pt x="21584" y="9291"/>
                  </a:cubicBezTo>
                  <a:cubicBezTo>
                    <a:pt x="21496" y="9047"/>
                    <a:pt x="21402" y="8784"/>
                    <a:pt x="21402" y="8515"/>
                  </a:cubicBezTo>
                  <a:cubicBezTo>
                    <a:pt x="21402" y="8165"/>
                    <a:pt x="21565" y="7839"/>
                    <a:pt x="21721" y="7527"/>
                  </a:cubicBezTo>
                  <a:cubicBezTo>
                    <a:pt x="22147" y="6713"/>
                    <a:pt x="22585" y="5906"/>
                    <a:pt x="23041" y="5105"/>
                  </a:cubicBezTo>
                  <a:lnTo>
                    <a:pt x="23041" y="5105"/>
                  </a:lnTo>
                  <a:cubicBezTo>
                    <a:pt x="21940" y="5481"/>
                    <a:pt x="20583" y="5512"/>
                    <a:pt x="20007" y="6488"/>
                  </a:cubicBezTo>
                  <a:cubicBezTo>
                    <a:pt x="19983" y="6187"/>
                    <a:pt x="19687" y="6028"/>
                    <a:pt x="19382" y="6028"/>
                  </a:cubicBezTo>
                  <a:cubicBezTo>
                    <a:pt x="19210" y="6028"/>
                    <a:pt x="19037" y="6078"/>
                    <a:pt x="18906" y="6182"/>
                  </a:cubicBezTo>
                  <a:cubicBezTo>
                    <a:pt x="18537" y="6476"/>
                    <a:pt x="18418" y="6970"/>
                    <a:pt x="18274" y="7414"/>
                  </a:cubicBezTo>
                  <a:cubicBezTo>
                    <a:pt x="17849" y="8715"/>
                    <a:pt x="17042" y="9854"/>
                    <a:pt x="15960" y="10698"/>
                  </a:cubicBezTo>
                  <a:cubicBezTo>
                    <a:pt x="15315" y="9979"/>
                    <a:pt x="14596" y="9278"/>
                    <a:pt x="13701" y="8903"/>
                  </a:cubicBezTo>
                  <a:cubicBezTo>
                    <a:pt x="13118" y="8661"/>
                    <a:pt x="12430" y="8524"/>
                    <a:pt x="11749" y="8524"/>
                  </a:cubicBezTo>
                  <a:cubicBezTo>
                    <a:pt x="10792" y="8524"/>
                    <a:pt x="9849" y="8794"/>
                    <a:pt x="9228" y="9422"/>
                  </a:cubicBezTo>
                  <a:cubicBezTo>
                    <a:pt x="9174" y="9218"/>
                    <a:pt x="8992" y="9089"/>
                    <a:pt x="8796" y="9089"/>
                  </a:cubicBezTo>
                  <a:cubicBezTo>
                    <a:pt x="8740" y="9089"/>
                    <a:pt x="8683" y="9100"/>
                    <a:pt x="8627" y="9122"/>
                  </a:cubicBezTo>
                  <a:cubicBezTo>
                    <a:pt x="8564" y="9159"/>
                    <a:pt x="8501" y="9209"/>
                    <a:pt x="8434" y="9209"/>
                  </a:cubicBezTo>
                  <a:cubicBezTo>
                    <a:pt x="8421" y="9209"/>
                    <a:pt x="8409" y="9207"/>
                    <a:pt x="8396" y="9203"/>
                  </a:cubicBezTo>
                  <a:cubicBezTo>
                    <a:pt x="8340" y="9184"/>
                    <a:pt x="8296" y="9147"/>
                    <a:pt x="8265" y="9103"/>
                  </a:cubicBezTo>
                  <a:cubicBezTo>
                    <a:pt x="8033" y="8778"/>
                    <a:pt x="7858" y="8396"/>
                    <a:pt x="7526" y="8184"/>
                  </a:cubicBezTo>
                  <a:cubicBezTo>
                    <a:pt x="7270" y="8021"/>
                    <a:pt x="6951" y="7971"/>
                    <a:pt x="6732" y="7758"/>
                  </a:cubicBezTo>
                  <a:cubicBezTo>
                    <a:pt x="6463" y="7495"/>
                    <a:pt x="6450" y="7070"/>
                    <a:pt x="6281" y="6732"/>
                  </a:cubicBezTo>
                  <a:cubicBezTo>
                    <a:pt x="6100" y="6338"/>
                    <a:pt x="5731" y="6081"/>
                    <a:pt x="5380" y="5837"/>
                  </a:cubicBezTo>
                  <a:cubicBezTo>
                    <a:pt x="5506" y="5393"/>
                    <a:pt x="5631" y="4955"/>
                    <a:pt x="5756" y="4511"/>
                  </a:cubicBezTo>
                  <a:cubicBezTo>
                    <a:pt x="5862" y="4167"/>
                    <a:pt x="5943" y="3817"/>
                    <a:pt x="5987" y="3454"/>
                  </a:cubicBezTo>
                  <a:cubicBezTo>
                    <a:pt x="6050" y="2841"/>
                    <a:pt x="5931" y="2215"/>
                    <a:pt x="6006" y="1608"/>
                  </a:cubicBezTo>
                  <a:cubicBezTo>
                    <a:pt x="6081" y="1058"/>
                    <a:pt x="6306" y="538"/>
                    <a:pt x="6425"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3934325" y="2923650"/>
              <a:ext cx="866175" cy="461425"/>
            </a:xfrm>
            <a:custGeom>
              <a:rect b="b" l="l" r="r" t="t"/>
              <a:pathLst>
                <a:path extrusionOk="0" h="18457" w="34647">
                  <a:moveTo>
                    <a:pt x="3692" y="0"/>
                  </a:moveTo>
                  <a:cubicBezTo>
                    <a:pt x="3368" y="0"/>
                    <a:pt x="3071" y="442"/>
                    <a:pt x="2822" y="754"/>
                  </a:cubicBezTo>
                  <a:cubicBezTo>
                    <a:pt x="2528" y="1130"/>
                    <a:pt x="2102" y="1349"/>
                    <a:pt x="1639" y="1505"/>
                  </a:cubicBezTo>
                  <a:cubicBezTo>
                    <a:pt x="1183" y="2306"/>
                    <a:pt x="751" y="3113"/>
                    <a:pt x="325" y="3932"/>
                  </a:cubicBezTo>
                  <a:cubicBezTo>
                    <a:pt x="163" y="4245"/>
                    <a:pt x="0" y="4570"/>
                    <a:pt x="0" y="4921"/>
                  </a:cubicBezTo>
                  <a:cubicBezTo>
                    <a:pt x="0" y="5190"/>
                    <a:pt x="94" y="5446"/>
                    <a:pt x="188" y="5697"/>
                  </a:cubicBezTo>
                  <a:cubicBezTo>
                    <a:pt x="463" y="6435"/>
                    <a:pt x="732" y="7173"/>
                    <a:pt x="1007" y="7905"/>
                  </a:cubicBezTo>
                  <a:cubicBezTo>
                    <a:pt x="1076" y="8086"/>
                    <a:pt x="1151" y="8280"/>
                    <a:pt x="1295" y="8412"/>
                  </a:cubicBezTo>
                  <a:cubicBezTo>
                    <a:pt x="1477" y="8568"/>
                    <a:pt x="1727" y="8612"/>
                    <a:pt x="1971" y="8631"/>
                  </a:cubicBezTo>
                  <a:cubicBezTo>
                    <a:pt x="2424" y="8676"/>
                    <a:pt x="2878" y="8698"/>
                    <a:pt x="3331" y="8698"/>
                  </a:cubicBezTo>
                  <a:cubicBezTo>
                    <a:pt x="3815" y="8698"/>
                    <a:pt x="4298" y="8673"/>
                    <a:pt x="4780" y="8624"/>
                  </a:cubicBezTo>
                  <a:cubicBezTo>
                    <a:pt x="4899" y="9150"/>
                    <a:pt x="5380" y="9550"/>
                    <a:pt x="5900" y="9676"/>
                  </a:cubicBezTo>
                  <a:cubicBezTo>
                    <a:pt x="6077" y="9720"/>
                    <a:pt x="6258" y="9739"/>
                    <a:pt x="6439" y="9739"/>
                  </a:cubicBezTo>
                  <a:cubicBezTo>
                    <a:pt x="6796" y="9739"/>
                    <a:pt x="7155" y="9664"/>
                    <a:pt x="7495" y="9557"/>
                  </a:cubicBezTo>
                  <a:cubicBezTo>
                    <a:pt x="7733" y="9482"/>
                    <a:pt x="7998" y="9399"/>
                    <a:pt x="8242" y="9399"/>
                  </a:cubicBezTo>
                  <a:cubicBezTo>
                    <a:pt x="8408" y="9399"/>
                    <a:pt x="8564" y="9438"/>
                    <a:pt x="8696" y="9544"/>
                  </a:cubicBezTo>
                  <a:cubicBezTo>
                    <a:pt x="8984" y="9788"/>
                    <a:pt x="8978" y="10232"/>
                    <a:pt x="8853" y="10595"/>
                  </a:cubicBezTo>
                  <a:cubicBezTo>
                    <a:pt x="8734" y="10958"/>
                    <a:pt x="8527" y="11296"/>
                    <a:pt x="8515" y="11671"/>
                  </a:cubicBezTo>
                  <a:cubicBezTo>
                    <a:pt x="8483" y="12747"/>
                    <a:pt x="9947" y="13335"/>
                    <a:pt x="10079" y="14399"/>
                  </a:cubicBezTo>
                  <a:cubicBezTo>
                    <a:pt x="10141" y="14924"/>
                    <a:pt x="9860" y="15437"/>
                    <a:pt x="9885" y="15963"/>
                  </a:cubicBezTo>
                  <a:cubicBezTo>
                    <a:pt x="9904" y="16276"/>
                    <a:pt x="10035" y="16570"/>
                    <a:pt x="10166" y="16851"/>
                  </a:cubicBezTo>
                  <a:cubicBezTo>
                    <a:pt x="10385" y="17314"/>
                    <a:pt x="10611" y="17771"/>
                    <a:pt x="10842" y="18221"/>
                  </a:cubicBezTo>
                  <a:cubicBezTo>
                    <a:pt x="11191" y="18383"/>
                    <a:pt x="11585" y="18457"/>
                    <a:pt x="11980" y="18457"/>
                  </a:cubicBezTo>
                  <a:cubicBezTo>
                    <a:pt x="12230" y="18457"/>
                    <a:pt x="12479" y="18427"/>
                    <a:pt x="12719" y="18372"/>
                  </a:cubicBezTo>
                  <a:cubicBezTo>
                    <a:pt x="13595" y="18165"/>
                    <a:pt x="14370" y="17658"/>
                    <a:pt x="15121" y="17158"/>
                  </a:cubicBezTo>
                  <a:cubicBezTo>
                    <a:pt x="15340" y="17014"/>
                    <a:pt x="15584" y="16839"/>
                    <a:pt x="15622" y="16576"/>
                  </a:cubicBezTo>
                  <a:cubicBezTo>
                    <a:pt x="15653" y="16363"/>
                    <a:pt x="15540" y="16163"/>
                    <a:pt x="15434" y="15982"/>
                  </a:cubicBezTo>
                  <a:cubicBezTo>
                    <a:pt x="14808" y="14924"/>
                    <a:pt x="14183" y="13873"/>
                    <a:pt x="13557" y="12816"/>
                  </a:cubicBezTo>
                  <a:lnTo>
                    <a:pt x="13557" y="12816"/>
                  </a:lnTo>
                  <a:cubicBezTo>
                    <a:pt x="14481" y="13233"/>
                    <a:pt x="15492" y="13438"/>
                    <a:pt x="16504" y="13438"/>
                  </a:cubicBezTo>
                  <a:cubicBezTo>
                    <a:pt x="17968" y="13438"/>
                    <a:pt x="19434" y="13010"/>
                    <a:pt x="20639" y="12178"/>
                  </a:cubicBezTo>
                  <a:cubicBezTo>
                    <a:pt x="20645" y="12178"/>
                    <a:pt x="20651" y="12178"/>
                    <a:pt x="20658" y="12178"/>
                  </a:cubicBezTo>
                  <a:cubicBezTo>
                    <a:pt x="21393" y="12178"/>
                    <a:pt x="21979" y="12916"/>
                    <a:pt x="22059" y="13654"/>
                  </a:cubicBezTo>
                  <a:cubicBezTo>
                    <a:pt x="22141" y="14393"/>
                    <a:pt x="21865" y="15125"/>
                    <a:pt x="21603" y="15819"/>
                  </a:cubicBezTo>
                  <a:cubicBezTo>
                    <a:pt x="22602" y="16348"/>
                    <a:pt x="23705" y="16615"/>
                    <a:pt x="24810" y="16615"/>
                  </a:cubicBezTo>
                  <a:cubicBezTo>
                    <a:pt x="25705" y="16615"/>
                    <a:pt x="26601" y="16441"/>
                    <a:pt x="27446" y="16088"/>
                  </a:cubicBezTo>
                  <a:cubicBezTo>
                    <a:pt x="27322" y="15201"/>
                    <a:pt x="28360" y="14661"/>
                    <a:pt x="29285" y="14661"/>
                  </a:cubicBezTo>
                  <a:cubicBezTo>
                    <a:pt x="29385" y="14661"/>
                    <a:pt x="29484" y="14668"/>
                    <a:pt x="29579" y="14680"/>
                  </a:cubicBezTo>
                  <a:cubicBezTo>
                    <a:pt x="30310" y="14779"/>
                    <a:pt x="31055" y="15063"/>
                    <a:pt x="31774" y="15063"/>
                  </a:cubicBezTo>
                  <a:cubicBezTo>
                    <a:pt x="32016" y="15063"/>
                    <a:pt x="32254" y="15031"/>
                    <a:pt x="32488" y="14949"/>
                  </a:cubicBezTo>
                  <a:cubicBezTo>
                    <a:pt x="33921" y="14461"/>
                    <a:pt x="34146" y="12635"/>
                    <a:pt x="34647" y="11108"/>
                  </a:cubicBezTo>
                  <a:cubicBezTo>
                    <a:pt x="33533" y="9907"/>
                    <a:pt x="31719" y="9600"/>
                    <a:pt x="30061" y="9388"/>
                  </a:cubicBezTo>
                  <a:cubicBezTo>
                    <a:pt x="28453" y="9175"/>
                    <a:pt x="26851" y="8969"/>
                    <a:pt x="25244" y="8750"/>
                  </a:cubicBezTo>
                  <a:cubicBezTo>
                    <a:pt x="24987" y="8718"/>
                    <a:pt x="24718" y="8681"/>
                    <a:pt x="24505" y="8543"/>
                  </a:cubicBezTo>
                  <a:cubicBezTo>
                    <a:pt x="24268" y="8393"/>
                    <a:pt x="24118" y="8136"/>
                    <a:pt x="23961" y="7905"/>
                  </a:cubicBezTo>
                  <a:cubicBezTo>
                    <a:pt x="23098" y="6623"/>
                    <a:pt x="21784" y="5722"/>
                    <a:pt x="20276" y="5390"/>
                  </a:cubicBezTo>
                  <a:cubicBezTo>
                    <a:pt x="20257" y="4245"/>
                    <a:pt x="18856" y="3738"/>
                    <a:pt x="17730" y="3532"/>
                  </a:cubicBezTo>
                  <a:cubicBezTo>
                    <a:pt x="18030" y="3319"/>
                    <a:pt x="18168" y="2944"/>
                    <a:pt x="18080" y="2587"/>
                  </a:cubicBezTo>
                  <a:cubicBezTo>
                    <a:pt x="17759" y="2419"/>
                    <a:pt x="17422" y="2352"/>
                    <a:pt x="17076" y="2352"/>
                  </a:cubicBezTo>
                  <a:cubicBezTo>
                    <a:pt x="15729" y="2352"/>
                    <a:pt x="14231" y="3362"/>
                    <a:pt x="12905" y="3362"/>
                  </a:cubicBezTo>
                  <a:cubicBezTo>
                    <a:pt x="12530" y="3362"/>
                    <a:pt x="12170" y="3282"/>
                    <a:pt x="11830" y="3075"/>
                  </a:cubicBezTo>
                  <a:cubicBezTo>
                    <a:pt x="11561" y="2913"/>
                    <a:pt x="11324" y="2669"/>
                    <a:pt x="11011" y="2606"/>
                  </a:cubicBezTo>
                  <a:cubicBezTo>
                    <a:pt x="10957" y="2596"/>
                    <a:pt x="10903" y="2591"/>
                    <a:pt x="10849" y="2591"/>
                  </a:cubicBezTo>
                  <a:cubicBezTo>
                    <a:pt x="10494" y="2591"/>
                    <a:pt x="10140" y="2783"/>
                    <a:pt x="9788" y="2783"/>
                  </a:cubicBezTo>
                  <a:cubicBezTo>
                    <a:pt x="9735" y="2783"/>
                    <a:pt x="9682" y="2779"/>
                    <a:pt x="9628" y="2769"/>
                  </a:cubicBezTo>
                  <a:cubicBezTo>
                    <a:pt x="9297" y="2706"/>
                    <a:pt x="9047" y="2431"/>
                    <a:pt x="8765" y="2224"/>
                  </a:cubicBezTo>
                  <a:cubicBezTo>
                    <a:pt x="8254" y="1832"/>
                    <a:pt x="7666" y="1676"/>
                    <a:pt x="7047" y="1676"/>
                  </a:cubicBezTo>
                  <a:cubicBezTo>
                    <a:pt x="5879" y="1676"/>
                    <a:pt x="4602" y="2232"/>
                    <a:pt x="3522" y="2800"/>
                  </a:cubicBezTo>
                  <a:cubicBezTo>
                    <a:pt x="3910" y="3250"/>
                    <a:pt x="4073" y="3851"/>
                    <a:pt x="3967" y="4439"/>
                  </a:cubicBezTo>
                  <a:cubicBezTo>
                    <a:pt x="3910" y="4521"/>
                    <a:pt x="3837" y="4555"/>
                    <a:pt x="3756" y="4555"/>
                  </a:cubicBezTo>
                  <a:cubicBezTo>
                    <a:pt x="3534" y="4555"/>
                    <a:pt x="3257" y="4295"/>
                    <a:pt x="3128" y="4051"/>
                  </a:cubicBezTo>
                  <a:cubicBezTo>
                    <a:pt x="2715" y="3263"/>
                    <a:pt x="2334" y="2212"/>
                    <a:pt x="2959" y="1574"/>
                  </a:cubicBezTo>
                  <a:cubicBezTo>
                    <a:pt x="3203" y="1324"/>
                    <a:pt x="3560" y="1211"/>
                    <a:pt x="3823" y="973"/>
                  </a:cubicBezTo>
                  <a:cubicBezTo>
                    <a:pt x="4085" y="735"/>
                    <a:pt x="4192" y="247"/>
                    <a:pt x="3891" y="60"/>
                  </a:cubicBezTo>
                  <a:cubicBezTo>
                    <a:pt x="3824" y="19"/>
                    <a:pt x="3757" y="0"/>
                    <a:pt x="3692"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3929475" y="3201175"/>
              <a:ext cx="1538250" cy="1567950"/>
            </a:xfrm>
            <a:custGeom>
              <a:rect b="b" l="l" r="r" t="t"/>
              <a:pathLst>
                <a:path extrusionOk="0" h="62718" w="61530">
                  <a:moveTo>
                    <a:pt x="34853" y="1"/>
                  </a:moveTo>
                  <a:cubicBezTo>
                    <a:pt x="34353" y="1527"/>
                    <a:pt x="34127" y="3360"/>
                    <a:pt x="32695" y="3848"/>
                  </a:cubicBezTo>
                  <a:cubicBezTo>
                    <a:pt x="32464" y="3927"/>
                    <a:pt x="32229" y="3959"/>
                    <a:pt x="31991" y="3959"/>
                  </a:cubicBezTo>
                  <a:cubicBezTo>
                    <a:pt x="31268" y="3959"/>
                    <a:pt x="30520" y="3672"/>
                    <a:pt x="29786" y="3573"/>
                  </a:cubicBezTo>
                  <a:cubicBezTo>
                    <a:pt x="29690" y="3560"/>
                    <a:pt x="29592" y="3554"/>
                    <a:pt x="29492" y="3554"/>
                  </a:cubicBezTo>
                  <a:cubicBezTo>
                    <a:pt x="28567" y="3554"/>
                    <a:pt x="27534" y="4094"/>
                    <a:pt x="27652" y="4981"/>
                  </a:cubicBezTo>
                  <a:cubicBezTo>
                    <a:pt x="26805" y="5333"/>
                    <a:pt x="25908" y="5508"/>
                    <a:pt x="25014" y="5508"/>
                  </a:cubicBezTo>
                  <a:cubicBezTo>
                    <a:pt x="23908" y="5508"/>
                    <a:pt x="22806" y="5241"/>
                    <a:pt x="21803" y="4712"/>
                  </a:cubicBezTo>
                  <a:cubicBezTo>
                    <a:pt x="22072" y="4017"/>
                    <a:pt x="22353" y="3292"/>
                    <a:pt x="22266" y="2547"/>
                  </a:cubicBezTo>
                  <a:cubicBezTo>
                    <a:pt x="22172" y="1806"/>
                    <a:pt x="21595" y="1071"/>
                    <a:pt x="20855" y="1071"/>
                  </a:cubicBezTo>
                  <a:cubicBezTo>
                    <a:pt x="20852" y="1071"/>
                    <a:pt x="20849" y="1071"/>
                    <a:pt x="20846" y="1071"/>
                  </a:cubicBezTo>
                  <a:cubicBezTo>
                    <a:pt x="19641" y="1906"/>
                    <a:pt x="18177" y="2335"/>
                    <a:pt x="16713" y="2335"/>
                  </a:cubicBezTo>
                  <a:cubicBezTo>
                    <a:pt x="15699" y="2335"/>
                    <a:pt x="14684" y="2129"/>
                    <a:pt x="13757" y="1709"/>
                  </a:cubicBezTo>
                  <a:lnTo>
                    <a:pt x="13757" y="1709"/>
                  </a:lnTo>
                  <a:cubicBezTo>
                    <a:pt x="14383" y="2766"/>
                    <a:pt x="15009" y="3817"/>
                    <a:pt x="15634" y="4874"/>
                  </a:cubicBezTo>
                  <a:cubicBezTo>
                    <a:pt x="15747" y="5062"/>
                    <a:pt x="15859" y="5256"/>
                    <a:pt x="15828" y="5469"/>
                  </a:cubicBezTo>
                  <a:cubicBezTo>
                    <a:pt x="15791" y="5732"/>
                    <a:pt x="15547" y="5907"/>
                    <a:pt x="15328" y="6057"/>
                  </a:cubicBezTo>
                  <a:cubicBezTo>
                    <a:pt x="14571" y="6551"/>
                    <a:pt x="13795" y="7058"/>
                    <a:pt x="12925" y="7264"/>
                  </a:cubicBezTo>
                  <a:cubicBezTo>
                    <a:pt x="12680" y="7321"/>
                    <a:pt x="12426" y="7351"/>
                    <a:pt x="12172" y="7351"/>
                  </a:cubicBezTo>
                  <a:cubicBezTo>
                    <a:pt x="11780" y="7351"/>
                    <a:pt x="11391" y="7278"/>
                    <a:pt x="11049" y="7114"/>
                  </a:cubicBezTo>
                  <a:cubicBezTo>
                    <a:pt x="10811" y="7008"/>
                    <a:pt x="10592" y="6851"/>
                    <a:pt x="10417" y="6657"/>
                  </a:cubicBezTo>
                  <a:cubicBezTo>
                    <a:pt x="10179" y="6413"/>
                    <a:pt x="9997" y="6088"/>
                    <a:pt x="9685" y="5969"/>
                  </a:cubicBezTo>
                  <a:cubicBezTo>
                    <a:pt x="9592" y="5935"/>
                    <a:pt x="9495" y="5921"/>
                    <a:pt x="9397" y="5921"/>
                  </a:cubicBezTo>
                  <a:cubicBezTo>
                    <a:pt x="9211" y="5921"/>
                    <a:pt x="9020" y="5970"/>
                    <a:pt x="8840" y="6019"/>
                  </a:cubicBezTo>
                  <a:cubicBezTo>
                    <a:pt x="7614" y="6351"/>
                    <a:pt x="6388" y="6682"/>
                    <a:pt x="5168" y="7020"/>
                  </a:cubicBezTo>
                  <a:cubicBezTo>
                    <a:pt x="4680" y="7596"/>
                    <a:pt x="6162" y="8028"/>
                    <a:pt x="6244" y="8785"/>
                  </a:cubicBezTo>
                  <a:cubicBezTo>
                    <a:pt x="6269" y="9047"/>
                    <a:pt x="6106" y="9291"/>
                    <a:pt x="5981" y="9535"/>
                  </a:cubicBezTo>
                  <a:cubicBezTo>
                    <a:pt x="5362" y="10743"/>
                    <a:pt x="5837" y="12263"/>
                    <a:pt x="5850" y="13621"/>
                  </a:cubicBezTo>
                  <a:cubicBezTo>
                    <a:pt x="5862" y="14302"/>
                    <a:pt x="5762" y="14941"/>
                    <a:pt x="5343" y="15491"/>
                  </a:cubicBezTo>
                  <a:cubicBezTo>
                    <a:pt x="4329" y="16836"/>
                    <a:pt x="2083" y="16611"/>
                    <a:pt x="964" y="17875"/>
                  </a:cubicBezTo>
                  <a:cubicBezTo>
                    <a:pt x="476" y="18432"/>
                    <a:pt x="282" y="19195"/>
                    <a:pt x="188" y="19933"/>
                  </a:cubicBezTo>
                  <a:cubicBezTo>
                    <a:pt x="0" y="21416"/>
                    <a:pt x="244" y="23149"/>
                    <a:pt x="1470" y="24012"/>
                  </a:cubicBezTo>
                  <a:cubicBezTo>
                    <a:pt x="1901" y="24317"/>
                    <a:pt x="2423" y="24466"/>
                    <a:pt x="2947" y="24466"/>
                  </a:cubicBezTo>
                  <a:cubicBezTo>
                    <a:pt x="3625" y="24466"/>
                    <a:pt x="4305" y="24217"/>
                    <a:pt x="4792" y="23737"/>
                  </a:cubicBezTo>
                  <a:lnTo>
                    <a:pt x="4792" y="23737"/>
                  </a:lnTo>
                  <a:cubicBezTo>
                    <a:pt x="4242" y="24850"/>
                    <a:pt x="5330" y="26227"/>
                    <a:pt x="6557" y="26408"/>
                  </a:cubicBezTo>
                  <a:cubicBezTo>
                    <a:pt x="6588" y="26414"/>
                    <a:pt x="6619" y="26421"/>
                    <a:pt x="6657" y="26421"/>
                  </a:cubicBezTo>
                  <a:cubicBezTo>
                    <a:pt x="6774" y="26434"/>
                    <a:pt x="6891" y="26441"/>
                    <a:pt x="7007" y="26441"/>
                  </a:cubicBezTo>
                  <a:cubicBezTo>
                    <a:pt x="8083" y="26441"/>
                    <a:pt x="9115" y="25894"/>
                    <a:pt x="10041" y="25307"/>
                  </a:cubicBezTo>
                  <a:cubicBezTo>
                    <a:pt x="10629" y="24932"/>
                    <a:pt x="11224" y="24525"/>
                    <a:pt x="11912" y="24381"/>
                  </a:cubicBezTo>
                  <a:cubicBezTo>
                    <a:pt x="12058" y="24349"/>
                    <a:pt x="12210" y="24333"/>
                    <a:pt x="12363" y="24333"/>
                  </a:cubicBezTo>
                  <a:cubicBezTo>
                    <a:pt x="12922" y="24333"/>
                    <a:pt x="13485" y="24552"/>
                    <a:pt x="13770" y="25019"/>
                  </a:cubicBezTo>
                  <a:cubicBezTo>
                    <a:pt x="14239" y="25783"/>
                    <a:pt x="13820" y="26865"/>
                    <a:pt x="14302" y="27616"/>
                  </a:cubicBezTo>
                  <a:cubicBezTo>
                    <a:pt x="14633" y="28135"/>
                    <a:pt x="15278" y="28329"/>
                    <a:pt x="15853" y="28504"/>
                  </a:cubicBezTo>
                  <a:cubicBezTo>
                    <a:pt x="17242" y="28923"/>
                    <a:pt x="18618" y="29455"/>
                    <a:pt x="19738" y="30368"/>
                  </a:cubicBezTo>
                  <a:cubicBezTo>
                    <a:pt x="20864" y="31282"/>
                    <a:pt x="21709" y="32614"/>
                    <a:pt x="21734" y="34059"/>
                  </a:cubicBezTo>
                  <a:cubicBezTo>
                    <a:pt x="22192" y="33861"/>
                    <a:pt x="22742" y="33683"/>
                    <a:pt x="23233" y="33683"/>
                  </a:cubicBezTo>
                  <a:cubicBezTo>
                    <a:pt x="23640" y="33683"/>
                    <a:pt x="24008" y="33806"/>
                    <a:pt x="24249" y="34141"/>
                  </a:cubicBezTo>
                  <a:cubicBezTo>
                    <a:pt x="24418" y="34379"/>
                    <a:pt x="24474" y="34673"/>
                    <a:pt x="24537" y="34960"/>
                  </a:cubicBezTo>
                  <a:cubicBezTo>
                    <a:pt x="24668" y="35642"/>
                    <a:pt x="24800" y="36330"/>
                    <a:pt x="24931" y="37012"/>
                  </a:cubicBezTo>
                  <a:cubicBezTo>
                    <a:pt x="24380" y="37632"/>
                    <a:pt x="23992" y="38370"/>
                    <a:pt x="23792" y="39171"/>
                  </a:cubicBezTo>
                  <a:cubicBezTo>
                    <a:pt x="23454" y="40472"/>
                    <a:pt x="23580" y="41892"/>
                    <a:pt x="24218" y="43068"/>
                  </a:cubicBezTo>
                  <a:cubicBezTo>
                    <a:pt x="24746" y="42900"/>
                    <a:pt x="25364" y="42763"/>
                    <a:pt x="25936" y="42763"/>
                  </a:cubicBezTo>
                  <a:cubicBezTo>
                    <a:pt x="26638" y="42763"/>
                    <a:pt x="27270" y="42969"/>
                    <a:pt x="27583" y="43575"/>
                  </a:cubicBezTo>
                  <a:cubicBezTo>
                    <a:pt x="27896" y="44194"/>
                    <a:pt x="27721" y="45026"/>
                    <a:pt x="28190" y="45546"/>
                  </a:cubicBezTo>
                  <a:cubicBezTo>
                    <a:pt x="28491" y="45884"/>
                    <a:pt x="29010" y="46009"/>
                    <a:pt x="29204" y="46415"/>
                  </a:cubicBezTo>
                  <a:cubicBezTo>
                    <a:pt x="29485" y="47010"/>
                    <a:pt x="28860" y="47710"/>
                    <a:pt x="29041" y="48342"/>
                  </a:cubicBezTo>
                  <a:cubicBezTo>
                    <a:pt x="29047" y="48361"/>
                    <a:pt x="29047" y="48374"/>
                    <a:pt x="29054" y="48386"/>
                  </a:cubicBezTo>
                  <a:cubicBezTo>
                    <a:pt x="29166" y="48705"/>
                    <a:pt x="29448" y="48943"/>
                    <a:pt x="29517" y="49274"/>
                  </a:cubicBezTo>
                  <a:cubicBezTo>
                    <a:pt x="29592" y="49606"/>
                    <a:pt x="29429" y="49938"/>
                    <a:pt x="29248" y="50232"/>
                  </a:cubicBezTo>
                  <a:cubicBezTo>
                    <a:pt x="28265" y="51902"/>
                    <a:pt x="26945" y="53347"/>
                    <a:pt x="25369" y="54480"/>
                  </a:cubicBezTo>
                  <a:cubicBezTo>
                    <a:pt x="24649" y="54986"/>
                    <a:pt x="23880" y="55437"/>
                    <a:pt x="23279" y="56075"/>
                  </a:cubicBezTo>
                  <a:cubicBezTo>
                    <a:pt x="21828" y="57614"/>
                    <a:pt x="22147" y="60110"/>
                    <a:pt x="22747" y="62319"/>
                  </a:cubicBezTo>
                  <a:cubicBezTo>
                    <a:pt x="22885" y="62456"/>
                    <a:pt x="23054" y="62569"/>
                    <a:pt x="23235" y="62638"/>
                  </a:cubicBezTo>
                  <a:cubicBezTo>
                    <a:pt x="23380" y="62694"/>
                    <a:pt x="23530" y="62718"/>
                    <a:pt x="23681" y="62718"/>
                  </a:cubicBezTo>
                  <a:cubicBezTo>
                    <a:pt x="24047" y="62718"/>
                    <a:pt x="24425" y="62581"/>
                    <a:pt x="24774" y="62444"/>
                  </a:cubicBezTo>
                  <a:cubicBezTo>
                    <a:pt x="27327" y="61424"/>
                    <a:pt x="29429" y="59341"/>
                    <a:pt x="31387" y="57407"/>
                  </a:cubicBezTo>
                  <a:cubicBezTo>
                    <a:pt x="32782" y="56031"/>
                    <a:pt x="34084" y="54561"/>
                    <a:pt x="35279" y="53009"/>
                  </a:cubicBezTo>
                  <a:cubicBezTo>
                    <a:pt x="36023" y="52046"/>
                    <a:pt x="36742" y="51020"/>
                    <a:pt x="37055" y="49837"/>
                  </a:cubicBezTo>
                  <a:cubicBezTo>
                    <a:pt x="37199" y="49293"/>
                    <a:pt x="37262" y="48730"/>
                    <a:pt x="37493" y="48230"/>
                  </a:cubicBezTo>
                  <a:cubicBezTo>
                    <a:pt x="37718" y="47729"/>
                    <a:pt x="38113" y="47316"/>
                    <a:pt x="38513" y="46947"/>
                  </a:cubicBezTo>
                  <a:cubicBezTo>
                    <a:pt x="40233" y="45402"/>
                    <a:pt x="42385" y="44426"/>
                    <a:pt x="44681" y="44157"/>
                  </a:cubicBezTo>
                  <a:cubicBezTo>
                    <a:pt x="45714" y="44038"/>
                    <a:pt x="46890" y="44007"/>
                    <a:pt x="47591" y="43231"/>
                  </a:cubicBezTo>
                  <a:cubicBezTo>
                    <a:pt x="48022" y="42749"/>
                    <a:pt x="48179" y="42055"/>
                    <a:pt x="48642" y="41592"/>
                  </a:cubicBezTo>
                  <a:cubicBezTo>
                    <a:pt x="49211" y="41004"/>
                    <a:pt x="50181" y="40885"/>
                    <a:pt x="50675" y="40222"/>
                  </a:cubicBezTo>
                  <a:cubicBezTo>
                    <a:pt x="51238" y="39465"/>
                    <a:pt x="50925" y="38364"/>
                    <a:pt x="51275" y="37482"/>
                  </a:cubicBezTo>
                  <a:cubicBezTo>
                    <a:pt x="51482" y="36969"/>
                    <a:pt x="51895" y="36581"/>
                    <a:pt x="52258" y="36162"/>
                  </a:cubicBezTo>
                  <a:cubicBezTo>
                    <a:pt x="53797" y="34397"/>
                    <a:pt x="54572" y="32101"/>
                    <a:pt x="54435" y="29761"/>
                  </a:cubicBezTo>
                  <a:cubicBezTo>
                    <a:pt x="54360" y="28623"/>
                    <a:pt x="54084" y="27359"/>
                    <a:pt x="54729" y="26402"/>
                  </a:cubicBezTo>
                  <a:cubicBezTo>
                    <a:pt x="54882" y="26532"/>
                    <a:pt x="55073" y="26600"/>
                    <a:pt x="55264" y="26600"/>
                  </a:cubicBezTo>
                  <a:cubicBezTo>
                    <a:pt x="55378" y="26600"/>
                    <a:pt x="55492" y="26576"/>
                    <a:pt x="55598" y="26527"/>
                  </a:cubicBezTo>
                  <a:cubicBezTo>
                    <a:pt x="56499" y="24437"/>
                    <a:pt x="58464" y="23011"/>
                    <a:pt x="59715" y="21109"/>
                  </a:cubicBezTo>
                  <a:cubicBezTo>
                    <a:pt x="61123" y="18932"/>
                    <a:pt x="61529" y="16261"/>
                    <a:pt x="60835" y="13764"/>
                  </a:cubicBezTo>
                  <a:cubicBezTo>
                    <a:pt x="60735" y="13420"/>
                    <a:pt x="60591" y="13051"/>
                    <a:pt x="60266" y="12889"/>
                  </a:cubicBezTo>
                  <a:cubicBezTo>
                    <a:pt x="60138" y="12821"/>
                    <a:pt x="60004" y="12795"/>
                    <a:pt x="59866" y="12795"/>
                  </a:cubicBezTo>
                  <a:cubicBezTo>
                    <a:pt x="59508" y="12795"/>
                    <a:pt x="59120" y="12965"/>
                    <a:pt x="58745" y="13001"/>
                  </a:cubicBezTo>
                  <a:cubicBezTo>
                    <a:pt x="58687" y="13007"/>
                    <a:pt x="58630" y="13010"/>
                    <a:pt x="58574" y="13010"/>
                  </a:cubicBezTo>
                  <a:cubicBezTo>
                    <a:pt x="57487" y="13010"/>
                    <a:pt x="56690" y="11903"/>
                    <a:pt x="55780" y="11243"/>
                  </a:cubicBezTo>
                  <a:cubicBezTo>
                    <a:pt x="55065" y="10718"/>
                    <a:pt x="54128" y="10427"/>
                    <a:pt x="53216" y="10427"/>
                  </a:cubicBezTo>
                  <a:cubicBezTo>
                    <a:pt x="52802" y="10427"/>
                    <a:pt x="52394" y="10487"/>
                    <a:pt x="52014" y="10611"/>
                  </a:cubicBezTo>
                  <a:cubicBezTo>
                    <a:pt x="51102" y="10305"/>
                    <a:pt x="50061" y="10028"/>
                    <a:pt x="49099" y="10028"/>
                  </a:cubicBezTo>
                  <a:cubicBezTo>
                    <a:pt x="48213" y="10028"/>
                    <a:pt x="47394" y="10264"/>
                    <a:pt x="46809" y="10930"/>
                  </a:cubicBezTo>
                  <a:cubicBezTo>
                    <a:pt x="46690" y="10261"/>
                    <a:pt x="46289" y="9667"/>
                    <a:pt x="45789" y="9204"/>
                  </a:cubicBezTo>
                  <a:cubicBezTo>
                    <a:pt x="44955" y="8426"/>
                    <a:pt x="43814" y="8025"/>
                    <a:pt x="42677" y="8025"/>
                  </a:cubicBezTo>
                  <a:cubicBezTo>
                    <a:pt x="41811" y="8025"/>
                    <a:pt x="40946" y="8258"/>
                    <a:pt x="40221" y="8735"/>
                  </a:cubicBezTo>
                  <a:cubicBezTo>
                    <a:pt x="40146" y="8472"/>
                    <a:pt x="40071" y="8209"/>
                    <a:pt x="40002" y="7940"/>
                  </a:cubicBezTo>
                  <a:cubicBezTo>
                    <a:pt x="39428" y="7740"/>
                    <a:pt x="38837" y="7532"/>
                    <a:pt x="38240" y="7532"/>
                  </a:cubicBezTo>
                  <a:cubicBezTo>
                    <a:pt x="38108" y="7532"/>
                    <a:pt x="37976" y="7542"/>
                    <a:pt x="37844" y="7565"/>
                  </a:cubicBezTo>
                  <a:cubicBezTo>
                    <a:pt x="37112" y="7683"/>
                    <a:pt x="36411" y="8309"/>
                    <a:pt x="36486" y="9047"/>
                  </a:cubicBezTo>
                  <a:lnTo>
                    <a:pt x="35785" y="8960"/>
                  </a:lnTo>
                  <a:cubicBezTo>
                    <a:pt x="35767" y="7927"/>
                    <a:pt x="36179" y="6939"/>
                    <a:pt x="36911" y="6213"/>
                  </a:cubicBezTo>
                  <a:cubicBezTo>
                    <a:pt x="37524" y="5619"/>
                    <a:pt x="38425" y="4818"/>
                    <a:pt x="37931" y="4124"/>
                  </a:cubicBezTo>
                  <a:cubicBezTo>
                    <a:pt x="37762" y="3899"/>
                    <a:pt x="37481" y="3786"/>
                    <a:pt x="37237" y="3629"/>
                  </a:cubicBezTo>
                  <a:cubicBezTo>
                    <a:pt x="36092" y="2916"/>
                    <a:pt x="35885" y="1333"/>
                    <a:pt x="35066" y="264"/>
                  </a:cubicBezTo>
                  <a:cubicBezTo>
                    <a:pt x="34997" y="170"/>
                    <a:pt x="34922" y="82"/>
                    <a:pt x="34853" y="1"/>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3624950" y="3449700"/>
              <a:ext cx="511150" cy="697125"/>
            </a:xfrm>
            <a:custGeom>
              <a:rect b="b" l="l" r="r" t="t"/>
              <a:pathLst>
                <a:path extrusionOk="0" h="27885" w="20446">
                  <a:moveTo>
                    <a:pt x="10429" y="1"/>
                  </a:moveTo>
                  <a:cubicBezTo>
                    <a:pt x="10204" y="914"/>
                    <a:pt x="9835" y="1765"/>
                    <a:pt x="9172" y="2410"/>
                  </a:cubicBezTo>
                  <a:cubicBezTo>
                    <a:pt x="8246" y="3279"/>
                    <a:pt x="6876" y="3623"/>
                    <a:pt x="6088" y="4618"/>
                  </a:cubicBezTo>
                  <a:cubicBezTo>
                    <a:pt x="5731" y="5068"/>
                    <a:pt x="5525" y="5613"/>
                    <a:pt x="5224" y="6094"/>
                  </a:cubicBezTo>
                  <a:cubicBezTo>
                    <a:pt x="4924" y="6576"/>
                    <a:pt x="4474" y="7033"/>
                    <a:pt x="3911" y="7095"/>
                  </a:cubicBezTo>
                  <a:cubicBezTo>
                    <a:pt x="3865" y="7100"/>
                    <a:pt x="3820" y="7103"/>
                    <a:pt x="3775" y="7103"/>
                  </a:cubicBezTo>
                  <a:cubicBezTo>
                    <a:pt x="3191" y="7103"/>
                    <a:pt x="2665" y="6700"/>
                    <a:pt x="2253" y="6270"/>
                  </a:cubicBezTo>
                  <a:cubicBezTo>
                    <a:pt x="1871" y="5875"/>
                    <a:pt x="1527" y="5438"/>
                    <a:pt x="1239" y="4962"/>
                  </a:cubicBezTo>
                  <a:lnTo>
                    <a:pt x="1208" y="4918"/>
                  </a:lnTo>
                  <a:cubicBezTo>
                    <a:pt x="858" y="5169"/>
                    <a:pt x="470" y="5381"/>
                    <a:pt x="263" y="5750"/>
                  </a:cubicBezTo>
                  <a:cubicBezTo>
                    <a:pt x="1" y="6232"/>
                    <a:pt x="119" y="6845"/>
                    <a:pt x="388" y="7333"/>
                  </a:cubicBezTo>
                  <a:cubicBezTo>
                    <a:pt x="657" y="7821"/>
                    <a:pt x="1108" y="7902"/>
                    <a:pt x="1358" y="8397"/>
                  </a:cubicBezTo>
                  <a:cubicBezTo>
                    <a:pt x="1224" y="8339"/>
                    <a:pt x="1064" y="8297"/>
                    <a:pt x="915" y="8297"/>
                  </a:cubicBezTo>
                  <a:cubicBezTo>
                    <a:pt x="745" y="8297"/>
                    <a:pt x="591" y="8352"/>
                    <a:pt x="514" y="8503"/>
                  </a:cubicBezTo>
                  <a:cubicBezTo>
                    <a:pt x="401" y="8735"/>
                    <a:pt x="582" y="9004"/>
                    <a:pt x="757" y="9204"/>
                  </a:cubicBezTo>
                  <a:cubicBezTo>
                    <a:pt x="2347" y="11018"/>
                    <a:pt x="3854" y="12939"/>
                    <a:pt x="4855" y="15135"/>
                  </a:cubicBezTo>
                  <a:cubicBezTo>
                    <a:pt x="5274" y="16054"/>
                    <a:pt x="5612" y="17043"/>
                    <a:pt x="6275" y="17806"/>
                  </a:cubicBezTo>
                  <a:cubicBezTo>
                    <a:pt x="6845" y="18457"/>
                    <a:pt x="7633" y="18932"/>
                    <a:pt x="8052" y="19695"/>
                  </a:cubicBezTo>
                  <a:cubicBezTo>
                    <a:pt x="8309" y="20146"/>
                    <a:pt x="8402" y="20665"/>
                    <a:pt x="8596" y="21147"/>
                  </a:cubicBezTo>
                  <a:cubicBezTo>
                    <a:pt x="9153" y="22554"/>
                    <a:pt x="10480" y="23505"/>
                    <a:pt x="11812" y="24212"/>
                  </a:cubicBezTo>
                  <a:cubicBezTo>
                    <a:pt x="13151" y="24919"/>
                    <a:pt x="14596" y="25464"/>
                    <a:pt x="15760" y="26427"/>
                  </a:cubicBezTo>
                  <a:cubicBezTo>
                    <a:pt x="16191" y="26784"/>
                    <a:pt x="16579" y="27190"/>
                    <a:pt x="16911" y="27634"/>
                  </a:cubicBezTo>
                  <a:cubicBezTo>
                    <a:pt x="16980" y="27722"/>
                    <a:pt x="17042" y="27803"/>
                    <a:pt x="17099" y="27885"/>
                  </a:cubicBezTo>
                  <a:cubicBezTo>
                    <a:pt x="17793" y="27422"/>
                    <a:pt x="18462" y="26840"/>
                    <a:pt x="18869" y="26152"/>
                  </a:cubicBezTo>
                  <a:cubicBezTo>
                    <a:pt x="19138" y="25720"/>
                    <a:pt x="19288" y="25232"/>
                    <a:pt x="19294" y="24725"/>
                  </a:cubicBezTo>
                  <a:cubicBezTo>
                    <a:pt x="19301" y="24043"/>
                    <a:pt x="19019" y="23343"/>
                    <a:pt x="19207" y="22686"/>
                  </a:cubicBezTo>
                  <a:cubicBezTo>
                    <a:pt x="19401" y="22016"/>
                    <a:pt x="20039" y="21541"/>
                    <a:pt x="20202" y="20871"/>
                  </a:cubicBezTo>
                  <a:cubicBezTo>
                    <a:pt x="20446" y="19902"/>
                    <a:pt x="19645" y="19026"/>
                    <a:pt x="19213" y="18131"/>
                  </a:cubicBezTo>
                  <a:cubicBezTo>
                    <a:pt x="18969" y="17618"/>
                    <a:pt x="18838" y="17055"/>
                    <a:pt x="18831" y="16486"/>
                  </a:cubicBezTo>
                  <a:cubicBezTo>
                    <a:pt x="18800" y="16486"/>
                    <a:pt x="18769" y="16486"/>
                    <a:pt x="18738" y="16480"/>
                  </a:cubicBezTo>
                  <a:cubicBezTo>
                    <a:pt x="17505" y="16292"/>
                    <a:pt x="16423" y="14922"/>
                    <a:pt x="16967" y="13808"/>
                  </a:cubicBezTo>
                  <a:lnTo>
                    <a:pt x="16967" y="13808"/>
                  </a:lnTo>
                  <a:cubicBezTo>
                    <a:pt x="16482" y="14286"/>
                    <a:pt x="15800" y="14535"/>
                    <a:pt x="15120" y="14535"/>
                  </a:cubicBezTo>
                  <a:cubicBezTo>
                    <a:pt x="14598" y="14535"/>
                    <a:pt x="14078" y="14388"/>
                    <a:pt x="13651" y="14084"/>
                  </a:cubicBezTo>
                  <a:cubicBezTo>
                    <a:pt x="12419" y="13220"/>
                    <a:pt x="12175" y="11487"/>
                    <a:pt x="12369" y="9998"/>
                  </a:cubicBezTo>
                  <a:cubicBezTo>
                    <a:pt x="12463" y="9266"/>
                    <a:pt x="12650" y="8503"/>
                    <a:pt x="13145" y="7946"/>
                  </a:cubicBezTo>
                  <a:cubicBezTo>
                    <a:pt x="14264" y="6683"/>
                    <a:pt x="16504" y="6908"/>
                    <a:pt x="17524" y="5563"/>
                  </a:cubicBezTo>
                  <a:cubicBezTo>
                    <a:pt x="17937" y="5012"/>
                    <a:pt x="18037" y="4374"/>
                    <a:pt x="18031" y="3692"/>
                  </a:cubicBezTo>
                  <a:cubicBezTo>
                    <a:pt x="17561" y="3417"/>
                    <a:pt x="17055" y="3217"/>
                    <a:pt x="16529" y="3085"/>
                  </a:cubicBezTo>
                  <a:cubicBezTo>
                    <a:pt x="15693" y="2878"/>
                    <a:pt x="14830" y="2829"/>
                    <a:pt x="13964" y="2829"/>
                  </a:cubicBezTo>
                  <a:cubicBezTo>
                    <a:pt x="13599" y="2829"/>
                    <a:pt x="13233" y="2838"/>
                    <a:pt x="12869" y="2848"/>
                  </a:cubicBezTo>
                  <a:cubicBezTo>
                    <a:pt x="12827" y="2849"/>
                    <a:pt x="12784" y="2850"/>
                    <a:pt x="12741" y="2850"/>
                  </a:cubicBezTo>
                  <a:cubicBezTo>
                    <a:pt x="12579" y="2850"/>
                    <a:pt x="12413" y="2835"/>
                    <a:pt x="12275" y="2766"/>
                  </a:cubicBezTo>
                  <a:cubicBezTo>
                    <a:pt x="12087" y="2666"/>
                    <a:pt x="11962" y="2472"/>
                    <a:pt x="11856" y="2297"/>
                  </a:cubicBezTo>
                  <a:cubicBezTo>
                    <a:pt x="11412" y="1502"/>
                    <a:pt x="11118" y="570"/>
                    <a:pt x="10429" y="1"/>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3636675" y="3360725"/>
              <a:ext cx="248875" cy="266400"/>
            </a:xfrm>
            <a:custGeom>
              <a:rect b="b" l="l" r="r" t="t"/>
              <a:pathLst>
                <a:path extrusionOk="0" h="10656" w="9955">
                  <a:moveTo>
                    <a:pt x="3210" y="0"/>
                  </a:moveTo>
                  <a:cubicBezTo>
                    <a:pt x="3204" y="0"/>
                    <a:pt x="3204" y="6"/>
                    <a:pt x="3204" y="13"/>
                  </a:cubicBezTo>
                  <a:cubicBezTo>
                    <a:pt x="3179" y="188"/>
                    <a:pt x="3241" y="363"/>
                    <a:pt x="3210" y="538"/>
                  </a:cubicBezTo>
                  <a:cubicBezTo>
                    <a:pt x="3097" y="1064"/>
                    <a:pt x="2322" y="1001"/>
                    <a:pt x="1871" y="1283"/>
                  </a:cubicBezTo>
                  <a:cubicBezTo>
                    <a:pt x="1164" y="1721"/>
                    <a:pt x="1408" y="2784"/>
                    <a:pt x="1164" y="3572"/>
                  </a:cubicBezTo>
                  <a:cubicBezTo>
                    <a:pt x="983" y="4167"/>
                    <a:pt x="501" y="4623"/>
                    <a:pt x="251" y="5193"/>
                  </a:cubicBezTo>
                  <a:cubicBezTo>
                    <a:pt x="1" y="5762"/>
                    <a:pt x="113" y="6613"/>
                    <a:pt x="720" y="6757"/>
                  </a:cubicBezTo>
                  <a:cubicBezTo>
                    <a:pt x="781" y="6772"/>
                    <a:pt x="842" y="6778"/>
                    <a:pt x="903" y="6778"/>
                  </a:cubicBezTo>
                  <a:cubicBezTo>
                    <a:pt x="1233" y="6778"/>
                    <a:pt x="1570" y="6598"/>
                    <a:pt x="1903" y="6598"/>
                  </a:cubicBezTo>
                  <a:cubicBezTo>
                    <a:pt x="1955" y="6598"/>
                    <a:pt x="2007" y="6603"/>
                    <a:pt x="2059" y="6613"/>
                  </a:cubicBezTo>
                  <a:cubicBezTo>
                    <a:pt x="1871" y="7326"/>
                    <a:pt x="1446" y="7952"/>
                    <a:pt x="858" y="8390"/>
                  </a:cubicBezTo>
                  <a:cubicBezTo>
                    <a:pt x="820" y="8421"/>
                    <a:pt x="776" y="8452"/>
                    <a:pt x="733" y="8477"/>
                  </a:cubicBezTo>
                  <a:lnTo>
                    <a:pt x="764" y="8521"/>
                  </a:lnTo>
                  <a:cubicBezTo>
                    <a:pt x="1052" y="8990"/>
                    <a:pt x="1396" y="9428"/>
                    <a:pt x="1784" y="9829"/>
                  </a:cubicBezTo>
                  <a:cubicBezTo>
                    <a:pt x="2190" y="10258"/>
                    <a:pt x="2720" y="10656"/>
                    <a:pt x="3300" y="10656"/>
                  </a:cubicBezTo>
                  <a:cubicBezTo>
                    <a:pt x="3345" y="10656"/>
                    <a:pt x="3390" y="10653"/>
                    <a:pt x="3435" y="10648"/>
                  </a:cubicBezTo>
                  <a:cubicBezTo>
                    <a:pt x="3998" y="10592"/>
                    <a:pt x="4449" y="10141"/>
                    <a:pt x="4755" y="9653"/>
                  </a:cubicBezTo>
                  <a:cubicBezTo>
                    <a:pt x="5056" y="9165"/>
                    <a:pt x="5262" y="8621"/>
                    <a:pt x="5612" y="8171"/>
                  </a:cubicBezTo>
                  <a:cubicBezTo>
                    <a:pt x="6401" y="7176"/>
                    <a:pt x="7777" y="6838"/>
                    <a:pt x="8697" y="5962"/>
                  </a:cubicBezTo>
                  <a:cubicBezTo>
                    <a:pt x="9366" y="5324"/>
                    <a:pt x="9729" y="4467"/>
                    <a:pt x="9954" y="3554"/>
                  </a:cubicBezTo>
                  <a:cubicBezTo>
                    <a:pt x="9898" y="3510"/>
                    <a:pt x="9835" y="3466"/>
                    <a:pt x="9773" y="3429"/>
                  </a:cubicBezTo>
                  <a:cubicBezTo>
                    <a:pt x="9410" y="3191"/>
                    <a:pt x="8985" y="3072"/>
                    <a:pt x="8572" y="2947"/>
                  </a:cubicBezTo>
                  <a:cubicBezTo>
                    <a:pt x="7402" y="2603"/>
                    <a:pt x="6263" y="2177"/>
                    <a:pt x="5150" y="1683"/>
                  </a:cubicBezTo>
                  <a:cubicBezTo>
                    <a:pt x="4730" y="1489"/>
                    <a:pt x="4311" y="1289"/>
                    <a:pt x="3967" y="989"/>
                  </a:cubicBezTo>
                  <a:cubicBezTo>
                    <a:pt x="3661" y="701"/>
                    <a:pt x="3404" y="363"/>
                    <a:pt x="3210"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3818575" y="4103475"/>
              <a:ext cx="354125" cy="1364350"/>
            </a:xfrm>
            <a:custGeom>
              <a:rect b="b" l="l" r="r" t="t"/>
              <a:pathLst>
                <a:path extrusionOk="0" h="54574" w="14165">
                  <a:moveTo>
                    <a:pt x="11130" y="1"/>
                  </a:moveTo>
                  <a:cubicBezTo>
                    <a:pt x="10717" y="695"/>
                    <a:pt x="10048" y="1277"/>
                    <a:pt x="9354" y="1740"/>
                  </a:cubicBezTo>
                  <a:cubicBezTo>
                    <a:pt x="9741" y="2234"/>
                    <a:pt x="10073" y="2716"/>
                    <a:pt x="9629" y="3160"/>
                  </a:cubicBezTo>
                  <a:cubicBezTo>
                    <a:pt x="8947" y="5957"/>
                    <a:pt x="10129" y="6757"/>
                    <a:pt x="9460" y="9554"/>
                  </a:cubicBezTo>
                  <a:cubicBezTo>
                    <a:pt x="9216" y="10561"/>
                    <a:pt x="8803" y="11531"/>
                    <a:pt x="8490" y="12526"/>
                  </a:cubicBezTo>
                  <a:cubicBezTo>
                    <a:pt x="7858" y="14521"/>
                    <a:pt x="7596" y="16623"/>
                    <a:pt x="7708" y="18719"/>
                  </a:cubicBezTo>
                  <a:cubicBezTo>
                    <a:pt x="7777" y="19833"/>
                    <a:pt x="7952" y="20984"/>
                    <a:pt x="7677" y="22079"/>
                  </a:cubicBezTo>
                  <a:cubicBezTo>
                    <a:pt x="7477" y="22861"/>
                    <a:pt x="7064" y="23574"/>
                    <a:pt x="6657" y="24268"/>
                  </a:cubicBezTo>
                  <a:cubicBezTo>
                    <a:pt x="5950" y="25482"/>
                    <a:pt x="5243" y="26696"/>
                    <a:pt x="4536" y="27903"/>
                  </a:cubicBezTo>
                  <a:cubicBezTo>
                    <a:pt x="4173" y="28523"/>
                    <a:pt x="3798" y="29167"/>
                    <a:pt x="3704" y="29886"/>
                  </a:cubicBezTo>
                  <a:cubicBezTo>
                    <a:pt x="3635" y="30406"/>
                    <a:pt x="3717" y="30925"/>
                    <a:pt x="3754" y="31450"/>
                  </a:cubicBezTo>
                  <a:cubicBezTo>
                    <a:pt x="3948" y="34497"/>
                    <a:pt x="2516" y="37394"/>
                    <a:pt x="1521" y="40284"/>
                  </a:cubicBezTo>
                  <a:cubicBezTo>
                    <a:pt x="520" y="43181"/>
                    <a:pt x="1" y="46628"/>
                    <a:pt x="1802" y="49112"/>
                  </a:cubicBezTo>
                  <a:cubicBezTo>
                    <a:pt x="2146" y="49587"/>
                    <a:pt x="2572" y="50012"/>
                    <a:pt x="2872" y="50525"/>
                  </a:cubicBezTo>
                  <a:cubicBezTo>
                    <a:pt x="3122" y="50957"/>
                    <a:pt x="3273" y="51445"/>
                    <a:pt x="3517" y="51889"/>
                  </a:cubicBezTo>
                  <a:cubicBezTo>
                    <a:pt x="4267" y="53297"/>
                    <a:pt x="5788" y="54167"/>
                    <a:pt x="7352" y="54504"/>
                  </a:cubicBezTo>
                  <a:cubicBezTo>
                    <a:pt x="7470" y="54529"/>
                    <a:pt x="7583" y="54548"/>
                    <a:pt x="7702" y="54573"/>
                  </a:cubicBezTo>
                  <a:cubicBezTo>
                    <a:pt x="7971" y="53741"/>
                    <a:pt x="8040" y="52796"/>
                    <a:pt x="7545" y="52089"/>
                  </a:cubicBezTo>
                  <a:cubicBezTo>
                    <a:pt x="7201" y="51589"/>
                    <a:pt x="6601" y="51270"/>
                    <a:pt x="6388" y="50694"/>
                  </a:cubicBezTo>
                  <a:cubicBezTo>
                    <a:pt x="6288" y="50407"/>
                    <a:pt x="6269" y="50056"/>
                    <a:pt x="6032" y="49869"/>
                  </a:cubicBezTo>
                  <a:cubicBezTo>
                    <a:pt x="5906" y="49768"/>
                    <a:pt x="5737" y="49743"/>
                    <a:pt x="5581" y="49700"/>
                  </a:cubicBezTo>
                  <a:cubicBezTo>
                    <a:pt x="4799" y="49506"/>
                    <a:pt x="4023" y="49230"/>
                    <a:pt x="3679" y="48498"/>
                  </a:cubicBezTo>
                  <a:cubicBezTo>
                    <a:pt x="3166" y="47379"/>
                    <a:pt x="3229" y="46077"/>
                    <a:pt x="3848" y="45014"/>
                  </a:cubicBezTo>
                  <a:cubicBezTo>
                    <a:pt x="4311" y="44232"/>
                    <a:pt x="5062" y="43600"/>
                    <a:pt x="5287" y="42724"/>
                  </a:cubicBezTo>
                  <a:cubicBezTo>
                    <a:pt x="5412" y="42249"/>
                    <a:pt x="5375" y="41754"/>
                    <a:pt x="5350" y="41266"/>
                  </a:cubicBezTo>
                  <a:cubicBezTo>
                    <a:pt x="5168" y="37375"/>
                    <a:pt x="6188" y="33521"/>
                    <a:pt x="8284" y="30230"/>
                  </a:cubicBezTo>
                  <a:cubicBezTo>
                    <a:pt x="8897" y="29254"/>
                    <a:pt x="9635" y="28285"/>
                    <a:pt x="9735" y="27127"/>
                  </a:cubicBezTo>
                  <a:cubicBezTo>
                    <a:pt x="9829" y="25970"/>
                    <a:pt x="9266" y="24856"/>
                    <a:pt x="9178" y="23699"/>
                  </a:cubicBezTo>
                  <a:cubicBezTo>
                    <a:pt x="8997" y="21372"/>
                    <a:pt x="10742" y="19357"/>
                    <a:pt x="11293" y="17080"/>
                  </a:cubicBezTo>
                  <a:cubicBezTo>
                    <a:pt x="11662" y="15566"/>
                    <a:pt x="11518" y="13871"/>
                    <a:pt x="12400" y="12594"/>
                  </a:cubicBezTo>
                  <a:cubicBezTo>
                    <a:pt x="12732" y="12125"/>
                    <a:pt x="13170" y="11743"/>
                    <a:pt x="13476" y="11262"/>
                  </a:cubicBezTo>
                  <a:cubicBezTo>
                    <a:pt x="14033" y="10380"/>
                    <a:pt x="14039" y="9285"/>
                    <a:pt x="14164" y="8234"/>
                  </a:cubicBezTo>
                  <a:lnTo>
                    <a:pt x="14164" y="8234"/>
                  </a:lnTo>
                  <a:cubicBezTo>
                    <a:pt x="14158" y="8240"/>
                    <a:pt x="14146" y="8240"/>
                    <a:pt x="14139" y="8240"/>
                  </a:cubicBezTo>
                  <a:cubicBezTo>
                    <a:pt x="13232" y="6907"/>
                    <a:pt x="12306" y="5537"/>
                    <a:pt x="11944" y="3967"/>
                  </a:cubicBezTo>
                  <a:cubicBezTo>
                    <a:pt x="11700" y="2929"/>
                    <a:pt x="11712" y="1827"/>
                    <a:pt x="11418" y="801"/>
                  </a:cubicBezTo>
                  <a:cubicBezTo>
                    <a:pt x="11343" y="526"/>
                    <a:pt x="11243" y="257"/>
                    <a:pt x="11130" y="1"/>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3898025" y="4260100"/>
              <a:ext cx="771250" cy="1211425"/>
            </a:xfrm>
            <a:custGeom>
              <a:rect b="b" l="l" r="r" t="t"/>
              <a:pathLst>
                <a:path extrusionOk="0" h="48457" w="30850">
                  <a:moveTo>
                    <a:pt x="13163" y="0"/>
                  </a:moveTo>
                  <a:cubicBezTo>
                    <a:pt x="13046" y="0"/>
                    <a:pt x="12931" y="16"/>
                    <a:pt x="12820" y="54"/>
                  </a:cubicBezTo>
                  <a:cubicBezTo>
                    <a:pt x="11962" y="367"/>
                    <a:pt x="11881" y="1869"/>
                    <a:pt x="10986" y="1963"/>
                  </a:cubicBezTo>
                  <a:cubicBezTo>
                    <a:pt x="10861" y="3020"/>
                    <a:pt x="10855" y="4108"/>
                    <a:pt x="10298" y="4991"/>
                  </a:cubicBezTo>
                  <a:cubicBezTo>
                    <a:pt x="9992" y="5478"/>
                    <a:pt x="9554" y="5854"/>
                    <a:pt x="9222" y="6323"/>
                  </a:cubicBezTo>
                  <a:cubicBezTo>
                    <a:pt x="8340" y="7599"/>
                    <a:pt x="8484" y="9301"/>
                    <a:pt x="8115" y="10809"/>
                  </a:cubicBezTo>
                  <a:cubicBezTo>
                    <a:pt x="7564" y="13086"/>
                    <a:pt x="5819" y="15100"/>
                    <a:pt x="6000" y="17434"/>
                  </a:cubicBezTo>
                  <a:cubicBezTo>
                    <a:pt x="6088" y="18591"/>
                    <a:pt x="6657" y="19705"/>
                    <a:pt x="6557" y="20856"/>
                  </a:cubicBezTo>
                  <a:cubicBezTo>
                    <a:pt x="6457" y="22007"/>
                    <a:pt x="5725" y="22989"/>
                    <a:pt x="5106" y="23965"/>
                  </a:cubicBezTo>
                  <a:cubicBezTo>
                    <a:pt x="3016" y="27256"/>
                    <a:pt x="1996" y="31110"/>
                    <a:pt x="2178" y="35001"/>
                  </a:cubicBezTo>
                  <a:cubicBezTo>
                    <a:pt x="2203" y="35489"/>
                    <a:pt x="2240" y="35990"/>
                    <a:pt x="2122" y="36459"/>
                  </a:cubicBezTo>
                  <a:cubicBezTo>
                    <a:pt x="1890" y="37341"/>
                    <a:pt x="1139" y="37967"/>
                    <a:pt x="676" y="38749"/>
                  </a:cubicBezTo>
                  <a:cubicBezTo>
                    <a:pt x="63" y="39812"/>
                    <a:pt x="1" y="41114"/>
                    <a:pt x="514" y="42233"/>
                  </a:cubicBezTo>
                  <a:cubicBezTo>
                    <a:pt x="852" y="42965"/>
                    <a:pt x="1634" y="43241"/>
                    <a:pt x="2416" y="43435"/>
                  </a:cubicBezTo>
                  <a:cubicBezTo>
                    <a:pt x="2572" y="43478"/>
                    <a:pt x="2735" y="43503"/>
                    <a:pt x="2860" y="43604"/>
                  </a:cubicBezTo>
                  <a:cubicBezTo>
                    <a:pt x="3104" y="43791"/>
                    <a:pt x="3116" y="44142"/>
                    <a:pt x="3216" y="44429"/>
                  </a:cubicBezTo>
                  <a:cubicBezTo>
                    <a:pt x="3435" y="45005"/>
                    <a:pt x="4036" y="45324"/>
                    <a:pt x="4380" y="45824"/>
                  </a:cubicBezTo>
                  <a:cubicBezTo>
                    <a:pt x="4874" y="46531"/>
                    <a:pt x="4799" y="47476"/>
                    <a:pt x="4530" y="48308"/>
                  </a:cubicBezTo>
                  <a:cubicBezTo>
                    <a:pt x="5180" y="48417"/>
                    <a:pt x="5839" y="48456"/>
                    <a:pt x="6499" y="48456"/>
                  </a:cubicBezTo>
                  <a:cubicBezTo>
                    <a:pt x="7320" y="48456"/>
                    <a:pt x="8145" y="48396"/>
                    <a:pt x="8959" y="48333"/>
                  </a:cubicBezTo>
                  <a:cubicBezTo>
                    <a:pt x="8578" y="47551"/>
                    <a:pt x="7608" y="47301"/>
                    <a:pt x="6870" y="46850"/>
                  </a:cubicBezTo>
                  <a:cubicBezTo>
                    <a:pt x="5537" y="46037"/>
                    <a:pt x="4843" y="44323"/>
                    <a:pt x="5225" y="42815"/>
                  </a:cubicBezTo>
                  <a:cubicBezTo>
                    <a:pt x="5581" y="41420"/>
                    <a:pt x="6739" y="40344"/>
                    <a:pt x="8027" y="39687"/>
                  </a:cubicBezTo>
                  <a:cubicBezTo>
                    <a:pt x="8747" y="39318"/>
                    <a:pt x="9691" y="38730"/>
                    <a:pt x="9429" y="37960"/>
                  </a:cubicBezTo>
                  <a:lnTo>
                    <a:pt x="9429" y="37960"/>
                  </a:lnTo>
                  <a:cubicBezTo>
                    <a:pt x="9335" y="37996"/>
                    <a:pt x="9239" y="38013"/>
                    <a:pt x="9144" y="38013"/>
                  </a:cubicBezTo>
                  <a:cubicBezTo>
                    <a:pt x="8553" y="38013"/>
                    <a:pt x="7988" y="37381"/>
                    <a:pt x="8096" y="36772"/>
                  </a:cubicBezTo>
                  <a:cubicBezTo>
                    <a:pt x="8200" y="36187"/>
                    <a:pt x="8805" y="35786"/>
                    <a:pt x="9401" y="35786"/>
                  </a:cubicBezTo>
                  <a:cubicBezTo>
                    <a:pt x="9525" y="35786"/>
                    <a:pt x="9648" y="35803"/>
                    <a:pt x="9767" y="35840"/>
                  </a:cubicBezTo>
                  <a:cubicBezTo>
                    <a:pt x="10073" y="34576"/>
                    <a:pt x="10674" y="33400"/>
                    <a:pt x="11525" y="32418"/>
                  </a:cubicBezTo>
                  <a:cubicBezTo>
                    <a:pt x="11768" y="32136"/>
                    <a:pt x="12056" y="31829"/>
                    <a:pt x="12081" y="31454"/>
                  </a:cubicBezTo>
                  <a:cubicBezTo>
                    <a:pt x="12107" y="31142"/>
                    <a:pt x="11840" y="30809"/>
                    <a:pt x="11558" y="30809"/>
                  </a:cubicBezTo>
                  <a:cubicBezTo>
                    <a:pt x="11501" y="30809"/>
                    <a:pt x="11443" y="30823"/>
                    <a:pt x="11387" y="30853"/>
                  </a:cubicBezTo>
                  <a:cubicBezTo>
                    <a:pt x="11362" y="30190"/>
                    <a:pt x="11456" y="29358"/>
                    <a:pt x="12081" y="29158"/>
                  </a:cubicBezTo>
                  <a:cubicBezTo>
                    <a:pt x="12168" y="29130"/>
                    <a:pt x="12255" y="29118"/>
                    <a:pt x="12342" y="29118"/>
                  </a:cubicBezTo>
                  <a:cubicBezTo>
                    <a:pt x="13053" y="29118"/>
                    <a:pt x="13791" y="29936"/>
                    <a:pt x="14418" y="29936"/>
                  </a:cubicBezTo>
                  <a:cubicBezTo>
                    <a:pt x="14563" y="29936"/>
                    <a:pt x="14702" y="29892"/>
                    <a:pt x="14834" y="29784"/>
                  </a:cubicBezTo>
                  <a:cubicBezTo>
                    <a:pt x="14765" y="29083"/>
                    <a:pt x="15134" y="28407"/>
                    <a:pt x="15772" y="28101"/>
                  </a:cubicBezTo>
                  <a:cubicBezTo>
                    <a:pt x="15991" y="27994"/>
                    <a:pt x="16260" y="27919"/>
                    <a:pt x="16379" y="27700"/>
                  </a:cubicBezTo>
                  <a:cubicBezTo>
                    <a:pt x="16573" y="27331"/>
                    <a:pt x="16160" y="26918"/>
                    <a:pt x="16142" y="26499"/>
                  </a:cubicBezTo>
                  <a:cubicBezTo>
                    <a:pt x="16123" y="26036"/>
                    <a:pt x="16617" y="25680"/>
                    <a:pt x="17080" y="25648"/>
                  </a:cubicBezTo>
                  <a:cubicBezTo>
                    <a:pt x="17109" y="25647"/>
                    <a:pt x="17138" y="25646"/>
                    <a:pt x="17168" y="25646"/>
                  </a:cubicBezTo>
                  <a:cubicBezTo>
                    <a:pt x="17600" y="25646"/>
                    <a:pt x="18022" y="25812"/>
                    <a:pt x="18450" y="25924"/>
                  </a:cubicBezTo>
                  <a:cubicBezTo>
                    <a:pt x="18811" y="26018"/>
                    <a:pt x="19180" y="26063"/>
                    <a:pt x="19548" y="26063"/>
                  </a:cubicBezTo>
                  <a:cubicBezTo>
                    <a:pt x="21837" y="26063"/>
                    <a:pt x="24109" y="24329"/>
                    <a:pt x="24518" y="22039"/>
                  </a:cubicBezTo>
                  <a:lnTo>
                    <a:pt x="23568" y="21963"/>
                  </a:lnTo>
                  <a:cubicBezTo>
                    <a:pt x="23736" y="21457"/>
                    <a:pt x="23217" y="21013"/>
                    <a:pt x="22786" y="20693"/>
                  </a:cubicBezTo>
                  <a:cubicBezTo>
                    <a:pt x="22348" y="20374"/>
                    <a:pt x="21910" y="19799"/>
                    <a:pt x="22235" y="19373"/>
                  </a:cubicBezTo>
                  <a:cubicBezTo>
                    <a:pt x="22352" y="19219"/>
                    <a:pt x="22526" y="19155"/>
                    <a:pt x="22715" y="19155"/>
                  </a:cubicBezTo>
                  <a:cubicBezTo>
                    <a:pt x="22968" y="19155"/>
                    <a:pt x="23248" y="19271"/>
                    <a:pt x="23449" y="19436"/>
                  </a:cubicBezTo>
                  <a:cubicBezTo>
                    <a:pt x="23649" y="19599"/>
                    <a:pt x="23824" y="19799"/>
                    <a:pt x="24005" y="19968"/>
                  </a:cubicBezTo>
                  <a:cubicBezTo>
                    <a:pt x="23405" y="17759"/>
                    <a:pt x="23092" y="15263"/>
                    <a:pt x="24537" y="13724"/>
                  </a:cubicBezTo>
                  <a:cubicBezTo>
                    <a:pt x="25144" y="13086"/>
                    <a:pt x="25907" y="12636"/>
                    <a:pt x="26627" y="12129"/>
                  </a:cubicBezTo>
                  <a:cubicBezTo>
                    <a:pt x="28203" y="10996"/>
                    <a:pt x="29530" y="9551"/>
                    <a:pt x="30512" y="7881"/>
                  </a:cubicBezTo>
                  <a:cubicBezTo>
                    <a:pt x="30681" y="7587"/>
                    <a:pt x="30850" y="7243"/>
                    <a:pt x="30781" y="6917"/>
                  </a:cubicBezTo>
                  <a:cubicBezTo>
                    <a:pt x="30712" y="6586"/>
                    <a:pt x="30431" y="6348"/>
                    <a:pt x="30318" y="6035"/>
                  </a:cubicBezTo>
                  <a:cubicBezTo>
                    <a:pt x="29461" y="7043"/>
                    <a:pt x="28360" y="7825"/>
                    <a:pt x="27121" y="8294"/>
                  </a:cubicBezTo>
                  <a:cubicBezTo>
                    <a:pt x="26389" y="8575"/>
                    <a:pt x="25620" y="8725"/>
                    <a:pt x="24838" y="8744"/>
                  </a:cubicBezTo>
                  <a:cubicBezTo>
                    <a:pt x="24823" y="8744"/>
                    <a:pt x="24807" y="8745"/>
                    <a:pt x="24792" y="8745"/>
                  </a:cubicBezTo>
                  <a:cubicBezTo>
                    <a:pt x="24365" y="8745"/>
                    <a:pt x="23885" y="8656"/>
                    <a:pt x="23668" y="8294"/>
                  </a:cubicBezTo>
                  <a:cubicBezTo>
                    <a:pt x="23355" y="7775"/>
                    <a:pt x="23780" y="7136"/>
                    <a:pt x="24212" y="6711"/>
                  </a:cubicBezTo>
                  <a:cubicBezTo>
                    <a:pt x="24644" y="6286"/>
                    <a:pt x="25132" y="5729"/>
                    <a:pt x="24931" y="5159"/>
                  </a:cubicBezTo>
                  <a:cubicBezTo>
                    <a:pt x="22942" y="5059"/>
                    <a:pt x="20765" y="4878"/>
                    <a:pt x="19332" y="3495"/>
                  </a:cubicBezTo>
                  <a:cubicBezTo>
                    <a:pt x="18913" y="3095"/>
                    <a:pt x="18575" y="2607"/>
                    <a:pt x="18100" y="2288"/>
                  </a:cubicBezTo>
                  <a:cubicBezTo>
                    <a:pt x="17806" y="2088"/>
                    <a:pt x="17462" y="1950"/>
                    <a:pt x="17224" y="1681"/>
                  </a:cubicBezTo>
                  <a:cubicBezTo>
                    <a:pt x="17074" y="1493"/>
                    <a:pt x="16974" y="1274"/>
                    <a:pt x="16930" y="1037"/>
                  </a:cubicBezTo>
                  <a:cubicBezTo>
                    <a:pt x="15916" y="736"/>
                    <a:pt x="14903" y="442"/>
                    <a:pt x="13896" y="136"/>
                  </a:cubicBezTo>
                  <a:cubicBezTo>
                    <a:pt x="13659" y="68"/>
                    <a:pt x="13408" y="0"/>
                    <a:pt x="13163"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4321100" y="4178525"/>
              <a:ext cx="345525" cy="300350"/>
            </a:xfrm>
            <a:custGeom>
              <a:rect b="b" l="l" r="r" t="t"/>
              <a:pathLst>
                <a:path extrusionOk="0" h="12014" w="13821">
                  <a:moveTo>
                    <a:pt x="7554" y="1"/>
                  </a:moveTo>
                  <a:cubicBezTo>
                    <a:pt x="6883" y="1"/>
                    <a:pt x="6268" y="398"/>
                    <a:pt x="5600" y="490"/>
                  </a:cubicBezTo>
                  <a:cubicBezTo>
                    <a:pt x="5478" y="508"/>
                    <a:pt x="5356" y="516"/>
                    <a:pt x="5234" y="516"/>
                  </a:cubicBezTo>
                  <a:cubicBezTo>
                    <a:pt x="4650" y="516"/>
                    <a:pt x="4070" y="335"/>
                    <a:pt x="3485" y="252"/>
                  </a:cubicBezTo>
                  <a:cubicBezTo>
                    <a:pt x="3335" y="232"/>
                    <a:pt x="3179" y="220"/>
                    <a:pt x="3023" y="220"/>
                  </a:cubicBezTo>
                  <a:cubicBezTo>
                    <a:pt x="2450" y="220"/>
                    <a:pt x="1872" y="375"/>
                    <a:pt x="1552" y="827"/>
                  </a:cubicBezTo>
                  <a:cubicBezTo>
                    <a:pt x="1358" y="1096"/>
                    <a:pt x="1283" y="1434"/>
                    <a:pt x="1214" y="1766"/>
                  </a:cubicBezTo>
                  <a:cubicBezTo>
                    <a:pt x="1027" y="2679"/>
                    <a:pt x="845" y="3593"/>
                    <a:pt x="657" y="4500"/>
                  </a:cubicBezTo>
                  <a:cubicBezTo>
                    <a:pt x="438" y="4437"/>
                    <a:pt x="220" y="4375"/>
                    <a:pt x="1" y="4306"/>
                  </a:cubicBezTo>
                  <a:lnTo>
                    <a:pt x="1" y="4306"/>
                  </a:lnTo>
                  <a:cubicBezTo>
                    <a:pt x="44" y="4537"/>
                    <a:pt x="144" y="4763"/>
                    <a:pt x="295" y="4950"/>
                  </a:cubicBezTo>
                  <a:cubicBezTo>
                    <a:pt x="532" y="5219"/>
                    <a:pt x="876" y="5351"/>
                    <a:pt x="1170" y="5551"/>
                  </a:cubicBezTo>
                  <a:cubicBezTo>
                    <a:pt x="1646" y="5876"/>
                    <a:pt x="1984" y="6364"/>
                    <a:pt x="2403" y="6765"/>
                  </a:cubicBezTo>
                  <a:cubicBezTo>
                    <a:pt x="3836" y="8147"/>
                    <a:pt x="6013" y="8329"/>
                    <a:pt x="8008" y="8429"/>
                  </a:cubicBezTo>
                  <a:cubicBezTo>
                    <a:pt x="8209" y="8998"/>
                    <a:pt x="7708" y="9555"/>
                    <a:pt x="7283" y="9980"/>
                  </a:cubicBezTo>
                  <a:cubicBezTo>
                    <a:pt x="6857" y="10406"/>
                    <a:pt x="6426" y="11044"/>
                    <a:pt x="6738" y="11557"/>
                  </a:cubicBezTo>
                  <a:cubicBezTo>
                    <a:pt x="6962" y="11920"/>
                    <a:pt x="7438" y="12014"/>
                    <a:pt x="7866" y="12014"/>
                  </a:cubicBezTo>
                  <a:cubicBezTo>
                    <a:pt x="7880" y="12014"/>
                    <a:pt x="7894" y="12014"/>
                    <a:pt x="7908" y="12013"/>
                  </a:cubicBezTo>
                  <a:cubicBezTo>
                    <a:pt x="8690" y="11995"/>
                    <a:pt x="9460" y="11845"/>
                    <a:pt x="10192" y="11563"/>
                  </a:cubicBezTo>
                  <a:cubicBezTo>
                    <a:pt x="11431" y="11094"/>
                    <a:pt x="12532" y="10312"/>
                    <a:pt x="13389" y="9298"/>
                  </a:cubicBezTo>
                  <a:cubicBezTo>
                    <a:pt x="13382" y="9286"/>
                    <a:pt x="13376" y="9273"/>
                    <a:pt x="13376" y="9255"/>
                  </a:cubicBezTo>
                  <a:cubicBezTo>
                    <a:pt x="13195" y="8623"/>
                    <a:pt x="13820" y="7922"/>
                    <a:pt x="13533" y="7328"/>
                  </a:cubicBezTo>
                  <a:cubicBezTo>
                    <a:pt x="13339" y="6921"/>
                    <a:pt x="12819" y="6796"/>
                    <a:pt x="12519" y="6458"/>
                  </a:cubicBezTo>
                  <a:cubicBezTo>
                    <a:pt x="12050" y="5945"/>
                    <a:pt x="12225" y="5107"/>
                    <a:pt x="11912" y="4494"/>
                  </a:cubicBezTo>
                  <a:cubicBezTo>
                    <a:pt x="11597" y="3885"/>
                    <a:pt x="10963" y="3678"/>
                    <a:pt x="10259" y="3678"/>
                  </a:cubicBezTo>
                  <a:cubicBezTo>
                    <a:pt x="9690" y="3678"/>
                    <a:pt x="9075" y="3813"/>
                    <a:pt x="8546" y="3981"/>
                  </a:cubicBezTo>
                  <a:cubicBezTo>
                    <a:pt x="7908" y="2804"/>
                    <a:pt x="7783" y="1384"/>
                    <a:pt x="8115" y="89"/>
                  </a:cubicBezTo>
                  <a:cubicBezTo>
                    <a:pt x="7952" y="39"/>
                    <a:pt x="7783" y="8"/>
                    <a:pt x="7614" y="2"/>
                  </a:cubicBezTo>
                  <a:cubicBezTo>
                    <a:pt x="7594" y="1"/>
                    <a:pt x="7574" y="1"/>
                    <a:pt x="7554" y="1"/>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095575" y="3809700"/>
              <a:ext cx="457025" cy="499625"/>
            </a:xfrm>
            <a:custGeom>
              <a:rect b="b" l="l" r="r" t="t"/>
              <a:pathLst>
                <a:path extrusionOk="0" h="19985" w="18281">
                  <a:moveTo>
                    <a:pt x="5701" y="0"/>
                  </a:moveTo>
                  <a:cubicBezTo>
                    <a:pt x="5550" y="0"/>
                    <a:pt x="5400" y="16"/>
                    <a:pt x="5255" y="46"/>
                  </a:cubicBezTo>
                  <a:cubicBezTo>
                    <a:pt x="4573" y="190"/>
                    <a:pt x="3979" y="597"/>
                    <a:pt x="3385" y="972"/>
                  </a:cubicBezTo>
                  <a:cubicBezTo>
                    <a:pt x="2465" y="1559"/>
                    <a:pt x="1427" y="2106"/>
                    <a:pt x="351" y="2106"/>
                  </a:cubicBezTo>
                  <a:cubicBezTo>
                    <a:pt x="234" y="2106"/>
                    <a:pt x="118" y="2099"/>
                    <a:pt x="0" y="2086"/>
                  </a:cubicBezTo>
                  <a:lnTo>
                    <a:pt x="0" y="2086"/>
                  </a:lnTo>
                  <a:cubicBezTo>
                    <a:pt x="6" y="2649"/>
                    <a:pt x="138" y="3212"/>
                    <a:pt x="382" y="3725"/>
                  </a:cubicBezTo>
                  <a:cubicBezTo>
                    <a:pt x="814" y="4626"/>
                    <a:pt x="1614" y="5496"/>
                    <a:pt x="1370" y="6465"/>
                  </a:cubicBezTo>
                  <a:cubicBezTo>
                    <a:pt x="1208" y="7141"/>
                    <a:pt x="563" y="7623"/>
                    <a:pt x="376" y="8280"/>
                  </a:cubicBezTo>
                  <a:cubicBezTo>
                    <a:pt x="194" y="8943"/>
                    <a:pt x="469" y="9637"/>
                    <a:pt x="463" y="10319"/>
                  </a:cubicBezTo>
                  <a:cubicBezTo>
                    <a:pt x="457" y="10826"/>
                    <a:pt x="307" y="11320"/>
                    <a:pt x="44" y="11745"/>
                  </a:cubicBezTo>
                  <a:cubicBezTo>
                    <a:pt x="157" y="12008"/>
                    <a:pt x="257" y="12271"/>
                    <a:pt x="332" y="12546"/>
                  </a:cubicBezTo>
                  <a:cubicBezTo>
                    <a:pt x="626" y="13578"/>
                    <a:pt x="613" y="14673"/>
                    <a:pt x="857" y="15712"/>
                  </a:cubicBezTo>
                  <a:cubicBezTo>
                    <a:pt x="1220" y="17282"/>
                    <a:pt x="2146" y="18658"/>
                    <a:pt x="3053" y="19985"/>
                  </a:cubicBezTo>
                  <a:lnTo>
                    <a:pt x="3078" y="19985"/>
                  </a:lnTo>
                  <a:cubicBezTo>
                    <a:pt x="3973" y="19885"/>
                    <a:pt x="4054" y="18389"/>
                    <a:pt x="4911" y="18077"/>
                  </a:cubicBezTo>
                  <a:cubicBezTo>
                    <a:pt x="5027" y="18035"/>
                    <a:pt x="5146" y="18019"/>
                    <a:pt x="5266" y="18019"/>
                  </a:cubicBezTo>
                  <a:cubicBezTo>
                    <a:pt x="5507" y="18019"/>
                    <a:pt x="5753" y="18087"/>
                    <a:pt x="5987" y="18158"/>
                  </a:cubicBezTo>
                  <a:cubicBezTo>
                    <a:pt x="7001" y="18458"/>
                    <a:pt x="8014" y="18759"/>
                    <a:pt x="9022" y="19053"/>
                  </a:cubicBezTo>
                  <a:cubicBezTo>
                    <a:pt x="9241" y="19121"/>
                    <a:pt x="9459" y="19184"/>
                    <a:pt x="9678" y="19253"/>
                  </a:cubicBezTo>
                  <a:cubicBezTo>
                    <a:pt x="9866" y="18339"/>
                    <a:pt x="10054" y="17432"/>
                    <a:pt x="10235" y="16519"/>
                  </a:cubicBezTo>
                  <a:cubicBezTo>
                    <a:pt x="10304" y="16187"/>
                    <a:pt x="10379" y="15849"/>
                    <a:pt x="10573" y="15580"/>
                  </a:cubicBezTo>
                  <a:cubicBezTo>
                    <a:pt x="10895" y="15132"/>
                    <a:pt x="11464" y="14968"/>
                    <a:pt x="12034" y="14968"/>
                  </a:cubicBezTo>
                  <a:cubicBezTo>
                    <a:pt x="12195" y="14968"/>
                    <a:pt x="12356" y="14981"/>
                    <a:pt x="12512" y="15005"/>
                  </a:cubicBezTo>
                  <a:cubicBezTo>
                    <a:pt x="13095" y="15088"/>
                    <a:pt x="13683" y="15267"/>
                    <a:pt x="14267" y="15267"/>
                  </a:cubicBezTo>
                  <a:cubicBezTo>
                    <a:pt x="14385" y="15267"/>
                    <a:pt x="14503" y="15259"/>
                    <a:pt x="14621" y="15243"/>
                  </a:cubicBezTo>
                  <a:cubicBezTo>
                    <a:pt x="15289" y="15145"/>
                    <a:pt x="15910" y="14747"/>
                    <a:pt x="16576" y="14747"/>
                  </a:cubicBezTo>
                  <a:cubicBezTo>
                    <a:pt x="16596" y="14747"/>
                    <a:pt x="16615" y="14748"/>
                    <a:pt x="16635" y="14748"/>
                  </a:cubicBezTo>
                  <a:cubicBezTo>
                    <a:pt x="16810" y="14755"/>
                    <a:pt x="16979" y="14786"/>
                    <a:pt x="17142" y="14836"/>
                  </a:cubicBezTo>
                  <a:cubicBezTo>
                    <a:pt x="17342" y="14035"/>
                    <a:pt x="17736" y="13297"/>
                    <a:pt x="18281" y="12678"/>
                  </a:cubicBezTo>
                  <a:cubicBezTo>
                    <a:pt x="18149" y="11996"/>
                    <a:pt x="18018" y="11308"/>
                    <a:pt x="17880" y="10626"/>
                  </a:cubicBezTo>
                  <a:cubicBezTo>
                    <a:pt x="17824" y="10338"/>
                    <a:pt x="17768" y="10044"/>
                    <a:pt x="17592" y="9806"/>
                  </a:cubicBezTo>
                  <a:cubicBezTo>
                    <a:pt x="17350" y="9470"/>
                    <a:pt x="16981" y="9347"/>
                    <a:pt x="16573" y="9347"/>
                  </a:cubicBezTo>
                  <a:cubicBezTo>
                    <a:pt x="16083" y="9347"/>
                    <a:pt x="15537" y="9524"/>
                    <a:pt x="15084" y="9725"/>
                  </a:cubicBezTo>
                  <a:cubicBezTo>
                    <a:pt x="15059" y="8280"/>
                    <a:pt x="14208" y="6941"/>
                    <a:pt x="13088" y="6034"/>
                  </a:cubicBezTo>
                  <a:cubicBezTo>
                    <a:pt x="11968" y="5120"/>
                    <a:pt x="10586" y="4588"/>
                    <a:pt x="9203" y="4169"/>
                  </a:cubicBezTo>
                  <a:cubicBezTo>
                    <a:pt x="8621" y="3994"/>
                    <a:pt x="7977" y="3794"/>
                    <a:pt x="7651" y="3281"/>
                  </a:cubicBezTo>
                  <a:cubicBezTo>
                    <a:pt x="7170" y="2530"/>
                    <a:pt x="7589" y="1448"/>
                    <a:pt x="7120" y="685"/>
                  </a:cubicBezTo>
                  <a:cubicBezTo>
                    <a:pt x="6829" y="216"/>
                    <a:pt x="6262" y="0"/>
                    <a:pt x="5701" y="0"/>
                  </a:cubicBezTo>
                  <a:close/>
                </a:path>
              </a:pathLst>
            </a:custGeom>
            <a:gradFill>
              <a:gsLst>
                <a:gs pos="0">
                  <a:srgbClr val="7575FF">
                    <a:alpha val="29411"/>
                  </a:srgbClr>
                </a:gs>
                <a:gs pos="50000">
                  <a:schemeClr val="dk2"/>
                </a:gs>
                <a:gs pos="100000">
                  <a:srgbClr val="7575FF">
                    <a:alpha val="29411"/>
                  </a:srgbClr>
                </a:gs>
              </a:gsLst>
              <a:lin ang="108014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7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WHERE I HAVE WORKED</a:t>
            </a:r>
            <a:endParaRPr/>
          </a:p>
        </p:txBody>
      </p:sp>
      <p:sp>
        <p:nvSpPr>
          <p:cNvPr id="3180" name="Google Shape;3180;p7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181" name="Google Shape;3181;p7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cxnSp>
        <p:nvCxnSpPr>
          <p:cNvPr id="3182" name="Google Shape;3182;p77"/>
          <p:cNvCxnSpPr>
            <a:stCxn id="3183" idx="1"/>
            <a:endCxn id="3184" idx="6"/>
          </p:cNvCxnSpPr>
          <p:nvPr/>
        </p:nvCxnSpPr>
        <p:spPr>
          <a:xfrm flipH="1">
            <a:off x="2952246" y="1764643"/>
            <a:ext cx="2174100" cy="502200"/>
          </a:xfrm>
          <a:prstGeom prst="bentConnector3">
            <a:avLst>
              <a:gd fmla="val 50001" name="adj1"/>
            </a:avLst>
          </a:prstGeom>
          <a:noFill/>
          <a:ln cap="flat" cmpd="sng" w="9525">
            <a:solidFill>
              <a:schemeClr val="lt1"/>
            </a:solidFill>
            <a:prstDash val="solid"/>
            <a:round/>
            <a:headEnd len="med" w="med" type="none"/>
            <a:tailEnd len="med" w="med" type="oval"/>
          </a:ln>
        </p:spPr>
      </p:cxnSp>
      <p:cxnSp>
        <p:nvCxnSpPr>
          <p:cNvPr id="3185" name="Google Shape;3185;p77"/>
          <p:cNvCxnSpPr>
            <a:stCxn id="3186" idx="1"/>
            <a:endCxn id="3187" idx="6"/>
          </p:cNvCxnSpPr>
          <p:nvPr/>
        </p:nvCxnSpPr>
        <p:spPr>
          <a:xfrm flipH="1">
            <a:off x="3760146" y="3323953"/>
            <a:ext cx="1366200" cy="600"/>
          </a:xfrm>
          <a:prstGeom prst="bentConnector3">
            <a:avLst>
              <a:gd fmla="val 50000" name="adj1"/>
            </a:avLst>
          </a:prstGeom>
          <a:noFill/>
          <a:ln cap="flat" cmpd="sng" w="9525">
            <a:solidFill>
              <a:schemeClr val="lt1"/>
            </a:solidFill>
            <a:prstDash val="solid"/>
            <a:round/>
            <a:headEnd len="med" w="med" type="none"/>
            <a:tailEnd len="med" w="med" type="oval"/>
          </a:ln>
        </p:spPr>
      </p:cxnSp>
      <p:sp>
        <p:nvSpPr>
          <p:cNvPr id="3183" name="Google Shape;3183;p77"/>
          <p:cNvSpPr txBox="1"/>
          <p:nvPr/>
        </p:nvSpPr>
        <p:spPr>
          <a:xfrm>
            <a:off x="5126346" y="1546243"/>
            <a:ext cx="1732800" cy="436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C0C0C"/>
                </a:solidFill>
                <a:latin typeface="Federo"/>
                <a:ea typeface="Federo"/>
                <a:cs typeface="Federo"/>
                <a:sym typeface="Federo"/>
              </a:rPr>
              <a:t>JOB 1</a:t>
            </a:r>
            <a:endParaRPr b="1" sz="2000">
              <a:solidFill>
                <a:srgbClr val="0C0C0C"/>
              </a:solidFill>
              <a:latin typeface="Federo"/>
              <a:ea typeface="Federo"/>
              <a:cs typeface="Federo"/>
              <a:sym typeface="Federo"/>
            </a:endParaRPr>
          </a:p>
        </p:txBody>
      </p:sp>
      <p:sp>
        <p:nvSpPr>
          <p:cNvPr id="3188" name="Google Shape;3188;p77"/>
          <p:cNvSpPr txBox="1"/>
          <p:nvPr/>
        </p:nvSpPr>
        <p:spPr>
          <a:xfrm>
            <a:off x="5126336" y="2059251"/>
            <a:ext cx="17328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Mars is actually a very cold place</a:t>
            </a:r>
            <a:endParaRPr>
              <a:solidFill>
                <a:srgbClr val="3F3F3F"/>
              </a:solidFill>
              <a:latin typeface="Bellota Text"/>
              <a:ea typeface="Bellota Text"/>
              <a:cs typeface="Bellota Text"/>
              <a:sym typeface="Bellota Text"/>
            </a:endParaRPr>
          </a:p>
        </p:txBody>
      </p:sp>
      <p:sp>
        <p:nvSpPr>
          <p:cNvPr id="3186" name="Google Shape;3186;p77"/>
          <p:cNvSpPr txBox="1"/>
          <p:nvPr/>
        </p:nvSpPr>
        <p:spPr>
          <a:xfrm>
            <a:off x="5126346" y="3105553"/>
            <a:ext cx="1732800" cy="436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C0C0C"/>
                </a:solidFill>
                <a:latin typeface="Federo"/>
                <a:ea typeface="Federo"/>
                <a:cs typeface="Federo"/>
                <a:sym typeface="Federo"/>
              </a:rPr>
              <a:t>JOB 2</a:t>
            </a:r>
            <a:endParaRPr b="1" sz="2000">
              <a:solidFill>
                <a:srgbClr val="0C0C0C"/>
              </a:solidFill>
              <a:latin typeface="Federo"/>
              <a:ea typeface="Federo"/>
              <a:cs typeface="Federo"/>
              <a:sym typeface="Federo"/>
            </a:endParaRPr>
          </a:p>
        </p:txBody>
      </p:sp>
      <p:sp>
        <p:nvSpPr>
          <p:cNvPr id="3189" name="Google Shape;3189;p77"/>
          <p:cNvSpPr txBox="1"/>
          <p:nvPr/>
        </p:nvSpPr>
        <p:spPr>
          <a:xfrm>
            <a:off x="5126336" y="3620202"/>
            <a:ext cx="17328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Venus is the second planet from the Sun</a:t>
            </a:r>
            <a:endParaRPr>
              <a:solidFill>
                <a:srgbClr val="3F3F3F"/>
              </a:solidFill>
              <a:latin typeface="Bellota Text"/>
              <a:ea typeface="Bellota Text"/>
              <a:cs typeface="Bellota Text"/>
              <a:sym typeface="Bellota Text"/>
            </a:endParaRPr>
          </a:p>
        </p:txBody>
      </p:sp>
      <p:sp>
        <p:nvSpPr>
          <p:cNvPr id="3190" name="Google Shape;3190;p7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3184" name="Google Shape;3184;p77"/>
          <p:cNvSpPr/>
          <p:nvPr/>
        </p:nvSpPr>
        <p:spPr>
          <a:xfrm>
            <a:off x="2814200" y="2197780"/>
            <a:ext cx="138000" cy="13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3622150" y="3254953"/>
            <a:ext cx="138000" cy="13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77"/>
          <p:cNvGrpSpPr/>
          <p:nvPr/>
        </p:nvGrpSpPr>
        <p:grpSpPr>
          <a:xfrm>
            <a:off x="201918" y="1214171"/>
            <a:ext cx="1149650" cy="3296614"/>
            <a:chOff x="247275" y="1232314"/>
            <a:chExt cx="1149650" cy="3296614"/>
          </a:xfrm>
        </p:grpSpPr>
        <p:sp>
          <p:nvSpPr>
            <p:cNvPr id="3192" name="Google Shape;3192;p77"/>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3" name="Google Shape;3193;p77"/>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194" name="Google Shape;3194;p77"/>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6" name="Google Shape;3196;p77"/>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197" name="Google Shape;3197;p77"/>
          <p:cNvGrpSpPr/>
          <p:nvPr/>
        </p:nvGrpSpPr>
        <p:grpSpPr>
          <a:xfrm>
            <a:off x="7749343" y="1214171"/>
            <a:ext cx="1149650" cy="3296614"/>
            <a:chOff x="247275" y="1232314"/>
            <a:chExt cx="1149650" cy="3296614"/>
          </a:xfrm>
        </p:grpSpPr>
        <p:sp>
          <p:nvSpPr>
            <p:cNvPr id="3198" name="Google Shape;3198;p77"/>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9" name="Google Shape;3199;p77"/>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200" name="Google Shape;3200;p77"/>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2" name="Google Shape;3202;p77"/>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203" name="Google Shape;3203;p77"/>
          <p:cNvGrpSpPr/>
          <p:nvPr/>
        </p:nvGrpSpPr>
        <p:grpSpPr>
          <a:xfrm>
            <a:off x="1420163" y="1132675"/>
            <a:ext cx="6303675" cy="3472675"/>
            <a:chOff x="1420163" y="1132675"/>
            <a:chExt cx="6303675" cy="3472675"/>
          </a:xfrm>
        </p:grpSpPr>
        <p:cxnSp>
          <p:nvCxnSpPr>
            <p:cNvPr id="3204" name="Google Shape;3204;p77"/>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3205" name="Google Shape;3205;p77"/>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7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SKILLS</a:t>
            </a:r>
            <a:endParaRPr/>
          </a:p>
        </p:txBody>
      </p:sp>
      <p:sp>
        <p:nvSpPr>
          <p:cNvPr id="3211" name="Google Shape;3211;p7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212" name="Google Shape;3212;p7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213" name="Google Shape;3213;p78"/>
          <p:cNvSpPr txBox="1"/>
          <p:nvPr/>
        </p:nvSpPr>
        <p:spPr>
          <a:xfrm>
            <a:off x="6027526" y="1261050"/>
            <a:ext cx="2328300" cy="4191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SKILL 1</a:t>
            </a:r>
            <a:endParaRPr b="1" sz="2000">
              <a:solidFill>
                <a:srgbClr val="0C0C0C"/>
              </a:solidFill>
              <a:latin typeface="Federo"/>
              <a:ea typeface="Federo"/>
              <a:cs typeface="Federo"/>
              <a:sym typeface="Federo"/>
            </a:endParaRPr>
          </a:p>
        </p:txBody>
      </p:sp>
      <p:sp>
        <p:nvSpPr>
          <p:cNvPr id="3214" name="Google Shape;3214;p78"/>
          <p:cNvSpPr txBox="1"/>
          <p:nvPr/>
        </p:nvSpPr>
        <p:spPr>
          <a:xfrm>
            <a:off x="6155890" y="1716750"/>
            <a:ext cx="20736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Jupiter is the biggest planet of them all</a:t>
            </a:r>
            <a:endParaRPr>
              <a:solidFill>
                <a:srgbClr val="3F3F3F"/>
              </a:solidFill>
              <a:latin typeface="Bellota Text"/>
              <a:ea typeface="Bellota Text"/>
              <a:cs typeface="Bellota Text"/>
              <a:sym typeface="Bellota Text"/>
            </a:endParaRPr>
          </a:p>
        </p:txBody>
      </p:sp>
      <p:sp>
        <p:nvSpPr>
          <p:cNvPr id="3215" name="Google Shape;3215;p78"/>
          <p:cNvSpPr txBox="1"/>
          <p:nvPr/>
        </p:nvSpPr>
        <p:spPr>
          <a:xfrm>
            <a:off x="6019725" y="3532725"/>
            <a:ext cx="2328300" cy="4191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SKILL 3</a:t>
            </a:r>
            <a:endParaRPr b="1" sz="2000">
              <a:solidFill>
                <a:srgbClr val="0C0C0C"/>
              </a:solidFill>
              <a:latin typeface="Federo"/>
              <a:ea typeface="Federo"/>
              <a:cs typeface="Federo"/>
              <a:sym typeface="Federo"/>
            </a:endParaRPr>
          </a:p>
        </p:txBody>
      </p:sp>
      <p:sp>
        <p:nvSpPr>
          <p:cNvPr id="3216" name="Google Shape;3216;p78"/>
          <p:cNvSpPr txBox="1"/>
          <p:nvPr/>
        </p:nvSpPr>
        <p:spPr>
          <a:xfrm>
            <a:off x="6153631" y="3988425"/>
            <a:ext cx="20736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Neptune is the farthest planet from the Sun</a:t>
            </a:r>
            <a:endParaRPr>
              <a:solidFill>
                <a:srgbClr val="3F3F3F"/>
              </a:solidFill>
              <a:latin typeface="Bellota Text"/>
              <a:ea typeface="Bellota Text"/>
              <a:cs typeface="Bellota Text"/>
              <a:sym typeface="Bellota Text"/>
            </a:endParaRPr>
          </a:p>
        </p:txBody>
      </p:sp>
      <p:sp>
        <p:nvSpPr>
          <p:cNvPr id="3217" name="Google Shape;3217;p78"/>
          <p:cNvSpPr txBox="1"/>
          <p:nvPr/>
        </p:nvSpPr>
        <p:spPr>
          <a:xfrm>
            <a:off x="6027526" y="2396888"/>
            <a:ext cx="2328300" cy="4191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SKILL 2</a:t>
            </a:r>
            <a:endParaRPr b="1" sz="2000">
              <a:solidFill>
                <a:srgbClr val="0C0C0C"/>
              </a:solidFill>
              <a:latin typeface="Federo"/>
              <a:ea typeface="Federo"/>
              <a:cs typeface="Federo"/>
              <a:sym typeface="Federo"/>
            </a:endParaRPr>
          </a:p>
        </p:txBody>
      </p:sp>
      <p:sp>
        <p:nvSpPr>
          <p:cNvPr id="3218" name="Google Shape;3218;p78"/>
          <p:cNvSpPr txBox="1"/>
          <p:nvPr/>
        </p:nvSpPr>
        <p:spPr>
          <a:xfrm>
            <a:off x="6155890" y="2852588"/>
            <a:ext cx="20736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Mars is actually a very cold place</a:t>
            </a:r>
            <a:endParaRPr>
              <a:solidFill>
                <a:srgbClr val="3F3F3F"/>
              </a:solidFill>
              <a:latin typeface="Bellota Text"/>
              <a:ea typeface="Bellota Text"/>
              <a:cs typeface="Bellota Text"/>
              <a:sym typeface="Bellota Text"/>
            </a:endParaRPr>
          </a:p>
        </p:txBody>
      </p:sp>
      <p:sp>
        <p:nvSpPr>
          <p:cNvPr id="3219" name="Google Shape;3219;p78"/>
          <p:cNvSpPr txBox="1"/>
          <p:nvPr/>
        </p:nvSpPr>
        <p:spPr>
          <a:xfrm>
            <a:off x="4927125" y="1188625"/>
            <a:ext cx="1077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80%</a:t>
            </a:r>
            <a:endParaRPr sz="3000">
              <a:solidFill>
                <a:schemeClr val="lt1"/>
              </a:solidFill>
              <a:latin typeface="Federo"/>
              <a:ea typeface="Federo"/>
              <a:cs typeface="Federo"/>
              <a:sym typeface="Federo"/>
            </a:endParaRPr>
          </a:p>
        </p:txBody>
      </p:sp>
      <p:sp>
        <p:nvSpPr>
          <p:cNvPr id="3220" name="Google Shape;3220;p78"/>
          <p:cNvSpPr txBox="1"/>
          <p:nvPr/>
        </p:nvSpPr>
        <p:spPr>
          <a:xfrm>
            <a:off x="4927125" y="2324450"/>
            <a:ext cx="1077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95%</a:t>
            </a:r>
            <a:endParaRPr sz="3000">
              <a:solidFill>
                <a:schemeClr val="lt1"/>
              </a:solidFill>
              <a:latin typeface="Federo"/>
              <a:ea typeface="Federo"/>
              <a:cs typeface="Federo"/>
              <a:sym typeface="Federo"/>
            </a:endParaRPr>
          </a:p>
        </p:txBody>
      </p:sp>
      <p:sp>
        <p:nvSpPr>
          <p:cNvPr id="3221" name="Google Shape;3221;p78"/>
          <p:cNvSpPr txBox="1"/>
          <p:nvPr/>
        </p:nvSpPr>
        <p:spPr>
          <a:xfrm>
            <a:off x="4927125" y="3460275"/>
            <a:ext cx="1077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40%</a:t>
            </a:r>
            <a:endParaRPr sz="3000">
              <a:solidFill>
                <a:schemeClr val="lt1"/>
              </a:solidFill>
              <a:latin typeface="Federo"/>
              <a:ea typeface="Federo"/>
              <a:cs typeface="Federo"/>
              <a:sym typeface="Federo"/>
            </a:endParaRPr>
          </a:p>
        </p:txBody>
      </p:sp>
      <p:sp>
        <p:nvSpPr>
          <p:cNvPr id="3222" name="Google Shape;3222;p78"/>
          <p:cNvSpPr txBox="1"/>
          <p:nvPr/>
        </p:nvSpPr>
        <p:spPr>
          <a:xfrm>
            <a:off x="720000" y="4037625"/>
            <a:ext cx="3852000" cy="5640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061721"/>
                </a:solidFill>
                <a:latin typeface="Bellota Text"/>
                <a:ea typeface="Bellota Text"/>
                <a:cs typeface="Bellota Text"/>
                <a:sym typeface="Bellota Text"/>
              </a:rPr>
              <a:t>Follow the link in the graph to modify its data and then paste the new one here. </a:t>
            </a:r>
            <a:r>
              <a:rPr lang="en" sz="1200">
                <a:solidFill>
                  <a:srgbClr val="061721"/>
                </a:solidFill>
                <a:uFill>
                  <a:noFill/>
                </a:uFill>
                <a:latin typeface="Bellota Text"/>
                <a:ea typeface="Bellota Text"/>
                <a:cs typeface="Bellota Text"/>
                <a:sym typeface="Bellota Text"/>
                <a:hlinkClick r:id="rId3">
                  <a:extLst>
                    <a:ext uri="{A12FA001-AC4F-418D-AE19-62706E023703}">
                      <ahyp:hlinkClr val="tx"/>
                    </a:ext>
                  </a:extLst>
                </a:hlinkClick>
              </a:rPr>
              <a:t>For more info, </a:t>
            </a:r>
            <a:r>
              <a:rPr b="1" lang="en" sz="1200">
                <a:solidFill>
                  <a:srgbClr val="061721"/>
                </a:solidFill>
                <a:uFill>
                  <a:noFill/>
                </a:uFill>
                <a:latin typeface="Bellota Text"/>
                <a:ea typeface="Bellota Text"/>
                <a:cs typeface="Bellota Text"/>
                <a:sym typeface="Bellota Text"/>
                <a:hlinkClick r:id="rId4">
                  <a:extLst>
                    <a:ext uri="{A12FA001-AC4F-418D-AE19-62706E023703}">
                      <ahyp:hlinkClr val="tx"/>
                    </a:ext>
                  </a:extLst>
                </a:hlinkClick>
              </a:rPr>
              <a:t>click here</a:t>
            </a:r>
            <a:endParaRPr b="1" sz="1200">
              <a:solidFill>
                <a:srgbClr val="061721"/>
              </a:solidFill>
              <a:latin typeface="Bellota Text"/>
              <a:ea typeface="Bellota Text"/>
              <a:cs typeface="Bellota Text"/>
              <a:sym typeface="Bellota Text"/>
            </a:endParaRPr>
          </a:p>
        </p:txBody>
      </p:sp>
      <p:pic>
        <p:nvPicPr>
          <p:cNvPr id="3223" name="Google Shape;3223;p78" title="Chart">
            <a:hlinkClick r:id="rId5"/>
          </p:cNvPr>
          <p:cNvPicPr preferRelativeResize="0"/>
          <p:nvPr/>
        </p:nvPicPr>
        <p:blipFill>
          <a:blip r:embed="rId6">
            <a:alphaModFix/>
          </a:blip>
          <a:stretch>
            <a:fillRect/>
          </a:stretch>
        </p:blipFill>
        <p:spPr>
          <a:xfrm>
            <a:off x="583025" y="826300"/>
            <a:ext cx="4344100" cy="3260446"/>
          </a:xfrm>
          <a:prstGeom prst="rect">
            <a:avLst/>
          </a:prstGeom>
          <a:noFill/>
          <a:ln>
            <a:noFill/>
          </a:ln>
        </p:spPr>
      </p:pic>
      <p:sp>
        <p:nvSpPr>
          <p:cNvPr id="3224" name="Google Shape;3224;p78">
            <a:hlinkClick action="ppaction://hlinksldjump" r:id="rId7"/>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8"/>
              </a:rPr>
              <a:t>HOME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sp>
        <p:nvSpPr>
          <p:cNvPr id="3229" name="Google Shape;3229;p79"/>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WHOM I WORKED WITH</a:t>
            </a:r>
            <a:endParaRPr/>
          </a:p>
        </p:txBody>
      </p:sp>
      <p:sp>
        <p:nvSpPr>
          <p:cNvPr id="3230" name="Google Shape;3230;p7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231" name="Google Shape;3231;p7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3232" name="Google Shape;3232;p79"/>
          <p:cNvPicPr preferRelativeResize="0"/>
          <p:nvPr/>
        </p:nvPicPr>
        <p:blipFill rotWithShape="1">
          <a:blip r:embed="rId3">
            <a:alphaModFix amt="80000"/>
          </a:blip>
          <a:srcRect b="0" l="0" r="0" t="338"/>
          <a:stretch/>
        </p:blipFill>
        <p:spPr>
          <a:xfrm>
            <a:off x="873250" y="1143125"/>
            <a:ext cx="2319301" cy="3465452"/>
          </a:xfrm>
          <a:prstGeom prst="rect">
            <a:avLst/>
          </a:prstGeom>
          <a:noFill/>
          <a:ln cap="flat" cmpd="sng" w="9525">
            <a:solidFill>
              <a:schemeClr val="lt1"/>
            </a:solidFill>
            <a:prstDash val="solid"/>
            <a:round/>
            <a:headEnd len="sm" w="sm" type="none"/>
            <a:tailEnd len="sm" w="sm" type="none"/>
          </a:ln>
        </p:spPr>
      </p:pic>
      <p:pic>
        <p:nvPicPr>
          <p:cNvPr id="3233" name="Google Shape;3233;p79"/>
          <p:cNvPicPr preferRelativeResize="0"/>
          <p:nvPr/>
        </p:nvPicPr>
        <p:blipFill rotWithShape="1">
          <a:blip r:embed="rId4">
            <a:alphaModFix amt="80000"/>
          </a:blip>
          <a:srcRect b="0" l="39" r="29" t="338"/>
          <a:stretch/>
        </p:blipFill>
        <p:spPr>
          <a:xfrm>
            <a:off x="5951450" y="1143125"/>
            <a:ext cx="2319300" cy="3465452"/>
          </a:xfrm>
          <a:prstGeom prst="rect">
            <a:avLst/>
          </a:prstGeom>
          <a:noFill/>
          <a:ln cap="flat" cmpd="sng" w="9525">
            <a:solidFill>
              <a:schemeClr val="lt1"/>
            </a:solidFill>
            <a:prstDash val="solid"/>
            <a:round/>
            <a:headEnd len="sm" w="sm" type="none"/>
            <a:tailEnd len="sm" w="sm" type="none"/>
          </a:ln>
        </p:spPr>
      </p:pic>
      <p:sp>
        <p:nvSpPr>
          <p:cNvPr id="3234" name="Google Shape;3234;p79"/>
          <p:cNvSpPr txBox="1"/>
          <p:nvPr>
            <p:ph idx="1" type="subTitle"/>
          </p:nvPr>
        </p:nvSpPr>
        <p:spPr>
          <a:xfrm>
            <a:off x="3493050" y="1374203"/>
            <a:ext cx="2157900" cy="5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1</a:t>
            </a:r>
            <a:endParaRPr/>
          </a:p>
        </p:txBody>
      </p:sp>
      <p:sp>
        <p:nvSpPr>
          <p:cNvPr id="3235" name="Google Shape;3235;p79"/>
          <p:cNvSpPr txBox="1"/>
          <p:nvPr>
            <p:ph idx="2" type="subTitle"/>
          </p:nvPr>
        </p:nvSpPr>
        <p:spPr>
          <a:xfrm>
            <a:off x="3493050" y="1931703"/>
            <a:ext cx="2157900" cy="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3236" name="Google Shape;3236;p79"/>
          <p:cNvSpPr txBox="1"/>
          <p:nvPr>
            <p:ph idx="3" type="subTitle"/>
          </p:nvPr>
        </p:nvSpPr>
        <p:spPr>
          <a:xfrm>
            <a:off x="3493050" y="3050603"/>
            <a:ext cx="2157900" cy="50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2</a:t>
            </a:r>
            <a:endParaRPr/>
          </a:p>
        </p:txBody>
      </p:sp>
      <p:sp>
        <p:nvSpPr>
          <p:cNvPr id="3237" name="Google Shape;3237;p79"/>
          <p:cNvSpPr txBox="1"/>
          <p:nvPr>
            <p:ph idx="4" type="subTitle"/>
          </p:nvPr>
        </p:nvSpPr>
        <p:spPr>
          <a:xfrm>
            <a:off x="3493050" y="3608103"/>
            <a:ext cx="2157900" cy="7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3238" name="Google Shape;3238;p79">
            <a:hlinkClick action="ppaction://hlinksldjump" r:id="rId5"/>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6"/>
              </a:rPr>
              <a:t>HOME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grpSp>
        <p:nvGrpSpPr>
          <p:cNvPr id="3243" name="Google Shape;3243;p80"/>
          <p:cNvGrpSpPr/>
          <p:nvPr/>
        </p:nvGrpSpPr>
        <p:grpSpPr>
          <a:xfrm>
            <a:off x="1420163" y="1132675"/>
            <a:ext cx="6303675" cy="3472675"/>
            <a:chOff x="1420163" y="1132675"/>
            <a:chExt cx="6303675" cy="3472675"/>
          </a:xfrm>
        </p:grpSpPr>
        <p:cxnSp>
          <p:nvCxnSpPr>
            <p:cNvPr id="3244" name="Google Shape;3244;p80"/>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3245" name="Google Shape;3245;p80"/>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
        <p:nvSpPr>
          <p:cNvPr id="3246" name="Google Shape;3246;p8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EDUCATION</a:t>
            </a:r>
            <a:endParaRPr/>
          </a:p>
        </p:txBody>
      </p:sp>
      <p:sp>
        <p:nvSpPr>
          <p:cNvPr id="3247" name="Google Shape;3247;p80"/>
          <p:cNvSpPr/>
          <p:nvPr/>
        </p:nvSpPr>
        <p:spPr>
          <a:xfrm>
            <a:off x="2299228" y="2686200"/>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4389150" y="2686200"/>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6479072" y="2686200"/>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0" name="Google Shape;3250;p80"/>
          <p:cNvCxnSpPr>
            <a:stCxn id="3247" idx="6"/>
            <a:endCxn id="3248" idx="2"/>
          </p:cNvCxnSpPr>
          <p:nvPr/>
        </p:nvCxnSpPr>
        <p:spPr>
          <a:xfrm>
            <a:off x="2664928" y="2869050"/>
            <a:ext cx="1724100" cy="0"/>
          </a:xfrm>
          <a:prstGeom prst="straightConnector1">
            <a:avLst/>
          </a:prstGeom>
          <a:noFill/>
          <a:ln cap="flat" cmpd="sng" w="9525">
            <a:solidFill>
              <a:schemeClr val="dk2"/>
            </a:solidFill>
            <a:prstDash val="solid"/>
            <a:round/>
            <a:headEnd len="med" w="med" type="none"/>
            <a:tailEnd len="med" w="med" type="none"/>
          </a:ln>
        </p:spPr>
      </p:cxnSp>
      <p:cxnSp>
        <p:nvCxnSpPr>
          <p:cNvPr id="3251" name="Google Shape;3251;p80"/>
          <p:cNvCxnSpPr>
            <a:stCxn id="3248" idx="6"/>
            <a:endCxn id="3249" idx="2"/>
          </p:cNvCxnSpPr>
          <p:nvPr/>
        </p:nvCxnSpPr>
        <p:spPr>
          <a:xfrm>
            <a:off x="4754850" y="2869050"/>
            <a:ext cx="1724100" cy="0"/>
          </a:xfrm>
          <a:prstGeom prst="straightConnector1">
            <a:avLst/>
          </a:prstGeom>
          <a:noFill/>
          <a:ln cap="flat" cmpd="sng" w="9525">
            <a:solidFill>
              <a:schemeClr val="dk2"/>
            </a:solidFill>
            <a:prstDash val="solid"/>
            <a:round/>
            <a:headEnd len="med" w="med" type="none"/>
            <a:tailEnd len="med" w="med" type="none"/>
          </a:ln>
        </p:spPr>
      </p:cxnSp>
      <p:sp>
        <p:nvSpPr>
          <p:cNvPr id="3252" name="Google Shape;3252;p80"/>
          <p:cNvSpPr txBox="1"/>
          <p:nvPr/>
        </p:nvSpPr>
        <p:spPr>
          <a:xfrm>
            <a:off x="1622428" y="1364492"/>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2013-2015</a:t>
            </a:r>
            <a:endParaRPr b="1" sz="2000">
              <a:solidFill>
                <a:schemeClr val="lt1"/>
              </a:solidFill>
              <a:latin typeface="Federo"/>
              <a:ea typeface="Federo"/>
              <a:cs typeface="Federo"/>
              <a:sym typeface="Federo"/>
            </a:endParaRPr>
          </a:p>
        </p:txBody>
      </p:sp>
      <p:sp>
        <p:nvSpPr>
          <p:cNvPr id="3253" name="Google Shape;3253;p80"/>
          <p:cNvSpPr txBox="1"/>
          <p:nvPr/>
        </p:nvSpPr>
        <p:spPr>
          <a:xfrm>
            <a:off x="3712350" y="3887169"/>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2015-2019</a:t>
            </a:r>
            <a:endParaRPr b="1" sz="2000">
              <a:solidFill>
                <a:schemeClr val="lt1"/>
              </a:solidFill>
              <a:latin typeface="Federo"/>
              <a:ea typeface="Federo"/>
              <a:cs typeface="Federo"/>
              <a:sym typeface="Federo"/>
            </a:endParaRPr>
          </a:p>
        </p:txBody>
      </p:sp>
      <p:sp>
        <p:nvSpPr>
          <p:cNvPr id="3254" name="Google Shape;3254;p80"/>
          <p:cNvSpPr txBox="1"/>
          <p:nvPr/>
        </p:nvSpPr>
        <p:spPr>
          <a:xfrm>
            <a:off x="5802272" y="1364492"/>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2019-2021</a:t>
            </a:r>
            <a:endParaRPr b="1" sz="2000">
              <a:solidFill>
                <a:schemeClr val="lt1"/>
              </a:solidFill>
              <a:latin typeface="Federo"/>
              <a:ea typeface="Federo"/>
              <a:cs typeface="Federo"/>
              <a:sym typeface="Federo"/>
            </a:endParaRPr>
          </a:p>
        </p:txBody>
      </p:sp>
      <p:sp>
        <p:nvSpPr>
          <p:cNvPr id="3255" name="Google Shape;3255;p80"/>
          <p:cNvSpPr txBox="1"/>
          <p:nvPr/>
        </p:nvSpPr>
        <p:spPr>
          <a:xfrm>
            <a:off x="1622428" y="3296473"/>
            <a:ext cx="17193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You can describe the study here</a:t>
            </a:r>
            <a:endParaRPr>
              <a:solidFill>
                <a:schemeClr val="lt1"/>
              </a:solidFill>
              <a:latin typeface="Bellota Text Light"/>
              <a:ea typeface="Bellota Text Light"/>
              <a:cs typeface="Bellota Text Light"/>
              <a:sym typeface="Bellota Text Light"/>
            </a:endParaRPr>
          </a:p>
        </p:txBody>
      </p:sp>
      <p:sp>
        <p:nvSpPr>
          <p:cNvPr id="3256" name="Google Shape;3256;p8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257" name="Google Shape;3257;p8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258" name="Google Shape;3258;p80"/>
          <p:cNvSpPr txBox="1"/>
          <p:nvPr/>
        </p:nvSpPr>
        <p:spPr>
          <a:xfrm>
            <a:off x="1622428" y="3887169"/>
            <a:ext cx="17193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STUDY 1</a:t>
            </a:r>
            <a:endParaRPr b="1" sz="2000">
              <a:solidFill>
                <a:schemeClr val="lt1"/>
              </a:solidFill>
              <a:latin typeface="Federo"/>
              <a:ea typeface="Federo"/>
              <a:cs typeface="Federo"/>
              <a:sym typeface="Federo"/>
            </a:endParaRPr>
          </a:p>
        </p:txBody>
      </p:sp>
      <p:cxnSp>
        <p:nvCxnSpPr>
          <p:cNvPr id="3259" name="Google Shape;3259;p80"/>
          <p:cNvCxnSpPr>
            <a:stCxn id="3252" idx="2"/>
            <a:endCxn id="3247" idx="0"/>
          </p:cNvCxnSpPr>
          <p:nvPr/>
        </p:nvCxnSpPr>
        <p:spPr>
          <a:xfrm>
            <a:off x="2482078" y="1854992"/>
            <a:ext cx="0" cy="831300"/>
          </a:xfrm>
          <a:prstGeom prst="straightConnector1">
            <a:avLst/>
          </a:prstGeom>
          <a:noFill/>
          <a:ln cap="flat" cmpd="sng" w="9525">
            <a:solidFill>
              <a:schemeClr val="dk2"/>
            </a:solidFill>
            <a:prstDash val="solid"/>
            <a:round/>
            <a:headEnd len="med" w="med" type="none"/>
            <a:tailEnd len="med" w="med" type="none"/>
          </a:ln>
        </p:spPr>
      </p:cxnSp>
      <p:cxnSp>
        <p:nvCxnSpPr>
          <p:cNvPr id="3260" name="Google Shape;3260;p80"/>
          <p:cNvCxnSpPr>
            <a:stCxn id="3247" idx="4"/>
            <a:endCxn id="3255" idx="0"/>
          </p:cNvCxnSpPr>
          <p:nvPr/>
        </p:nvCxnSpPr>
        <p:spPr>
          <a:xfrm>
            <a:off x="2482078" y="3051900"/>
            <a:ext cx="0" cy="244500"/>
          </a:xfrm>
          <a:prstGeom prst="straightConnector1">
            <a:avLst/>
          </a:prstGeom>
          <a:noFill/>
          <a:ln cap="flat" cmpd="sng" w="9525">
            <a:solidFill>
              <a:schemeClr val="dk2"/>
            </a:solidFill>
            <a:prstDash val="solid"/>
            <a:round/>
            <a:headEnd len="med" w="med" type="none"/>
            <a:tailEnd len="med" w="med" type="none"/>
          </a:ln>
        </p:spPr>
      </p:cxnSp>
      <p:sp>
        <p:nvSpPr>
          <p:cNvPr id="3261" name="Google Shape;3261;p80">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3262" name="Google Shape;3262;p80"/>
          <p:cNvSpPr txBox="1"/>
          <p:nvPr/>
        </p:nvSpPr>
        <p:spPr>
          <a:xfrm>
            <a:off x="3712350" y="1364492"/>
            <a:ext cx="17193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STUDY 2</a:t>
            </a:r>
            <a:endParaRPr b="1" sz="2000">
              <a:solidFill>
                <a:schemeClr val="lt1"/>
              </a:solidFill>
              <a:latin typeface="Federo"/>
              <a:ea typeface="Federo"/>
              <a:cs typeface="Federo"/>
              <a:sym typeface="Federo"/>
            </a:endParaRPr>
          </a:p>
        </p:txBody>
      </p:sp>
      <p:sp>
        <p:nvSpPr>
          <p:cNvPr id="3263" name="Google Shape;3263;p80"/>
          <p:cNvSpPr txBox="1"/>
          <p:nvPr/>
        </p:nvSpPr>
        <p:spPr>
          <a:xfrm>
            <a:off x="5802272" y="3887169"/>
            <a:ext cx="17193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STUDY 3</a:t>
            </a:r>
            <a:endParaRPr b="1" sz="2000">
              <a:solidFill>
                <a:schemeClr val="lt1"/>
              </a:solidFill>
              <a:latin typeface="Federo"/>
              <a:ea typeface="Federo"/>
              <a:cs typeface="Federo"/>
              <a:sym typeface="Federo"/>
            </a:endParaRPr>
          </a:p>
        </p:txBody>
      </p:sp>
      <p:sp>
        <p:nvSpPr>
          <p:cNvPr id="3264" name="Google Shape;3264;p80"/>
          <p:cNvSpPr txBox="1"/>
          <p:nvPr/>
        </p:nvSpPr>
        <p:spPr>
          <a:xfrm>
            <a:off x="3712350" y="1846414"/>
            <a:ext cx="17193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You can describe the study here</a:t>
            </a:r>
            <a:endParaRPr>
              <a:solidFill>
                <a:schemeClr val="lt1"/>
              </a:solidFill>
              <a:latin typeface="Bellota Text Light"/>
              <a:ea typeface="Bellota Text Light"/>
              <a:cs typeface="Bellota Text Light"/>
              <a:sym typeface="Bellota Text Light"/>
            </a:endParaRPr>
          </a:p>
        </p:txBody>
      </p:sp>
      <p:sp>
        <p:nvSpPr>
          <p:cNvPr id="3265" name="Google Shape;3265;p80"/>
          <p:cNvSpPr txBox="1"/>
          <p:nvPr/>
        </p:nvSpPr>
        <p:spPr>
          <a:xfrm>
            <a:off x="5802272" y="3296473"/>
            <a:ext cx="17193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You can describe the study here</a:t>
            </a:r>
            <a:endParaRPr>
              <a:solidFill>
                <a:schemeClr val="lt1"/>
              </a:solidFill>
              <a:latin typeface="Bellota Text Light"/>
              <a:ea typeface="Bellota Text Light"/>
              <a:cs typeface="Bellota Text Light"/>
              <a:sym typeface="Bellota Text Light"/>
            </a:endParaRPr>
          </a:p>
        </p:txBody>
      </p:sp>
      <p:cxnSp>
        <p:nvCxnSpPr>
          <p:cNvPr id="3266" name="Google Shape;3266;p80"/>
          <p:cNvCxnSpPr>
            <a:stCxn id="3249" idx="0"/>
            <a:endCxn id="3254" idx="2"/>
          </p:cNvCxnSpPr>
          <p:nvPr/>
        </p:nvCxnSpPr>
        <p:spPr>
          <a:xfrm rot="10800000">
            <a:off x="6661922" y="1854900"/>
            <a:ext cx="0" cy="831300"/>
          </a:xfrm>
          <a:prstGeom prst="straightConnector1">
            <a:avLst/>
          </a:prstGeom>
          <a:noFill/>
          <a:ln cap="flat" cmpd="sng" w="9525">
            <a:solidFill>
              <a:schemeClr val="dk2"/>
            </a:solidFill>
            <a:prstDash val="solid"/>
            <a:round/>
            <a:headEnd len="med" w="med" type="none"/>
            <a:tailEnd len="med" w="med" type="none"/>
          </a:ln>
        </p:spPr>
      </p:cxnSp>
      <p:cxnSp>
        <p:nvCxnSpPr>
          <p:cNvPr id="3267" name="Google Shape;3267;p80"/>
          <p:cNvCxnSpPr>
            <a:stCxn id="3249" idx="4"/>
            <a:endCxn id="3265" idx="0"/>
          </p:cNvCxnSpPr>
          <p:nvPr/>
        </p:nvCxnSpPr>
        <p:spPr>
          <a:xfrm>
            <a:off x="6661922" y="3051900"/>
            <a:ext cx="0" cy="244500"/>
          </a:xfrm>
          <a:prstGeom prst="straightConnector1">
            <a:avLst/>
          </a:prstGeom>
          <a:noFill/>
          <a:ln cap="flat" cmpd="sng" w="9525">
            <a:solidFill>
              <a:schemeClr val="dk2"/>
            </a:solidFill>
            <a:prstDash val="solid"/>
            <a:round/>
            <a:headEnd len="med" w="med" type="none"/>
            <a:tailEnd len="med" w="med" type="none"/>
          </a:ln>
        </p:spPr>
      </p:cxnSp>
      <p:cxnSp>
        <p:nvCxnSpPr>
          <p:cNvPr id="3268" name="Google Shape;3268;p80"/>
          <p:cNvCxnSpPr>
            <a:stCxn id="3248" idx="0"/>
            <a:endCxn id="3264" idx="2"/>
          </p:cNvCxnSpPr>
          <p:nvPr/>
        </p:nvCxnSpPr>
        <p:spPr>
          <a:xfrm rot="10800000">
            <a:off x="4572000" y="2440800"/>
            <a:ext cx="0" cy="245400"/>
          </a:xfrm>
          <a:prstGeom prst="straightConnector1">
            <a:avLst/>
          </a:prstGeom>
          <a:noFill/>
          <a:ln cap="flat" cmpd="sng" w="9525">
            <a:solidFill>
              <a:schemeClr val="dk2"/>
            </a:solidFill>
            <a:prstDash val="solid"/>
            <a:round/>
            <a:headEnd len="med" w="med" type="none"/>
            <a:tailEnd len="med" w="med" type="none"/>
          </a:ln>
        </p:spPr>
      </p:cxnSp>
      <p:cxnSp>
        <p:nvCxnSpPr>
          <p:cNvPr id="3269" name="Google Shape;3269;p80"/>
          <p:cNvCxnSpPr>
            <a:stCxn id="3248" idx="4"/>
            <a:endCxn id="3253" idx="0"/>
          </p:cNvCxnSpPr>
          <p:nvPr/>
        </p:nvCxnSpPr>
        <p:spPr>
          <a:xfrm>
            <a:off x="4572000" y="3051900"/>
            <a:ext cx="0" cy="835200"/>
          </a:xfrm>
          <a:prstGeom prst="straightConnector1">
            <a:avLst/>
          </a:prstGeom>
          <a:noFill/>
          <a:ln cap="flat" cmpd="sng" w="9525">
            <a:solidFill>
              <a:schemeClr val="dk2"/>
            </a:solidFill>
            <a:prstDash val="solid"/>
            <a:round/>
            <a:headEnd len="med" w="med" type="none"/>
            <a:tailEnd len="med" w="med" type="none"/>
          </a:ln>
        </p:spPr>
      </p:cxnSp>
      <p:grpSp>
        <p:nvGrpSpPr>
          <p:cNvPr id="3270" name="Google Shape;3270;p80"/>
          <p:cNvGrpSpPr/>
          <p:nvPr/>
        </p:nvGrpSpPr>
        <p:grpSpPr>
          <a:xfrm>
            <a:off x="201918" y="1214171"/>
            <a:ext cx="1149650" cy="3296614"/>
            <a:chOff x="247275" y="1232314"/>
            <a:chExt cx="1149650" cy="3296614"/>
          </a:xfrm>
        </p:grpSpPr>
        <p:sp>
          <p:nvSpPr>
            <p:cNvPr id="3271" name="Google Shape;3271;p8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2" name="Google Shape;3272;p8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273" name="Google Shape;3273;p8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5" name="Google Shape;3275;p8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276" name="Google Shape;3276;p80"/>
          <p:cNvGrpSpPr/>
          <p:nvPr/>
        </p:nvGrpSpPr>
        <p:grpSpPr>
          <a:xfrm>
            <a:off x="7749343" y="1214171"/>
            <a:ext cx="1149650" cy="3296614"/>
            <a:chOff x="247275" y="1232314"/>
            <a:chExt cx="1149650" cy="3296614"/>
          </a:xfrm>
        </p:grpSpPr>
        <p:sp>
          <p:nvSpPr>
            <p:cNvPr id="3277" name="Google Shape;3277;p8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8" name="Google Shape;3278;p8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279" name="Google Shape;3279;p8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1" name="Google Shape;3281;p8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sp>
        <p:nvSpPr>
          <p:cNvPr id="3286" name="Google Shape;3286;p81"/>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SUM UP</a:t>
            </a:r>
            <a:endParaRPr/>
          </a:p>
        </p:txBody>
      </p:sp>
      <p:sp>
        <p:nvSpPr>
          <p:cNvPr id="3287" name="Google Shape;3287;p8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288" name="Google Shape;3288;p8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aphicFrame>
        <p:nvGraphicFramePr>
          <p:cNvPr id="3289" name="Google Shape;3289;p81"/>
          <p:cNvGraphicFramePr/>
          <p:nvPr/>
        </p:nvGraphicFramePr>
        <p:xfrm>
          <a:off x="1171413" y="1129918"/>
          <a:ext cx="3000000" cy="3000000"/>
        </p:xfrm>
        <a:graphic>
          <a:graphicData uri="http://schemas.openxmlformats.org/drawingml/2006/table">
            <a:tbl>
              <a:tblPr>
                <a:noFill/>
                <a:tableStyleId>{06BBCF6E-C819-4F65-AE6B-38AD9A733171}</a:tableStyleId>
              </a:tblPr>
              <a:tblGrid>
                <a:gridCol w="1478725"/>
                <a:gridCol w="1787850"/>
                <a:gridCol w="1787850"/>
                <a:gridCol w="1746725"/>
              </a:tblGrid>
              <a:tr h="787700">
                <a:tc>
                  <a:txBody>
                    <a:bodyPr/>
                    <a:lstStyle/>
                    <a:p>
                      <a:pPr indent="0" lvl="0" marL="0" marR="0" rtl="0" algn="ctr">
                        <a:lnSpc>
                          <a:spcPct val="100000"/>
                        </a:lnSpc>
                        <a:spcBef>
                          <a:spcPts val="0"/>
                        </a:spcBef>
                        <a:spcAft>
                          <a:spcPts val="0"/>
                        </a:spcAft>
                        <a:buNone/>
                      </a:pPr>
                      <a:r>
                        <a:t/>
                      </a:r>
                      <a:endParaRPr sz="1800">
                        <a:solidFill>
                          <a:srgbClr val="191919"/>
                        </a:solidFill>
                        <a:latin typeface="Rubik SemiBold"/>
                        <a:ea typeface="Rubik SemiBold"/>
                        <a:cs typeface="Rubik SemiBold"/>
                        <a:sym typeface="Rubik SemiBold"/>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PROJECT 01</a:t>
                      </a:r>
                      <a:endParaRPr b="1" sz="2000">
                        <a:solidFill>
                          <a:schemeClr val="lt1"/>
                        </a:solidFill>
                        <a:latin typeface="Federo"/>
                        <a:ea typeface="Federo"/>
                        <a:cs typeface="Federo"/>
                        <a:sym typeface="Federo"/>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PROJECT 02</a:t>
                      </a:r>
                      <a:endParaRPr b="1" sz="2000">
                        <a:solidFill>
                          <a:schemeClr val="lt1"/>
                        </a:solidFill>
                        <a:latin typeface="Federo"/>
                        <a:ea typeface="Federo"/>
                        <a:cs typeface="Federo"/>
                        <a:sym typeface="Federo"/>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PROJECT 03</a:t>
                      </a:r>
                      <a:endParaRPr b="1" sz="2000">
                        <a:solidFill>
                          <a:schemeClr val="lt1"/>
                        </a:solidFill>
                        <a:latin typeface="Federo"/>
                        <a:ea typeface="Federo"/>
                        <a:cs typeface="Federo"/>
                        <a:sym typeface="Federo"/>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r>
              <a:tr h="638275">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YEAR</a:t>
                      </a:r>
                      <a:endParaRPr b="1" sz="2000">
                        <a:solidFill>
                          <a:schemeClr val="lt1"/>
                        </a:solidFill>
                        <a:latin typeface="Federo"/>
                        <a:ea typeface="Federo"/>
                        <a:cs typeface="Federo"/>
                        <a:sym typeface="Federo"/>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2010</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2015</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2020</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r>
              <a:tr h="638275">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AREA</a:t>
                      </a:r>
                      <a:endParaRPr b="1" sz="2000">
                        <a:solidFill>
                          <a:schemeClr val="lt1"/>
                        </a:solidFill>
                        <a:latin typeface="Federo"/>
                        <a:ea typeface="Federo"/>
                        <a:cs typeface="Federo"/>
                        <a:sym typeface="Federo"/>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Venus has a beautiful name</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Jupiter is the biggest planet</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Neptune is very far from the Sun</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8275">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BUSINESS</a:t>
                      </a:r>
                      <a:endParaRPr b="1" sz="2000">
                        <a:solidFill>
                          <a:schemeClr val="lt1"/>
                        </a:solidFill>
                        <a:latin typeface="Federo"/>
                        <a:ea typeface="Federo"/>
                        <a:cs typeface="Federo"/>
                        <a:sym typeface="Federo"/>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Mention the name of the company</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Mention the name of the company</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Mention the name of the company</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8275">
                <a:tc>
                  <a:txBody>
                    <a:bodyPr/>
                    <a:lstStyle/>
                    <a:p>
                      <a:pPr indent="0" lvl="0" marL="0" marR="0" rtl="0" algn="ctr">
                        <a:lnSpc>
                          <a:spcPct val="100000"/>
                        </a:lnSpc>
                        <a:spcBef>
                          <a:spcPts val="0"/>
                        </a:spcBef>
                        <a:spcAft>
                          <a:spcPts val="0"/>
                        </a:spcAft>
                        <a:buNone/>
                      </a:pPr>
                      <a:r>
                        <a:rPr b="1" lang="en" sz="2000">
                          <a:solidFill>
                            <a:schemeClr val="lt1"/>
                          </a:solidFill>
                          <a:latin typeface="Federo"/>
                          <a:ea typeface="Federo"/>
                          <a:cs typeface="Federo"/>
                          <a:sym typeface="Federo"/>
                        </a:rPr>
                        <a:t>POSITION</a:t>
                      </a:r>
                      <a:endParaRPr b="1" sz="2000">
                        <a:solidFill>
                          <a:schemeClr val="lt1"/>
                        </a:solidFill>
                        <a:latin typeface="Federo"/>
                        <a:ea typeface="Federo"/>
                        <a:cs typeface="Federo"/>
                        <a:sym typeface="Federo"/>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7F7">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Describe your work and experience here</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1C1C1C">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Describe your work and experience here</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1C1C1C">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lt1"/>
                          </a:solidFill>
                          <a:latin typeface="Bellota Text"/>
                          <a:ea typeface="Bellota Text"/>
                          <a:cs typeface="Bellota Text"/>
                          <a:sym typeface="Bellota Text"/>
                        </a:rPr>
                        <a:t>Describe your work and experience here</a:t>
                      </a:r>
                      <a:endParaRPr>
                        <a:solidFill>
                          <a:schemeClr val="lt1"/>
                        </a:solidFill>
                        <a:latin typeface="Bellota Text"/>
                        <a:ea typeface="Bellota Text"/>
                        <a:cs typeface="Bellota Text"/>
                        <a:sym typeface="Bellota Text"/>
                      </a:endParaRPr>
                    </a:p>
                  </a:txBody>
                  <a:tcPr marT="0" marB="0" marR="91425" marL="91425" anchor="ctr">
                    <a:lnL cap="flat" cmpd="sng" w="9525">
                      <a:solidFill>
                        <a:srgbClr val="1C1C1C">
                          <a:alpha val="0"/>
                        </a:srgbClr>
                      </a:solidFill>
                      <a:prstDash val="solid"/>
                      <a:round/>
                      <a:headEnd len="sm" w="sm" type="none"/>
                      <a:tailEnd len="sm" w="sm" type="none"/>
                    </a:lnL>
                    <a:lnR cap="flat" cmpd="sng" w="9525">
                      <a:solidFill>
                        <a:srgbClr val="1C1C1C">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1C1C1C">
                          <a:alpha val="0"/>
                        </a:srgbClr>
                      </a:solidFill>
                      <a:prstDash val="solid"/>
                      <a:round/>
                      <a:headEnd len="sm" w="sm" type="none"/>
                      <a:tailEnd len="sm" w="sm" type="none"/>
                    </a:lnB>
                  </a:tcPr>
                </a:tc>
              </a:tr>
            </a:tbl>
          </a:graphicData>
        </a:graphic>
      </p:graphicFrame>
      <p:sp>
        <p:nvSpPr>
          <p:cNvPr id="3290" name="Google Shape;3290;p81">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55"/>
          <p:cNvSpPr txBox="1"/>
          <p:nvPr>
            <p:ph type="title"/>
          </p:nvPr>
        </p:nvSpPr>
        <p:spPr>
          <a:xfrm rot="1973">
            <a:off x="2068350" y="1140187"/>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89" name="Google Shape;2489;p55"/>
          <p:cNvSpPr txBox="1"/>
          <p:nvPr>
            <p:ph idx="2" type="title"/>
          </p:nvPr>
        </p:nvSpPr>
        <p:spPr>
          <a:xfrm>
            <a:off x="1136850" y="1876024"/>
            <a:ext cx="29082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ME</a:t>
            </a:r>
            <a:endParaRPr/>
          </a:p>
        </p:txBody>
      </p:sp>
      <p:sp>
        <p:nvSpPr>
          <p:cNvPr id="2490" name="Google Shape;2490;p55"/>
          <p:cNvSpPr txBox="1"/>
          <p:nvPr>
            <p:ph idx="1" type="subTitle"/>
          </p:nvPr>
        </p:nvSpPr>
        <p:spPr>
          <a:xfrm>
            <a:off x="1136838" y="2345627"/>
            <a:ext cx="29082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491" name="Google Shape;2491;p55"/>
          <p:cNvSpPr txBox="1"/>
          <p:nvPr>
            <p:ph idx="15"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492" name="Google Shape;2492;p55"/>
          <p:cNvSpPr txBox="1"/>
          <p:nvPr>
            <p:ph idx="3" type="title"/>
          </p:nvPr>
        </p:nvSpPr>
        <p:spPr>
          <a:xfrm rot="1973">
            <a:off x="2068350" y="2795363"/>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93" name="Google Shape;2493;p55"/>
          <p:cNvSpPr txBox="1"/>
          <p:nvPr>
            <p:ph idx="4" type="title"/>
          </p:nvPr>
        </p:nvSpPr>
        <p:spPr>
          <a:xfrm>
            <a:off x="1136850" y="3531275"/>
            <a:ext cx="29082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EXPERIENCE</a:t>
            </a:r>
            <a:endParaRPr/>
          </a:p>
        </p:txBody>
      </p:sp>
      <p:sp>
        <p:nvSpPr>
          <p:cNvPr id="2494" name="Google Shape;2494;p55"/>
          <p:cNvSpPr txBox="1"/>
          <p:nvPr>
            <p:ph idx="5" type="subTitle"/>
          </p:nvPr>
        </p:nvSpPr>
        <p:spPr>
          <a:xfrm>
            <a:off x="1136838" y="4000808"/>
            <a:ext cx="29082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495" name="Google Shape;2495;p55"/>
          <p:cNvSpPr txBox="1"/>
          <p:nvPr>
            <p:ph idx="6" type="title"/>
          </p:nvPr>
        </p:nvSpPr>
        <p:spPr>
          <a:xfrm rot="1973">
            <a:off x="6030475" y="1140187"/>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96" name="Google Shape;2496;p55"/>
          <p:cNvSpPr txBox="1"/>
          <p:nvPr>
            <p:ph idx="7" type="title"/>
          </p:nvPr>
        </p:nvSpPr>
        <p:spPr>
          <a:xfrm>
            <a:off x="5098975" y="1876024"/>
            <a:ext cx="29082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 DO</a:t>
            </a:r>
            <a:endParaRPr/>
          </a:p>
        </p:txBody>
      </p:sp>
      <p:sp>
        <p:nvSpPr>
          <p:cNvPr id="2497" name="Google Shape;2497;p55"/>
          <p:cNvSpPr txBox="1"/>
          <p:nvPr>
            <p:ph idx="8" type="subTitle"/>
          </p:nvPr>
        </p:nvSpPr>
        <p:spPr>
          <a:xfrm>
            <a:off x="5098963" y="2345627"/>
            <a:ext cx="29082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498" name="Google Shape;2498;p55"/>
          <p:cNvSpPr txBox="1"/>
          <p:nvPr>
            <p:ph idx="9" type="title"/>
          </p:nvPr>
        </p:nvSpPr>
        <p:spPr>
          <a:xfrm rot="1973">
            <a:off x="6030475" y="2795363"/>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99" name="Google Shape;2499;p55"/>
          <p:cNvSpPr txBox="1"/>
          <p:nvPr>
            <p:ph idx="13" type="title"/>
          </p:nvPr>
        </p:nvSpPr>
        <p:spPr>
          <a:xfrm>
            <a:off x="5098975" y="3531275"/>
            <a:ext cx="29082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WORK</a:t>
            </a:r>
            <a:endParaRPr/>
          </a:p>
        </p:txBody>
      </p:sp>
      <p:sp>
        <p:nvSpPr>
          <p:cNvPr id="2500" name="Google Shape;2500;p55"/>
          <p:cNvSpPr txBox="1"/>
          <p:nvPr>
            <p:ph idx="14" type="subTitle"/>
          </p:nvPr>
        </p:nvSpPr>
        <p:spPr>
          <a:xfrm>
            <a:off x="5098963" y="4000808"/>
            <a:ext cx="29082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501" name="Google Shape;2501;p5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502" name="Google Shape;2502;p5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503" name="Google Shape;2503;p5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8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PROJECTS COMPARISON</a:t>
            </a:r>
            <a:endParaRPr/>
          </a:p>
        </p:txBody>
      </p:sp>
      <p:graphicFrame>
        <p:nvGraphicFramePr>
          <p:cNvPr id="3296" name="Google Shape;3296;p82"/>
          <p:cNvGraphicFramePr/>
          <p:nvPr/>
        </p:nvGraphicFramePr>
        <p:xfrm>
          <a:off x="1426050" y="1686466"/>
          <a:ext cx="3000000" cy="3000000"/>
        </p:xfrm>
        <a:graphic>
          <a:graphicData uri="http://schemas.openxmlformats.org/drawingml/2006/table">
            <a:tbl>
              <a:tblPr>
                <a:noFill/>
                <a:tableStyleId>{06BBCF6E-C819-4F65-AE6B-38AD9A733171}</a:tableStyleId>
              </a:tblPr>
              <a:tblGrid>
                <a:gridCol w="1572975"/>
                <a:gridCol w="1572975"/>
                <a:gridCol w="1572975"/>
                <a:gridCol w="1572975"/>
              </a:tblGrid>
              <a:tr h="492125">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Federo"/>
                          <a:ea typeface="Federo"/>
                          <a:cs typeface="Federo"/>
                          <a:sym typeface="Federo"/>
                        </a:rPr>
                        <a:t>MERCURY</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VENUS</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MARS</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r>
              <a:tr h="597450">
                <a:tc>
                  <a:txBody>
                    <a:bodyPr/>
                    <a:lstStyle/>
                    <a:p>
                      <a:pPr indent="0" lvl="0" marL="0" rtl="0" algn="l">
                        <a:spcBef>
                          <a:spcPts val="0"/>
                        </a:spcBef>
                        <a:spcAft>
                          <a:spcPts val="0"/>
                        </a:spcAft>
                        <a:buNone/>
                      </a:pPr>
                      <a:r>
                        <a:rPr b="1" lang="en" sz="2000">
                          <a:latin typeface="Federo"/>
                          <a:ea typeface="Federo"/>
                          <a:cs typeface="Federo"/>
                          <a:sym typeface="Federo"/>
                        </a:rPr>
                        <a:t>PROJECT 1</a:t>
                      </a:r>
                      <a:endParaRPr b="1"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7450">
                <a:tc>
                  <a:txBody>
                    <a:bodyPr/>
                    <a:lstStyle/>
                    <a:p>
                      <a:pPr indent="0" lvl="0" marL="0" rtl="0" algn="l">
                        <a:spcBef>
                          <a:spcPts val="0"/>
                        </a:spcBef>
                        <a:spcAft>
                          <a:spcPts val="0"/>
                        </a:spcAft>
                        <a:buNone/>
                      </a:pPr>
                      <a:r>
                        <a:rPr b="1" lang="en" sz="2000">
                          <a:latin typeface="Federo"/>
                          <a:ea typeface="Federo"/>
                          <a:cs typeface="Federo"/>
                          <a:sym typeface="Federo"/>
                        </a:rPr>
                        <a:t>PROJECT 2</a:t>
                      </a:r>
                      <a:endParaRPr b="1"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7450">
                <a:tc>
                  <a:txBody>
                    <a:bodyPr/>
                    <a:lstStyle/>
                    <a:p>
                      <a:pPr indent="0" lvl="0" marL="0" rtl="0" algn="l">
                        <a:spcBef>
                          <a:spcPts val="0"/>
                        </a:spcBef>
                        <a:spcAft>
                          <a:spcPts val="0"/>
                        </a:spcAft>
                        <a:buNone/>
                      </a:pPr>
                      <a:r>
                        <a:rPr b="1" lang="en" sz="2000">
                          <a:latin typeface="Federo"/>
                          <a:ea typeface="Federo"/>
                          <a:cs typeface="Federo"/>
                          <a:sym typeface="Federo"/>
                        </a:rPr>
                        <a:t>PROJECT 3</a:t>
                      </a:r>
                      <a:endParaRPr b="1"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3297" name="Google Shape;3297;p82"/>
          <p:cNvGrpSpPr/>
          <p:nvPr/>
        </p:nvGrpSpPr>
        <p:grpSpPr>
          <a:xfrm>
            <a:off x="3553990" y="2307792"/>
            <a:ext cx="457213" cy="335279"/>
            <a:chOff x="5216456" y="3725484"/>
            <a:chExt cx="356196" cy="265631"/>
          </a:xfrm>
        </p:grpSpPr>
        <p:sp>
          <p:nvSpPr>
            <p:cNvPr id="3298" name="Google Shape;3298;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82"/>
          <p:cNvGrpSpPr/>
          <p:nvPr/>
        </p:nvGrpSpPr>
        <p:grpSpPr>
          <a:xfrm>
            <a:off x="5200316" y="2292545"/>
            <a:ext cx="365769" cy="365773"/>
            <a:chOff x="5779408" y="3699191"/>
            <a:chExt cx="317645" cy="318757"/>
          </a:xfrm>
        </p:grpSpPr>
        <p:sp>
          <p:nvSpPr>
            <p:cNvPr id="3301" name="Google Shape;3301;p82"/>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2"/>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82"/>
          <p:cNvGrpSpPr/>
          <p:nvPr/>
        </p:nvGrpSpPr>
        <p:grpSpPr>
          <a:xfrm>
            <a:off x="6755197" y="2292545"/>
            <a:ext cx="365769" cy="365773"/>
            <a:chOff x="5779408" y="3699191"/>
            <a:chExt cx="317645" cy="318757"/>
          </a:xfrm>
        </p:grpSpPr>
        <p:sp>
          <p:nvSpPr>
            <p:cNvPr id="3304" name="Google Shape;3304;p82"/>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82"/>
          <p:cNvGrpSpPr/>
          <p:nvPr/>
        </p:nvGrpSpPr>
        <p:grpSpPr>
          <a:xfrm>
            <a:off x="3553990" y="2911455"/>
            <a:ext cx="457213" cy="335279"/>
            <a:chOff x="5216456" y="3725484"/>
            <a:chExt cx="356196" cy="265631"/>
          </a:xfrm>
        </p:grpSpPr>
        <p:sp>
          <p:nvSpPr>
            <p:cNvPr id="3307" name="Google Shape;3307;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82"/>
          <p:cNvGrpSpPr/>
          <p:nvPr/>
        </p:nvGrpSpPr>
        <p:grpSpPr>
          <a:xfrm>
            <a:off x="6755197" y="2891181"/>
            <a:ext cx="365769" cy="365773"/>
            <a:chOff x="5779408" y="3699191"/>
            <a:chExt cx="317645" cy="318757"/>
          </a:xfrm>
        </p:grpSpPr>
        <p:sp>
          <p:nvSpPr>
            <p:cNvPr id="3310" name="Google Shape;3310;p82"/>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82"/>
          <p:cNvGrpSpPr/>
          <p:nvPr/>
        </p:nvGrpSpPr>
        <p:grpSpPr>
          <a:xfrm>
            <a:off x="3553990" y="3515117"/>
            <a:ext cx="457213" cy="335279"/>
            <a:chOff x="5216456" y="3725484"/>
            <a:chExt cx="356196" cy="265631"/>
          </a:xfrm>
        </p:grpSpPr>
        <p:sp>
          <p:nvSpPr>
            <p:cNvPr id="3313" name="Google Shape;3313;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82"/>
          <p:cNvGrpSpPr/>
          <p:nvPr/>
        </p:nvGrpSpPr>
        <p:grpSpPr>
          <a:xfrm>
            <a:off x="5129566" y="2906428"/>
            <a:ext cx="457213" cy="335279"/>
            <a:chOff x="5216456" y="3725484"/>
            <a:chExt cx="356196" cy="265631"/>
          </a:xfrm>
        </p:grpSpPr>
        <p:sp>
          <p:nvSpPr>
            <p:cNvPr id="3316" name="Google Shape;3316;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82"/>
          <p:cNvGrpSpPr/>
          <p:nvPr/>
        </p:nvGrpSpPr>
        <p:grpSpPr>
          <a:xfrm>
            <a:off x="5129566" y="3489817"/>
            <a:ext cx="457213" cy="335279"/>
            <a:chOff x="5216456" y="3725484"/>
            <a:chExt cx="356196" cy="265631"/>
          </a:xfrm>
        </p:grpSpPr>
        <p:sp>
          <p:nvSpPr>
            <p:cNvPr id="3319" name="Google Shape;3319;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82"/>
          <p:cNvGrpSpPr/>
          <p:nvPr/>
        </p:nvGrpSpPr>
        <p:grpSpPr>
          <a:xfrm>
            <a:off x="6709475" y="3489817"/>
            <a:ext cx="457213" cy="335279"/>
            <a:chOff x="5216456" y="3725484"/>
            <a:chExt cx="356196" cy="265631"/>
          </a:xfrm>
        </p:grpSpPr>
        <p:sp>
          <p:nvSpPr>
            <p:cNvPr id="3322" name="Google Shape;3322;p8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8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325" name="Google Shape;3325;p8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326" name="Google Shape;3326;p82"/>
          <p:cNvGrpSpPr/>
          <p:nvPr/>
        </p:nvGrpSpPr>
        <p:grpSpPr>
          <a:xfrm>
            <a:off x="2022820" y="1203832"/>
            <a:ext cx="5098359" cy="407408"/>
            <a:chOff x="1681825" y="1174766"/>
            <a:chExt cx="5824699" cy="465449"/>
          </a:xfrm>
        </p:grpSpPr>
        <p:grpSp>
          <p:nvGrpSpPr>
            <p:cNvPr id="3327" name="Google Shape;3327;p82"/>
            <p:cNvGrpSpPr/>
            <p:nvPr/>
          </p:nvGrpSpPr>
          <p:grpSpPr>
            <a:xfrm rot="5400000">
              <a:off x="4361450" y="1174746"/>
              <a:ext cx="465449" cy="465489"/>
              <a:chOff x="1265925" y="4668275"/>
              <a:chExt cx="720175" cy="720125"/>
            </a:xfrm>
          </p:grpSpPr>
          <p:sp>
            <p:nvSpPr>
              <p:cNvPr id="3328" name="Google Shape;3328;p82"/>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31" name="Google Shape;3331;p82"/>
            <p:cNvCxnSpPr/>
            <p:nvPr/>
          </p:nvCxnSpPr>
          <p:spPr>
            <a:xfrm rot="10800000">
              <a:off x="2121495"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332" name="Google Shape;3332;p82"/>
            <p:cNvSpPr/>
            <p:nvPr/>
          </p:nvSpPr>
          <p:spPr>
            <a:xfrm>
              <a:off x="1681825"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3" name="Google Shape;3333;p82"/>
            <p:cNvCxnSpPr/>
            <p:nvPr/>
          </p:nvCxnSpPr>
          <p:spPr>
            <a:xfrm>
              <a:off x="4900854"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334" name="Google Shape;3334;p82"/>
            <p:cNvSpPr/>
            <p:nvPr/>
          </p:nvSpPr>
          <p:spPr>
            <a:xfrm flipH="1">
              <a:off x="7140789"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82"/>
          <p:cNvGrpSpPr/>
          <p:nvPr/>
        </p:nvGrpSpPr>
        <p:grpSpPr>
          <a:xfrm>
            <a:off x="2022820" y="4079657"/>
            <a:ext cx="5098359" cy="407408"/>
            <a:chOff x="1681825" y="1174766"/>
            <a:chExt cx="5824699" cy="465449"/>
          </a:xfrm>
        </p:grpSpPr>
        <p:grpSp>
          <p:nvGrpSpPr>
            <p:cNvPr id="3336" name="Google Shape;3336;p82"/>
            <p:cNvGrpSpPr/>
            <p:nvPr/>
          </p:nvGrpSpPr>
          <p:grpSpPr>
            <a:xfrm rot="5400000">
              <a:off x="4361450" y="1174746"/>
              <a:ext cx="465449" cy="465489"/>
              <a:chOff x="1265925" y="4668275"/>
              <a:chExt cx="720175" cy="720125"/>
            </a:xfrm>
          </p:grpSpPr>
          <p:sp>
            <p:nvSpPr>
              <p:cNvPr id="3337" name="Google Shape;3337;p82"/>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2"/>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40" name="Google Shape;3340;p82"/>
            <p:cNvCxnSpPr/>
            <p:nvPr/>
          </p:nvCxnSpPr>
          <p:spPr>
            <a:xfrm rot="10800000">
              <a:off x="2121495"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341" name="Google Shape;3341;p82"/>
            <p:cNvSpPr/>
            <p:nvPr/>
          </p:nvSpPr>
          <p:spPr>
            <a:xfrm>
              <a:off x="1681825"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2" name="Google Shape;3342;p82"/>
            <p:cNvCxnSpPr/>
            <p:nvPr/>
          </p:nvCxnSpPr>
          <p:spPr>
            <a:xfrm>
              <a:off x="4900854"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343" name="Google Shape;3343;p82"/>
            <p:cNvSpPr/>
            <p:nvPr/>
          </p:nvSpPr>
          <p:spPr>
            <a:xfrm flipH="1">
              <a:off x="7140789"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4" name="Google Shape;3344;p8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345" name="Google Shape;3345;p82"/>
          <p:cNvGrpSpPr/>
          <p:nvPr/>
        </p:nvGrpSpPr>
        <p:grpSpPr>
          <a:xfrm>
            <a:off x="201918" y="1214171"/>
            <a:ext cx="1149650" cy="3296614"/>
            <a:chOff x="247275" y="1232314"/>
            <a:chExt cx="1149650" cy="3296614"/>
          </a:xfrm>
        </p:grpSpPr>
        <p:sp>
          <p:nvSpPr>
            <p:cNvPr id="3346" name="Google Shape;3346;p82"/>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7" name="Google Shape;3347;p82"/>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348" name="Google Shape;3348;p82"/>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0" name="Google Shape;3350;p82"/>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351" name="Google Shape;3351;p82"/>
          <p:cNvGrpSpPr/>
          <p:nvPr/>
        </p:nvGrpSpPr>
        <p:grpSpPr>
          <a:xfrm>
            <a:off x="7749343" y="1214171"/>
            <a:ext cx="1149650" cy="3296614"/>
            <a:chOff x="247275" y="1232314"/>
            <a:chExt cx="1149650" cy="3296614"/>
          </a:xfrm>
        </p:grpSpPr>
        <p:sp>
          <p:nvSpPr>
            <p:cNvPr id="3352" name="Google Shape;3352;p82"/>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3" name="Google Shape;3353;p82"/>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354" name="Google Shape;3354;p82"/>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6" name="Google Shape;3356;p82"/>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357" name="Google Shape;3357;p82"/>
          <p:cNvGrpSpPr/>
          <p:nvPr/>
        </p:nvGrpSpPr>
        <p:grpSpPr>
          <a:xfrm>
            <a:off x="1420163" y="1132675"/>
            <a:ext cx="6303675" cy="3472675"/>
            <a:chOff x="1420163" y="1132675"/>
            <a:chExt cx="6303675" cy="3472675"/>
          </a:xfrm>
        </p:grpSpPr>
        <p:cxnSp>
          <p:nvCxnSpPr>
            <p:cNvPr id="3358" name="Google Shape;3358;p82"/>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3359" name="Google Shape;3359;p82"/>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83"/>
          <p:cNvSpPr txBox="1"/>
          <p:nvPr>
            <p:ph type="title"/>
          </p:nvPr>
        </p:nvSpPr>
        <p:spPr>
          <a:xfrm>
            <a:off x="2200050" y="2292435"/>
            <a:ext cx="47439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WORK</a:t>
            </a:r>
            <a:endParaRPr/>
          </a:p>
        </p:txBody>
      </p:sp>
      <p:sp>
        <p:nvSpPr>
          <p:cNvPr id="3365" name="Google Shape;3365;p83"/>
          <p:cNvSpPr txBox="1"/>
          <p:nvPr>
            <p:ph idx="1" type="subTitle"/>
          </p:nvPr>
        </p:nvSpPr>
        <p:spPr>
          <a:xfrm>
            <a:off x="2182938" y="997913"/>
            <a:ext cx="2372100" cy="7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366" name="Google Shape;3366;p8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367" name="Google Shape;3367;p8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368" name="Google Shape;3368;p83"/>
          <p:cNvSpPr txBox="1"/>
          <p:nvPr>
            <p:ph idx="2" type="title"/>
          </p:nvPr>
        </p:nvSpPr>
        <p:spPr>
          <a:xfrm rot="2188">
            <a:off x="5186812" y="699713"/>
            <a:ext cx="18855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69" name="Google Shape;3369;p83">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370" name="Google Shape;3370;p83"/>
          <p:cNvGrpSpPr/>
          <p:nvPr/>
        </p:nvGrpSpPr>
        <p:grpSpPr>
          <a:xfrm>
            <a:off x="2240357" y="3708169"/>
            <a:ext cx="4663286" cy="647347"/>
            <a:chOff x="2104494" y="3712869"/>
            <a:chExt cx="4663286" cy="647347"/>
          </a:xfrm>
        </p:grpSpPr>
        <p:grpSp>
          <p:nvGrpSpPr>
            <p:cNvPr id="3371" name="Google Shape;3371;p83"/>
            <p:cNvGrpSpPr/>
            <p:nvPr/>
          </p:nvGrpSpPr>
          <p:grpSpPr>
            <a:xfrm>
              <a:off x="4082337" y="3712869"/>
              <a:ext cx="707602" cy="647347"/>
              <a:chOff x="4218199" y="3712869"/>
              <a:chExt cx="707602" cy="647347"/>
            </a:xfrm>
          </p:grpSpPr>
          <p:sp>
            <p:nvSpPr>
              <p:cNvPr id="3372" name="Google Shape;3372;p83"/>
              <p:cNvSpPr/>
              <p:nvPr/>
            </p:nvSpPr>
            <p:spPr>
              <a:xfrm>
                <a:off x="4818105" y="3789775"/>
                <a:ext cx="7281" cy="208110"/>
              </a:xfrm>
              <a:custGeom>
                <a:rect b="b" l="l" r="r" t="t"/>
                <a:pathLst>
                  <a:path extrusionOk="0" h="15235" w="533">
                    <a:moveTo>
                      <a:pt x="267" y="0"/>
                    </a:moveTo>
                    <a:lnTo>
                      <a:pt x="0" y="7617"/>
                    </a:lnTo>
                    <a:lnTo>
                      <a:pt x="267" y="15235"/>
                    </a:lnTo>
                    <a:lnTo>
                      <a:pt x="533" y="7617"/>
                    </a:lnTo>
                    <a:lnTo>
                      <a:pt x="2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4717691" y="3893823"/>
                <a:ext cx="208110" cy="3647"/>
              </a:xfrm>
              <a:custGeom>
                <a:rect b="b" l="l" r="r" t="t"/>
                <a:pathLst>
                  <a:path extrusionOk="0" h="267" w="15235">
                    <a:moveTo>
                      <a:pt x="0" y="0"/>
                    </a:moveTo>
                    <a:lnTo>
                      <a:pt x="7618" y="267"/>
                    </a:lnTo>
                    <a:lnTo>
                      <a:pt x="15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4717691" y="3890189"/>
                <a:ext cx="208110" cy="3647"/>
              </a:xfrm>
              <a:custGeom>
                <a:rect b="b" l="l" r="r" t="t"/>
                <a:pathLst>
                  <a:path extrusionOk="0" h="267" w="15235">
                    <a:moveTo>
                      <a:pt x="7618" y="0"/>
                    </a:moveTo>
                    <a:lnTo>
                      <a:pt x="0" y="266"/>
                    </a:lnTo>
                    <a:lnTo>
                      <a:pt x="15235" y="266"/>
                    </a:lnTo>
                    <a:lnTo>
                      <a:pt x="76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4776798" y="3848895"/>
                <a:ext cx="89883" cy="89883"/>
              </a:xfrm>
              <a:custGeom>
                <a:rect b="b" l="l" r="r" t="t"/>
                <a:pathLst>
                  <a:path extrusionOk="0" h="6580" w="6580">
                    <a:moveTo>
                      <a:pt x="6580" y="1"/>
                    </a:moveTo>
                    <a:lnTo>
                      <a:pt x="3102" y="3102"/>
                    </a:lnTo>
                    <a:lnTo>
                      <a:pt x="0" y="6580"/>
                    </a:lnTo>
                    <a:lnTo>
                      <a:pt x="3478" y="3478"/>
                    </a:lnTo>
                    <a:lnTo>
                      <a:pt x="6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4776798" y="3848895"/>
                <a:ext cx="89883" cy="89883"/>
              </a:xfrm>
              <a:custGeom>
                <a:rect b="b" l="l" r="r" t="t"/>
                <a:pathLst>
                  <a:path extrusionOk="0" h="6580" w="6580">
                    <a:moveTo>
                      <a:pt x="0" y="1"/>
                    </a:moveTo>
                    <a:lnTo>
                      <a:pt x="3102" y="3478"/>
                    </a:lnTo>
                    <a:lnTo>
                      <a:pt x="6580" y="6580"/>
                    </a:lnTo>
                    <a:lnTo>
                      <a:pt x="3478" y="310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4694865" y="3712869"/>
                <a:ext cx="5368" cy="153839"/>
              </a:xfrm>
              <a:custGeom>
                <a:rect b="b" l="l" r="r" t="t"/>
                <a:pathLst>
                  <a:path extrusionOk="0" h="11262" w="393">
                    <a:moveTo>
                      <a:pt x="197" y="1"/>
                    </a:moveTo>
                    <a:lnTo>
                      <a:pt x="0" y="5630"/>
                    </a:lnTo>
                    <a:lnTo>
                      <a:pt x="197" y="11261"/>
                    </a:lnTo>
                    <a:lnTo>
                      <a:pt x="392"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3"/>
              <p:cNvSpPr/>
              <p:nvPr/>
            </p:nvSpPr>
            <p:spPr>
              <a:xfrm>
                <a:off x="4620636" y="3789775"/>
                <a:ext cx="153825" cy="2691"/>
              </a:xfrm>
              <a:custGeom>
                <a:rect b="b" l="l" r="r" t="t"/>
                <a:pathLst>
                  <a:path extrusionOk="0" h="197" w="11261">
                    <a:moveTo>
                      <a:pt x="0" y="0"/>
                    </a:moveTo>
                    <a:lnTo>
                      <a:pt x="5631"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4620636" y="3787084"/>
                <a:ext cx="153825" cy="2705"/>
              </a:xfrm>
              <a:custGeom>
                <a:rect b="b" l="l" r="r" t="t"/>
                <a:pathLst>
                  <a:path extrusionOk="0" h="198" w="11261">
                    <a:moveTo>
                      <a:pt x="5631" y="0"/>
                    </a:moveTo>
                    <a:lnTo>
                      <a:pt x="0" y="197"/>
                    </a:lnTo>
                    <a:lnTo>
                      <a:pt x="11261" y="197"/>
                    </a:lnTo>
                    <a:lnTo>
                      <a:pt x="56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4664335" y="3756567"/>
                <a:ext cx="66429" cy="66442"/>
              </a:xfrm>
              <a:custGeom>
                <a:rect b="b" l="l" r="r" t="t"/>
                <a:pathLst>
                  <a:path extrusionOk="0" h="4864" w="4863">
                    <a:moveTo>
                      <a:pt x="4863" y="1"/>
                    </a:moveTo>
                    <a:lnTo>
                      <a:pt x="2292" y="2292"/>
                    </a:lnTo>
                    <a:lnTo>
                      <a:pt x="0" y="4863"/>
                    </a:lnTo>
                    <a:lnTo>
                      <a:pt x="2571" y="2571"/>
                    </a:lnTo>
                    <a:lnTo>
                      <a:pt x="4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4664335" y="3756567"/>
                <a:ext cx="66429" cy="66442"/>
              </a:xfrm>
              <a:custGeom>
                <a:rect b="b" l="l" r="r" t="t"/>
                <a:pathLst>
                  <a:path extrusionOk="0" h="4864" w="4863">
                    <a:moveTo>
                      <a:pt x="0" y="1"/>
                    </a:moveTo>
                    <a:lnTo>
                      <a:pt x="2292" y="2571"/>
                    </a:lnTo>
                    <a:lnTo>
                      <a:pt x="4863" y="4863"/>
                    </a:lnTo>
                    <a:lnTo>
                      <a:pt x="2571" y="229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4333585" y="4174044"/>
                <a:ext cx="5396" cy="153839"/>
              </a:xfrm>
              <a:custGeom>
                <a:rect b="b" l="l" r="r" t="t"/>
                <a:pathLst>
                  <a:path extrusionOk="0" h="11262" w="395">
                    <a:moveTo>
                      <a:pt x="197" y="1"/>
                    </a:moveTo>
                    <a:lnTo>
                      <a:pt x="0" y="5630"/>
                    </a:lnTo>
                    <a:lnTo>
                      <a:pt x="197" y="11261"/>
                    </a:lnTo>
                    <a:lnTo>
                      <a:pt x="394"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4259370" y="4250950"/>
                <a:ext cx="153839" cy="2705"/>
              </a:xfrm>
              <a:custGeom>
                <a:rect b="b" l="l" r="r" t="t"/>
                <a:pathLst>
                  <a:path extrusionOk="0" h="198" w="11262">
                    <a:moveTo>
                      <a:pt x="1" y="0"/>
                    </a:moveTo>
                    <a:lnTo>
                      <a:pt x="5630"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4259370" y="4248286"/>
                <a:ext cx="153839" cy="2677"/>
              </a:xfrm>
              <a:custGeom>
                <a:rect b="b" l="l" r="r" t="t"/>
                <a:pathLst>
                  <a:path extrusionOk="0" h="196" w="11262">
                    <a:moveTo>
                      <a:pt x="5630" y="0"/>
                    </a:moveTo>
                    <a:lnTo>
                      <a:pt x="1" y="195"/>
                    </a:lnTo>
                    <a:lnTo>
                      <a:pt x="11261" y="195"/>
                    </a:lnTo>
                    <a:lnTo>
                      <a:pt x="5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4303055" y="4217743"/>
                <a:ext cx="66456" cy="66442"/>
              </a:xfrm>
              <a:custGeom>
                <a:rect b="b" l="l" r="r" t="t"/>
                <a:pathLst>
                  <a:path extrusionOk="0" h="4864" w="4865">
                    <a:moveTo>
                      <a:pt x="4864" y="1"/>
                    </a:moveTo>
                    <a:lnTo>
                      <a:pt x="2294" y="2293"/>
                    </a:lnTo>
                    <a:lnTo>
                      <a:pt x="0" y="4863"/>
                    </a:lnTo>
                    <a:lnTo>
                      <a:pt x="0" y="4863"/>
                    </a:lnTo>
                    <a:lnTo>
                      <a:pt x="2571" y="2572"/>
                    </a:lnTo>
                    <a:lnTo>
                      <a:pt x="48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4303055" y="4217743"/>
                <a:ext cx="66456" cy="66442"/>
              </a:xfrm>
              <a:custGeom>
                <a:rect b="b" l="l" r="r" t="t"/>
                <a:pathLst>
                  <a:path extrusionOk="0" h="4864" w="4865">
                    <a:moveTo>
                      <a:pt x="0" y="1"/>
                    </a:moveTo>
                    <a:lnTo>
                      <a:pt x="2294" y="2572"/>
                    </a:lnTo>
                    <a:lnTo>
                      <a:pt x="4864" y="4863"/>
                    </a:lnTo>
                    <a:lnTo>
                      <a:pt x="4864" y="4863"/>
                    </a:lnTo>
                    <a:lnTo>
                      <a:pt x="2571" y="229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7" name="Google Shape;3387;p83"/>
              <p:cNvGrpSpPr/>
              <p:nvPr/>
            </p:nvGrpSpPr>
            <p:grpSpPr>
              <a:xfrm>
                <a:off x="4218199" y="3732048"/>
                <a:ext cx="628169" cy="628169"/>
                <a:chOff x="4218199" y="3732048"/>
                <a:chExt cx="628169" cy="628169"/>
              </a:xfrm>
            </p:grpSpPr>
            <p:sp>
              <p:nvSpPr>
                <p:cNvPr id="3388" name="Google Shape;3388;p83"/>
                <p:cNvSpPr/>
                <p:nvPr/>
              </p:nvSpPr>
              <p:spPr>
                <a:xfrm>
                  <a:off x="4521315" y="3732048"/>
                  <a:ext cx="21938" cy="628169"/>
                </a:xfrm>
                <a:custGeom>
                  <a:rect b="b" l="l" r="r" t="t"/>
                  <a:pathLst>
                    <a:path extrusionOk="0" h="45986" w="1606">
                      <a:moveTo>
                        <a:pt x="804" y="0"/>
                      </a:moveTo>
                      <a:lnTo>
                        <a:pt x="0" y="22994"/>
                      </a:lnTo>
                      <a:lnTo>
                        <a:pt x="804" y="45986"/>
                      </a:lnTo>
                      <a:lnTo>
                        <a:pt x="1605" y="22994"/>
                      </a:lnTo>
                      <a:lnTo>
                        <a:pt x="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4218199" y="4046132"/>
                  <a:ext cx="628169" cy="10996"/>
                </a:xfrm>
                <a:custGeom>
                  <a:rect b="b" l="l" r="r" t="t"/>
                  <a:pathLst>
                    <a:path extrusionOk="0" h="805" w="45986">
                      <a:moveTo>
                        <a:pt x="0" y="1"/>
                      </a:moveTo>
                      <a:lnTo>
                        <a:pt x="22994" y="804"/>
                      </a:lnTo>
                      <a:lnTo>
                        <a:pt x="4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4218199" y="4035163"/>
                  <a:ext cx="628169" cy="10983"/>
                </a:xfrm>
                <a:custGeom>
                  <a:rect b="b" l="l" r="r" t="t"/>
                  <a:pathLst>
                    <a:path extrusionOk="0" h="804" w="45986">
                      <a:moveTo>
                        <a:pt x="22994" y="0"/>
                      </a:moveTo>
                      <a:lnTo>
                        <a:pt x="0" y="804"/>
                      </a:lnTo>
                      <a:lnTo>
                        <a:pt x="45986" y="804"/>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4434888" y="3880873"/>
                  <a:ext cx="194819" cy="330545"/>
                </a:xfrm>
                <a:custGeom>
                  <a:rect b="b" l="l" r="r" t="t"/>
                  <a:pathLst>
                    <a:path extrusionOk="0" h="24198" w="14262">
                      <a:moveTo>
                        <a:pt x="14261" y="0"/>
                      </a:moveTo>
                      <a:lnTo>
                        <a:pt x="6438" y="11691"/>
                      </a:lnTo>
                      <a:lnTo>
                        <a:pt x="0" y="24197"/>
                      </a:lnTo>
                      <a:lnTo>
                        <a:pt x="0" y="24197"/>
                      </a:lnTo>
                      <a:lnTo>
                        <a:pt x="7822" y="12507"/>
                      </a:lnTo>
                      <a:lnTo>
                        <a:pt x="14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4367025" y="3948736"/>
                  <a:ext cx="330545" cy="194819"/>
                </a:xfrm>
                <a:custGeom>
                  <a:rect b="b" l="l" r="r" t="t"/>
                  <a:pathLst>
                    <a:path extrusionOk="0" h="14262" w="24198">
                      <a:moveTo>
                        <a:pt x="0" y="0"/>
                      </a:moveTo>
                      <a:lnTo>
                        <a:pt x="11691" y="7822"/>
                      </a:lnTo>
                      <a:lnTo>
                        <a:pt x="24197" y="14261"/>
                      </a:lnTo>
                      <a:lnTo>
                        <a:pt x="24197" y="14261"/>
                      </a:lnTo>
                      <a:lnTo>
                        <a:pt x="12507" y="64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4362927" y="3956003"/>
                  <a:ext cx="338700" cy="180257"/>
                </a:xfrm>
                <a:custGeom>
                  <a:rect b="b" l="l" r="r" t="t"/>
                  <a:pathLst>
                    <a:path extrusionOk="0" h="13196" w="24795">
                      <a:moveTo>
                        <a:pt x="24795" y="1"/>
                      </a:moveTo>
                      <a:lnTo>
                        <a:pt x="12021" y="5888"/>
                      </a:lnTo>
                      <a:lnTo>
                        <a:pt x="1" y="13195"/>
                      </a:lnTo>
                      <a:lnTo>
                        <a:pt x="1" y="13195"/>
                      </a:lnTo>
                      <a:lnTo>
                        <a:pt x="12775" y="7308"/>
                      </a:lnTo>
                      <a:lnTo>
                        <a:pt x="24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4442155" y="3876775"/>
                  <a:ext cx="180257" cy="338700"/>
                </a:xfrm>
                <a:custGeom>
                  <a:rect b="b" l="l" r="r" t="t"/>
                  <a:pathLst>
                    <a:path extrusionOk="0" h="24795" w="13196">
                      <a:moveTo>
                        <a:pt x="0" y="1"/>
                      </a:moveTo>
                      <a:lnTo>
                        <a:pt x="5888" y="12775"/>
                      </a:lnTo>
                      <a:lnTo>
                        <a:pt x="13195" y="24795"/>
                      </a:lnTo>
                      <a:lnTo>
                        <a:pt x="7307" y="1202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5" name="Google Shape;3395;p83"/>
            <p:cNvGrpSpPr/>
            <p:nvPr/>
          </p:nvGrpSpPr>
          <p:grpSpPr>
            <a:xfrm>
              <a:off x="2104494" y="3858237"/>
              <a:ext cx="356611" cy="356611"/>
              <a:chOff x="4218199" y="3732048"/>
              <a:chExt cx="628169" cy="628169"/>
            </a:xfrm>
          </p:grpSpPr>
          <p:sp>
            <p:nvSpPr>
              <p:cNvPr id="3396" name="Google Shape;3396;p83"/>
              <p:cNvSpPr/>
              <p:nvPr/>
            </p:nvSpPr>
            <p:spPr>
              <a:xfrm>
                <a:off x="4521315" y="3732048"/>
                <a:ext cx="21938" cy="628169"/>
              </a:xfrm>
              <a:custGeom>
                <a:rect b="b" l="l" r="r" t="t"/>
                <a:pathLst>
                  <a:path extrusionOk="0" h="45986" w="1606">
                    <a:moveTo>
                      <a:pt x="804" y="0"/>
                    </a:moveTo>
                    <a:lnTo>
                      <a:pt x="0" y="22994"/>
                    </a:lnTo>
                    <a:lnTo>
                      <a:pt x="804" y="45986"/>
                    </a:lnTo>
                    <a:lnTo>
                      <a:pt x="1605" y="22994"/>
                    </a:lnTo>
                    <a:lnTo>
                      <a:pt x="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4218199" y="4046132"/>
                <a:ext cx="628169" cy="10996"/>
              </a:xfrm>
              <a:custGeom>
                <a:rect b="b" l="l" r="r" t="t"/>
                <a:pathLst>
                  <a:path extrusionOk="0" h="805" w="45986">
                    <a:moveTo>
                      <a:pt x="0" y="1"/>
                    </a:moveTo>
                    <a:lnTo>
                      <a:pt x="22994" y="804"/>
                    </a:lnTo>
                    <a:lnTo>
                      <a:pt x="4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4218199" y="4035163"/>
                <a:ext cx="628169" cy="10983"/>
              </a:xfrm>
              <a:custGeom>
                <a:rect b="b" l="l" r="r" t="t"/>
                <a:pathLst>
                  <a:path extrusionOk="0" h="804" w="45986">
                    <a:moveTo>
                      <a:pt x="22994" y="0"/>
                    </a:moveTo>
                    <a:lnTo>
                      <a:pt x="0" y="804"/>
                    </a:lnTo>
                    <a:lnTo>
                      <a:pt x="45986" y="804"/>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4434888" y="3880873"/>
                <a:ext cx="194819" cy="330545"/>
              </a:xfrm>
              <a:custGeom>
                <a:rect b="b" l="l" r="r" t="t"/>
                <a:pathLst>
                  <a:path extrusionOk="0" h="24198" w="14262">
                    <a:moveTo>
                      <a:pt x="14261" y="0"/>
                    </a:moveTo>
                    <a:lnTo>
                      <a:pt x="6438" y="11691"/>
                    </a:lnTo>
                    <a:lnTo>
                      <a:pt x="0" y="24197"/>
                    </a:lnTo>
                    <a:lnTo>
                      <a:pt x="0" y="24197"/>
                    </a:lnTo>
                    <a:lnTo>
                      <a:pt x="7822" y="12507"/>
                    </a:lnTo>
                    <a:lnTo>
                      <a:pt x="14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4367025" y="3948736"/>
                <a:ext cx="330545" cy="194819"/>
              </a:xfrm>
              <a:custGeom>
                <a:rect b="b" l="l" r="r" t="t"/>
                <a:pathLst>
                  <a:path extrusionOk="0" h="14262" w="24198">
                    <a:moveTo>
                      <a:pt x="0" y="0"/>
                    </a:moveTo>
                    <a:lnTo>
                      <a:pt x="11691" y="7822"/>
                    </a:lnTo>
                    <a:lnTo>
                      <a:pt x="24197" y="14261"/>
                    </a:lnTo>
                    <a:lnTo>
                      <a:pt x="24197" y="14261"/>
                    </a:lnTo>
                    <a:lnTo>
                      <a:pt x="12507" y="64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4362927" y="3956003"/>
                <a:ext cx="338700" cy="180257"/>
              </a:xfrm>
              <a:custGeom>
                <a:rect b="b" l="l" r="r" t="t"/>
                <a:pathLst>
                  <a:path extrusionOk="0" h="13196" w="24795">
                    <a:moveTo>
                      <a:pt x="24795" y="1"/>
                    </a:moveTo>
                    <a:lnTo>
                      <a:pt x="12021" y="5888"/>
                    </a:lnTo>
                    <a:lnTo>
                      <a:pt x="1" y="13195"/>
                    </a:lnTo>
                    <a:lnTo>
                      <a:pt x="1" y="13195"/>
                    </a:lnTo>
                    <a:lnTo>
                      <a:pt x="12775" y="7308"/>
                    </a:lnTo>
                    <a:lnTo>
                      <a:pt x="24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4442155" y="3876775"/>
                <a:ext cx="180257" cy="338700"/>
              </a:xfrm>
              <a:custGeom>
                <a:rect b="b" l="l" r="r" t="t"/>
                <a:pathLst>
                  <a:path extrusionOk="0" h="24795" w="13196">
                    <a:moveTo>
                      <a:pt x="0" y="1"/>
                    </a:moveTo>
                    <a:lnTo>
                      <a:pt x="5888" y="12775"/>
                    </a:lnTo>
                    <a:lnTo>
                      <a:pt x="13195" y="24795"/>
                    </a:lnTo>
                    <a:lnTo>
                      <a:pt x="7307" y="1202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83"/>
            <p:cNvGrpSpPr/>
            <p:nvPr/>
          </p:nvGrpSpPr>
          <p:grpSpPr>
            <a:xfrm>
              <a:off x="6411169" y="3858237"/>
              <a:ext cx="356611" cy="356611"/>
              <a:chOff x="4218199" y="3732048"/>
              <a:chExt cx="628169" cy="628169"/>
            </a:xfrm>
          </p:grpSpPr>
          <p:sp>
            <p:nvSpPr>
              <p:cNvPr id="3404" name="Google Shape;3404;p83"/>
              <p:cNvSpPr/>
              <p:nvPr/>
            </p:nvSpPr>
            <p:spPr>
              <a:xfrm>
                <a:off x="4521315" y="3732048"/>
                <a:ext cx="21938" cy="628169"/>
              </a:xfrm>
              <a:custGeom>
                <a:rect b="b" l="l" r="r" t="t"/>
                <a:pathLst>
                  <a:path extrusionOk="0" h="45986" w="1606">
                    <a:moveTo>
                      <a:pt x="804" y="0"/>
                    </a:moveTo>
                    <a:lnTo>
                      <a:pt x="0" y="22994"/>
                    </a:lnTo>
                    <a:lnTo>
                      <a:pt x="804" y="45986"/>
                    </a:lnTo>
                    <a:lnTo>
                      <a:pt x="1605" y="22994"/>
                    </a:lnTo>
                    <a:lnTo>
                      <a:pt x="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4218199" y="4046132"/>
                <a:ext cx="628169" cy="10996"/>
              </a:xfrm>
              <a:custGeom>
                <a:rect b="b" l="l" r="r" t="t"/>
                <a:pathLst>
                  <a:path extrusionOk="0" h="805" w="45986">
                    <a:moveTo>
                      <a:pt x="0" y="1"/>
                    </a:moveTo>
                    <a:lnTo>
                      <a:pt x="22994" y="804"/>
                    </a:lnTo>
                    <a:lnTo>
                      <a:pt x="4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4218199" y="4035163"/>
                <a:ext cx="628169" cy="10983"/>
              </a:xfrm>
              <a:custGeom>
                <a:rect b="b" l="l" r="r" t="t"/>
                <a:pathLst>
                  <a:path extrusionOk="0" h="804" w="45986">
                    <a:moveTo>
                      <a:pt x="22994" y="0"/>
                    </a:moveTo>
                    <a:lnTo>
                      <a:pt x="0" y="804"/>
                    </a:lnTo>
                    <a:lnTo>
                      <a:pt x="45986" y="804"/>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4434888" y="3880873"/>
                <a:ext cx="194819" cy="330545"/>
              </a:xfrm>
              <a:custGeom>
                <a:rect b="b" l="l" r="r" t="t"/>
                <a:pathLst>
                  <a:path extrusionOk="0" h="24198" w="14262">
                    <a:moveTo>
                      <a:pt x="14261" y="0"/>
                    </a:moveTo>
                    <a:lnTo>
                      <a:pt x="6438" y="11691"/>
                    </a:lnTo>
                    <a:lnTo>
                      <a:pt x="0" y="24197"/>
                    </a:lnTo>
                    <a:lnTo>
                      <a:pt x="0" y="24197"/>
                    </a:lnTo>
                    <a:lnTo>
                      <a:pt x="7822" y="12507"/>
                    </a:lnTo>
                    <a:lnTo>
                      <a:pt x="14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4367025" y="3948736"/>
                <a:ext cx="330545" cy="194819"/>
              </a:xfrm>
              <a:custGeom>
                <a:rect b="b" l="l" r="r" t="t"/>
                <a:pathLst>
                  <a:path extrusionOk="0" h="14262" w="24198">
                    <a:moveTo>
                      <a:pt x="0" y="0"/>
                    </a:moveTo>
                    <a:lnTo>
                      <a:pt x="11691" y="7822"/>
                    </a:lnTo>
                    <a:lnTo>
                      <a:pt x="24197" y="14261"/>
                    </a:lnTo>
                    <a:lnTo>
                      <a:pt x="24197" y="14261"/>
                    </a:lnTo>
                    <a:lnTo>
                      <a:pt x="12507" y="64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4362927" y="3956003"/>
                <a:ext cx="338700" cy="180257"/>
              </a:xfrm>
              <a:custGeom>
                <a:rect b="b" l="l" r="r" t="t"/>
                <a:pathLst>
                  <a:path extrusionOk="0" h="13196" w="24795">
                    <a:moveTo>
                      <a:pt x="24795" y="1"/>
                    </a:moveTo>
                    <a:lnTo>
                      <a:pt x="12021" y="5888"/>
                    </a:lnTo>
                    <a:lnTo>
                      <a:pt x="1" y="13195"/>
                    </a:lnTo>
                    <a:lnTo>
                      <a:pt x="1" y="13195"/>
                    </a:lnTo>
                    <a:lnTo>
                      <a:pt x="12775" y="7308"/>
                    </a:lnTo>
                    <a:lnTo>
                      <a:pt x="24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4442155" y="3876775"/>
                <a:ext cx="180257" cy="338700"/>
              </a:xfrm>
              <a:custGeom>
                <a:rect b="b" l="l" r="r" t="t"/>
                <a:pathLst>
                  <a:path extrusionOk="0" h="24795" w="13196">
                    <a:moveTo>
                      <a:pt x="0" y="1"/>
                    </a:moveTo>
                    <a:lnTo>
                      <a:pt x="5888" y="12775"/>
                    </a:lnTo>
                    <a:lnTo>
                      <a:pt x="13195" y="24795"/>
                    </a:lnTo>
                    <a:lnTo>
                      <a:pt x="7307" y="1202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11" name="Google Shape;3411;p83"/>
            <p:cNvCxnSpPr/>
            <p:nvPr/>
          </p:nvCxnSpPr>
          <p:spPr>
            <a:xfrm>
              <a:off x="2674721" y="4036543"/>
              <a:ext cx="1194000" cy="0"/>
            </a:xfrm>
            <a:prstGeom prst="straightConnector1">
              <a:avLst/>
            </a:prstGeom>
            <a:noFill/>
            <a:ln cap="flat" cmpd="sng" w="9525">
              <a:solidFill>
                <a:schemeClr val="lt1"/>
              </a:solidFill>
              <a:prstDash val="solid"/>
              <a:round/>
              <a:headEnd len="med" w="med" type="none"/>
              <a:tailEnd len="med" w="med" type="none"/>
            </a:ln>
          </p:spPr>
        </p:cxnSp>
        <p:cxnSp>
          <p:nvCxnSpPr>
            <p:cNvPr id="3412" name="Google Shape;3412;p83"/>
            <p:cNvCxnSpPr/>
            <p:nvPr/>
          </p:nvCxnSpPr>
          <p:spPr>
            <a:xfrm>
              <a:off x="5003554" y="4036543"/>
              <a:ext cx="1194000" cy="0"/>
            </a:xfrm>
            <a:prstGeom prst="straightConnector1">
              <a:avLst/>
            </a:prstGeom>
            <a:noFill/>
            <a:ln cap="flat" cmpd="sng" w="9525">
              <a:solidFill>
                <a:schemeClr val="lt1"/>
              </a:solidFill>
              <a:prstDash val="solid"/>
              <a:round/>
              <a:headEnd len="med" w="med" type="none"/>
              <a:tailEnd len="med" w="med" type="none"/>
            </a:ln>
          </p:spPr>
        </p:cxnSp>
      </p:grpSp>
      <p:grpSp>
        <p:nvGrpSpPr>
          <p:cNvPr id="3413" name="Google Shape;3413;p83"/>
          <p:cNvGrpSpPr/>
          <p:nvPr/>
        </p:nvGrpSpPr>
        <p:grpSpPr>
          <a:xfrm>
            <a:off x="229785" y="631171"/>
            <a:ext cx="1460975" cy="3885057"/>
            <a:chOff x="255850" y="573384"/>
            <a:chExt cx="1460975" cy="3885057"/>
          </a:xfrm>
        </p:grpSpPr>
        <p:sp>
          <p:nvSpPr>
            <p:cNvPr id="3414" name="Google Shape;3414;p83"/>
            <p:cNvSpPr/>
            <p:nvPr/>
          </p:nvSpPr>
          <p:spPr>
            <a:xfrm>
              <a:off x="255850" y="573384"/>
              <a:ext cx="1460975" cy="1461007"/>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5" name="Google Shape;3415;p83"/>
            <p:cNvGrpSpPr/>
            <p:nvPr/>
          </p:nvGrpSpPr>
          <p:grpSpPr>
            <a:xfrm>
              <a:off x="741900" y="2271488"/>
              <a:ext cx="488875" cy="488850"/>
              <a:chOff x="713225" y="2388150"/>
              <a:chExt cx="488875" cy="488850"/>
            </a:xfrm>
          </p:grpSpPr>
          <p:sp>
            <p:nvSpPr>
              <p:cNvPr id="3416" name="Google Shape;3416;p83"/>
              <p:cNvSpPr/>
              <p:nvPr/>
            </p:nvSpPr>
            <p:spPr>
              <a:xfrm>
                <a:off x="912950" y="2388150"/>
                <a:ext cx="89425" cy="488850"/>
              </a:xfrm>
              <a:custGeom>
                <a:rect b="b" l="l" r="r" t="t"/>
                <a:pathLst>
                  <a:path extrusionOk="0" h="19554" w="3577">
                    <a:moveTo>
                      <a:pt x="1788" y="0"/>
                    </a:moveTo>
                    <a:lnTo>
                      <a:pt x="1" y="9777"/>
                    </a:lnTo>
                    <a:lnTo>
                      <a:pt x="1788" y="19554"/>
                    </a:lnTo>
                    <a:lnTo>
                      <a:pt x="3576" y="9777"/>
                    </a:lnTo>
                    <a:lnTo>
                      <a:pt x="1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713225" y="2632575"/>
                <a:ext cx="488875" cy="44700"/>
              </a:xfrm>
              <a:custGeom>
                <a:rect b="b" l="l" r="r" t="t"/>
                <a:pathLst>
                  <a:path extrusionOk="0" h="1788" w="19555">
                    <a:moveTo>
                      <a:pt x="1" y="0"/>
                    </a:moveTo>
                    <a:lnTo>
                      <a:pt x="9777" y="1788"/>
                    </a:lnTo>
                    <a:lnTo>
                      <a:pt x="19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713225" y="2587875"/>
                <a:ext cx="488875" cy="44725"/>
              </a:xfrm>
              <a:custGeom>
                <a:rect b="b" l="l" r="r" t="t"/>
                <a:pathLst>
                  <a:path extrusionOk="0" h="1789" w="19555">
                    <a:moveTo>
                      <a:pt x="9777" y="0"/>
                    </a:moveTo>
                    <a:lnTo>
                      <a:pt x="1" y="1788"/>
                    </a:lnTo>
                    <a:lnTo>
                      <a:pt x="19554" y="1788"/>
                    </a:lnTo>
                    <a:lnTo>
                      <a:pt x="9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9" name="Google Shape;3419;p83"/>
            <p:cNvSpPr/>
            <p:nvPr/>
          </p:nvSpPr>
          <p:spPr>
            <a:xfrm>
              <a:off x="255850" y="2997434"/>
              <a:ext cx="1460975" cy="1461007"/>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83"/>
          <p:cNvGrpSpPr/>
          <p:nvPr/>
        </p:nvGrpSpPr>
        <p:grpSpPr>
          <a:xfrm>
            <a:off x="7458485" y="631171"/>
            <a:ext cx="1460975" cy="3885057"/>
            <a:chOff x="255850" y="573384"/>
            <a:chExt cx="1460975" cy="3885057"/>
          </a:xfrm>
        </p:grpSpPr>
        <p:sp>
          <p:nvSpPr>
            <p:cNvPr id="3421" name="Google Shape;3421;p83"/>
            <p:cNvSpPr/>
            <p:nvPr/>
          </p:nvSpPr>
          <p:spPr>
            <a:xfrm>
              <a:off x="255850" y="573384"/>
              <a:ext cx="1460975" cy="1461007"/>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2" name="Google Shape;3422;p83"/>
            <p:cNvGrpSpPr/>
            <p:nvPr/>
          </p:nvGrpSpPr>
          <p:grpSpPr>
            <a:xfrm>
              <a:off x="741900" y="2271488"/>
              <a:ext cx="488875" cy="488850"/>
              <a:chOff x="713225" y="2388150"/>
              <a:chExt cx="488875" cy="488850"/>
            </a:xfrm>
          </p:grpSpPr>
          <p:sp>
            <p:nvSpPr>
              <p:cNvPr id="3423" name="Google Shape;3423;p83"/>
              <p:cNvSpPr/>
              <p:nvPr/>
            </p:nvSpPr>
            <p:spPr>
              <a:xfrm>
                <a:off x="912950" y="2388150"/>
                <a:ext cx="89425" cy="488850"/>
              </a:xfrm>
              <a:custGeom>
                <a:rect b="b" l="l" r="r" t="t"/>
                <a:pathLst>
                  <a:path extrusionOk="0" h="19554" w="3577">
                    <a:moveTo>
                      <a:pt x="1788" y="0"/>
                    </a:moveTo>
                    <a:lnTo>
                      <a:pt x="1" y="9777"/>
                    </a:lnTo>
                    <a:lnTo>
                      <a:pt x="1788" y="19554"/>
                    </a:lnTo>
                    <a:lnTo>
                      <a:pt x="3576" y="9777"/>
                    </a:lnTo>
                    <a:lnTo>
                      <a:pt x="1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713225" y="2632575"/>
                <a:ext cx="488875" cy="44700"/>
              </a:xfrm>
              <a:custGeom>
                <a:rect b="b" l="l" r="r" t="t"/>
                <a:pathLst>
                  <a:path extrusionOk="0" h="1788" w="19555">
                    <a:moveTo>
                      <a:pt x="1" y="0"/>
                    </a:moveTo>
                    <a:lnTo>
                      <a:pt x="9777" y="1788"/>
                    </a:lnTo>
                    <a:lnTo>
                      <a:pt x="19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713225" y="2587875"/>
                <a:ext cx="488875" cy="44725"/>
              </a:xfrm>
              <a:custGeom>
                <a:rect b="b" l="l" r="r" t="t"/>
                <a:pathLst>
                  <a:path extrusionOk="0" h="1789" w="19555">
                    <a:moveTo>
                      <a:pt x="9777" y="0"/>
                    </a:moveTo>
                    <a:lnTo>
                      <a:pt x="1" y="1788"/>
                    </a:lnTo>
                    <a:lnTo>
                      <a:pt x="19554" y="1788"/>
                    </a:lnTo>
                    <a:lnTo>
                      <a:pt x="9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83"/>
            <p:cNvSpPr/>
            <p:nvPr/>
          </p:nvSpPr>
          <p:spPr>
            <a:xfrm>
              <a:off x="255850" y="2997434"/>
              <a:ext cx="1460975" cy="1461007"/>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83"/>
          <p:cNvGrpSpPr/>
          <p:nvPr/>
        </p:nvGrpSpPr>
        <p:grpSpPr>
          <a:xfrm>
            <a:off x="1750200" y="544025"/>
            <a:ext cx="5643600" cy="4062000"/>
            <a:chOff x="1750200" y="544025"/>
            <a:chExt cx="5643600" cy="4062000"/>
          </a:xfrm>
        </p:grpSpPr>
        <p:grpSp>
          <p:nvGrpSpPr>
            <p:cNvPr id="3428" name="Google Shape;3428;p83"/>
            <p:cNvGrpSpPr/>
            <p:nvPr/>
          </p:nvGrpSpPr>
          <p:grpSpPr>
            <a:xfrm>
              <a:off x="1750200" y="551400"/>
              <a:ext cx="5643600" cy="2923450"/>
              <a:chOff x="1750200" y="551400"/>
              <a:chExt cx="5643600" cy="2923450"/>
            </a:xfrm>
          </p:grpSpPr>
          <p:cxnSp>
            <p:nvCxnSpPr>
              <p:cNvPr id="3429" name="Google Shape;3429;p83"/>
              <p:cNvCxnSpPr/>
              <p:nvPr/>
            </p:nvCxnSpPr>
            <p:spPr>
              <a:xfrm>
                <a:off x="1750200" y="2201200"/>
                <a:ext cx="5643600" cy="0"/>
              </a:xfrm>
              <a:prstGeom prst="straightConnector1">
                <a:avLst/>
              </a:prstGeom>
              <a:noFill/>
              <a:ln cap="flat" cmpd="sng" w="9525">
                <a:solidFill>
                  <a:schemeClr val="lt1"/>
                </a:solidFill>
                <a:prstDash val="solid"/>
                <a:round/>
                <a:headEnd len="med" w="med" type="none"/>
                <a:tailEnd len="med" w="med" type="none"/>
              </a:ln>
            </p:spPr>
          </p:cxnSp>
          <p:cxnSp>
            <p:nvCxnSpPr>
              <p:cNvPr id="3430" name="Google Shape;3430;p83"/>
              <p:cNvCxnSpPr/>
              <p:nvPr/>
            </p:nvCxnSpPr>
            <p:spPr>
              <a:xfrm>
                <a:off x="1750200" y="3474850"/>
                <a:ext cx="5643600" cy="0"/>
              </a:xfrm>
              <a:prstGeom prst="straightConnector1">
                <a:avLst/>
              </a:prstGeom>
              <a:noFill/>
              <a:ln cap="flat" cmpd="sng" w="9525">
                <a:solidFill>
                  <a:schemeClr val="lt1"/>
                </a:solidFill>
                <a:prstDash val="solid"/>
                <a:round/>
                <a:headEnd len="med" w="med" type="none"/>
                <a:tailEnd len="med" w="med" type="none"/>
              </a:ln>
            </p:spPr>
          </p:cxnSp>
          <p:cxnSp>
            <p:nvCxnSpPr>
              <p:cNvPr id="3431" name="Google Shape;3431;p83"/>
              <p:cNvCxnSpPr/>
              <p:nvPr/>
            </p:nvCxnSpPr>
            <p:spPr>
              <a:xfrm rot="10800000">
                <a:off x="4968875" y="551400"/>
                <a:ext cx="0" cy="1654200"/>
              </a:xfrm>
              <a:prstGeom prst="straightConnector1">
                <a:avLst/>
              </a:prstGeom>
              <a:noFill/>
              <a:ln cap="flat" cmpd="sng" w="9525">
                <a:solidFill>
                  <a:schemeClr val="lt1"/>
                </a:solidFill>
                <a:prstDash val="solid"/>
                <a:round/>
                <a:headEnd len="med" w="med" type="none"/>
                <a:tailEnd len="med" w="med" type="none"/>
              </a:ln>
            </p:spPr>
          </p:cxnSp>
        </p:grpSp>
        <p:cxnSp>
          <p:nvCxnSpPr>
            <p:cNvPr id="3432" name="Google Shape;3432;p83"/>
            <p:cNvCxnSpPr/>
            <p:nvPr/>
          </p:nvCxnSpPr>
          <p:spPr>
            <a:xfrm rot="10800000">
              <a:off x="1753100" y="544025"/>
              <a:ext cx="0" cy="4062000"/>
            </a:xfrm>
            <a:prstGeom prst="straightConnector1">
              <a:avLst/>
            </a:prstGeom>
            <a:noFill/>
            <a:ln cap="flat" cmpd="sng" w="9525">
              <a:solidFill>
                <a:schemeClr val="lt1"/>
              </a:solidFill>
              <a:prstDash val="solid"/>
              <a:round/>
              <a:headEnd len="med" w="med" type="none"/>
              <a:tailEnd len="med" w="med" type="none"/>
            </a:ln>
          </p:spPr>
        </p:cxnSp>
        <p:cxnSp>
          <p:nvCxnSpPr>
            <p:cNvPr id="3433" name="Google Shape;3433;p83"/>
            <p:cNvCxnSpPr/>
            <p:nvPr/>
          </p:nvCxnSpPr>
          <p:spPr>
            <a:xfrm rot="10800000">
              <a:off x="7390900" y="544025"/>
              <a:ext cx="0" cy="4062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2500"/>
                                        <p:tgtEl>
                                          <p:spTgt spid="3364"/>
                                        </p:tgtEl>
                                      </p:cBhvr>
                                    </p:animEffect>
                                  </p:childTnLst>
                                </p:cTn>
                              </p:par>
                              <p:par>
                                <p:cTn fill="hold" nodeType="withEffect" presetClass="entr" presetID="2" presetSubtype="4">
                                  <p:stCondLst>
                                    <p:cond delay="0"/>
                                  </p:stCondLst>
                                  <p:childTnLst>
                                    <p:set>
                                      <p:cBhvr>
                                        <p:cTn dur="1" fill="hold">
                                          <p:stCondLst>
                                            <p:cond delay="0"/>
                                          </p:stCondLst>
                                        </p:cTn>
                                        <p:tgtEl>
                                          <p:spTgt spid="3365"/>
                                        </p:tgtEl>
                                        <p:attrNameLst>
                                          <p:attrName>style.visibility</p:attrName>
                                        </p:attrNameLst>
                                      </p:cBhvr>
                                      <p:to>
                                        <p:strVal val="visible"/>
                                      </p:to>
                                    </p:set>
                                    <p:anim calcmode="lin" valueType="num">
                                      <p:cBhvr additive="base">
                                        <p:cTn dur="1500"/>
                                        <p:tgtEl>
                                          <p:spTgt spid="33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366"/>
                                        </p:tgtEl>
                                        <p:attrNameLst>
                                          <p:attrName>style.visibility</p:attrName>
                                        </p:attrNameLst>
                                      </p:cBhvr>
                                      <p:to>
                                        <p:strVal val="visible"/>
                                      </p:to>
                                    </p:set>
                                    <p:animEffect filter="fade" transition="in">
                                      <p:cBhvr>
                                        <p:cTn dur="1000"/>
                                        <p:tgtEl>
                                          <p:spTgt spid="3366"/>
                                        </p:tgtEl>
                                      </p:cBhvr>
                                    </p:animEffect>
                                  </p:childTnLst>
                                </p:cTn>
                              </p:par>
                              <p:par>
                                <p:cTn fill="hold" nodeType="withEffect" presetClass="entr" presetID="10" presetSubtype="0">
                                  <p:stCondLst>
                                    <p:cond delay="0"/>
                                  </p:stCondLst>
                                  <p:childTnLst>
                                    <p:set>
                                      <p:cBhvr>
                                        <p:cTn dur="1" fill="hold">
                                          <p:stCondLst>
                                            <p:cond delay="0"/>
                                          </p:stCondLst>
                                        </p:cTn>
                                        <p:tgtEl>
                                          <p:spTgt spid="3367"/>
                                        </p:tgtEl>
                                        <p:attrNameLst>
                                          <p:attrName>style.visibility</p:attrName>
                                        </p:attrNameLst>
                                      </p:cBhvr>
                                      <p:to>
                                        <p:strVal val="visible"/>
                                      </p:to>
                                    </p:set>
                                    <p:animEffect filter="fade" transition="in">
                                      <p:cBhvr>
                                        <p:cTn dur="2000"/>
                                        <p:tgtEl>
                                          <p:spTgt spid="3367"/>
                                        </p:tgtEl>
                                      </p:cBhvr>
                                    </p:animEffect>
                                  </p:childTnLst>
                                </p:cTn>
                              </p:par>
                              <p:par>
                                <p:cTn fill="hold" nodeType="withEffect" presetClass="entr" presetID="10" presetSubtype="0">
                                  <p:stCondLst>
                                    <p:cond delay="0"/>
                                  </p:stCondLst>
                                  <p:childTnLst>
                                    <p:set>
                                      <p:cBhvr>
                                        <p:cTn dur="1" fill="hold">
                                          <p:stCondLst>
                                            <p:cond delay="0"/>
                                          </p:stCondLst>
                                        </p:cTn>
                                        <p:tgtEl>
                                          <p:spTgt spid="3368"/>
                                        </p:tgtEl>
                                        <p:attrNameLst>
                                          <p:attrName>style.visibility</p:attrName>
                                        </p:attrNameLst>
                                      </p:cBhvr>
                                      <p:to>
                                        <p:strVal val="visible"/>
                                      </p:to>
                                    </p:set>
                                    <p:animEffect filter="fade" transition="in">
                                      <p:cBhvr>
                                        <p:cTn dur="2500"/>
                                        <p:tgtEl>
                                          <p:spTgt spid="3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84"/>
          <p:cNvSpPr txBox="1"/>
          <p:nvPr>
            <p:ph type="title"/>
          </p:nvPr>
        </p:nvSpPr>
        <p:spPr>
          <a:xfrm>
            <a:off x="720000" y="1683853"/>
            <a:ext cx="7704000" cy="10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WORK</a:t>
            </a:r>
            <a:r>
              <a:rPr b="0" lang="en"/>
              <a:t> -</a:t>
            </a:r>
            <a:r>
              <a:rPr b="0" lang="en"/>
              <a:t> AREA </a:t>
            </a:r>
            <a:r>
              <a:rPr b="0" lang="en"/>
              <a:t>#1</a:t>
            </a:r>
            <a:endParaRPr b="0"/>
          </a:p>
        </p:txBody>
      </p:sp>
      <p:sp>
        <p:nvSpPr>
          <p:cNvPr id="3439" name="Google Shape;3439;p84"/>
          <p:cNvSpPr txBox="1"/>
          <p:nvPr>
            <p:ph idx="1" type="subTitle"/>
          </p:nvPr>
        </p:nvSpPr>
        <p:spPr>
          <a:xfrm rot="508">
            <a:off x="2542700" y="2758001"/>
            <a:ext cx="4058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440" name="Google Shape;3440;p8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441" name="Google Shape;3441;p8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442" name="Google Shape;3442;p84">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38"/>
                                        </p:tgtEl>
                                        <p:attrNameLst>
                                          <p:attrName>style.visibility</p:attrName>
                                        </p:attrNameLst>
                                      </p:cBhvr>
                                      <p:to>
                                        <p:strVal val="visible"/>
                                      </p:to>
                                    </p:set>
                                    <p:animEffect filter="fade" transition="in">
                                      <p:cBhvr>
                                        <p:cTn dur="2000"/>
                                        <p:tgtEl>
                                          <p:spTgt spid="3438"/>
                                        </p:tgtEl>
                                      </p:cBhvr>
                                    </p:animEffect>
                                  </p:childTnLst>
                                </p:cTn>
                              </p:par>
                              <p:par>
                                <p:cTn fill="hold" nodeType="withEffect" presetClass="entr" presetID="2" presetSubtype="8">
                                  <p:stCondLst>
                                    <p:cond delay="0"/>
                                  </p:stCondLst>
                                  <p:childTnLst>
                                    <p:set>
                                      <p:cBhvr>
                                        <p:cTn dur="1" fill="hold">
                                          <p:stCondLst>
                                            <p:cond delay="0"/>
                                          </p:stCondLst>
                                        </p:cTn>
                                        <p:tgtEl>
                                          <p:spTgt spid="3439"/>
                                        </p:tgtEl>
                                        <p:attrNameLst>
                                          <p:attrName>style.visibility</p:attrName>
                                        </p:attrNameLst>
                                      </p:cBhvr>
                                      <p:to>
                                        <p:strVal val="visible"/>
                                      </p:to>
                                    </p:set>
                                    <p:anim calcmode="lin" valueType="num">
                                      <p:cBhvr additive="base">
                                        <p:cTn dur="1500"/>
                                        <p:tgtEl>
                                          <p:spTgt spid="343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40"/>
                                        </p:tgtEl>
                                        <p:attrNameLst>
                                          <p:attrName>style.visibility</p:attrName>
                                        </p:attrNameLst>
                                      </p:cBhvr>
                                      <p:to>
                                        <p:strVal val="visible"/>
                                      </p:to>
                                    </p:set>
                                    <p:animEffect filter="fade" transition="in">
                                      <p:cBhvr>
                                        <p:cTn dur="1500"/>
                                        <p:tgtEl>
                                          <p:spTgt spid="3440"/>
                                        </p:tgtEl>
                                      </p:cBhvr>
                                    </p:animEffect>
                                  </p:childTnLst>
                                </p:cTn>
                              </p:par>
                              <p:par>
                                <p:cTn fill="hold" nodeType="withEffect" presetClass="entr" presetID="10" presetSubtype="0">
                                  <p:stCondLst>
                                    <p:cond delay="0"/>
                                  </p:stCondLst>
                                  <p:childTnLst>
                                    <p:set>
                                      <p:cBhvr>
                                        <p:cTn dur="1" fill="hold">
                                          <p:stCondLst>
                                            <p:cond delay="0"/>
                                          </p:stCondLst>
                                        </p:cTn>
                                        <p:tgtEl>
                                          <p:spTgt spid="3441"/>
                                        </p:tgtEl>
                                        <p:attrNameLst>
                                          <p:attrName>style.visibility</p:attrName>
                                        </p:attrNameLst>
                                      </p:cBhvr>
                                      <p:to>
                                        <p:strVal val="visible"/>
                                      </p:to>
                                    </p:set>
                                    <p:animEffect filter="fade" transition="in">
                                      <p:cBhvr>
                                        <p:cTn dur="1500"/>
                                        <p:tgtEl>
                                          <p:spTgt spid="3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8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448" name="Google Shape;3448;p8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449" name="Google Shape;3449;p8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EVOLUTION</a:t>
            </a:r>
            <a:endParaRPr/>
          </a:p>
        </p:txBody>
      </p:sp>
      <p:sp>
        <p:nvSpPr>
          <p:cNvPr id="3450" name="Google Shape;3450;p85"/>
          <p:cNvSpPr/>
          <p:nvPr/>
        </p:nvSpPr>
        <p:spPr>
          <a:xfrm>
            <a:off x="2321282" y="1715111"/>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5"/>
          <p:cNvSpPr/>
          <p:nvPr/>
        </p:nvSpPr>
        <p:spPr>
          <a:xfrm>
            <a:off x="2321282" y="3297383"/>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5"/>
          <p:cNvSpPr txBox="1"/>
          <p:nvPr/>
        </p:nvSpPr>
        <p:spPr>
          <a:xfrm>
            <a:off x="2782204" y="1607861"/>
            <a:ext cx="17193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EARTH</a:t>
            </a:r>
            <a:endParaRPr b="1" sz="2000">
              <a:solidFill>
                <a:schemeClr val="lt1"/>
              </a:solidFill>
              <a:latin typeface="Federo"/>
              <a:ea typeface="Federo"/>
              <a:cs typeface="Federo"/>
              <a:sym typeface="Federo"/>
            </a:endParaRPr>
          </a:p>
        </p:txBody>
      </p:sp>
      <p:sp>
        <p:nvSpPr>
          <p:cNvPr id="3453" name="Google Shape;3453;p85"/>
          <p:cNvSpPr txBox="1"/>
          <p:nvPr/>
        </p:nvSpPr>
        <p:spPr>
          <a:xfrm>
            <a:off x="2782204" y="2092395"/>
            <a:ext cx="15273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Earth is a planet that harbors life</a:t>
            </a:r>
            <a:endParaRPr>
              <a:solidFill>
                <a:schemeClr val="lt1"/>
              </a:solidFill>
              <a:latin typeface="Bellota Text"/>
              <a:ea typeface="Bellota Text"/>
              <a:cs typeface="Bellota Text"/>
              <a:sym typeface="Bellota Text"/>
            </a:endParaRPr>
          </a:p>
        </p:txBody>
      </p:sp>
      <p:sp>
        <p:nvSpPr>
          <p:cNvPr id="3454" name="Google Shape;3454;p85"/>
          <p:cNvSpPr txBox="1"/>
          <p:nvPr/>
        </p:nvSpPr>
        <p:spPr>
          <a:xfrm>
            <a:off x="1055488" y="1559085"/>
            <a:ext cx="1184400" cy="63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lt1"/>
                </a:solidFill>
                <a:latin typeface="Federo"/>
                <a:ea typeface="Federo"/>
                <a:cs typeface="Federo"/>
                <a:sym typeface="Federo"/>
              </a:rPr>
              <a:t>2019</a:t>
            </a:r>
            <a:endParaRPr b="1" sz="3000">
              <a:solidFill>
                <a:schemeClr val="lt1"/>
              </a:solidFill>
              <a:latin typeface="Federo"/>
              <a:ea typeface="Federo"/>
              <a:cs typeface="Federo"/>
              <a:sym typeface="Federo"/>
            </a:endParaRPr>
          </a:p>
        </p:txBody>
      </p:sp>
      <p:sp>
        <p:nvSpPr>
          <p:cNvPr id="3455" name="Google Shape;3455;p85"/>
          <p:cNvSpPr txBox="1"/>
          <p:nvPr/>
        </p:nvSpPr>
        <p:spPr>
          <a:xfrm>
            <a:off x="2782204" y="3190133"/>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3456" name="Google Shape;3456;p85"/>
          <p:cNvSpPr txBox="1"/>
          <p:nvPr/>
        </p:nvSpPr>
        <p:spPr>
          <a:xfrm>
            <a:off x="2782204" y="3676664"/>
            <a:ext cx="15273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3457" name="Google Shape;3457;p85"/>
          <p:cNvSpPr txBox="1"/>
          <p:nvPr/>
        </p:nvSpPr>
        <p:spPr>
          <a:xfrm>
            <a:off x="1055488" y="3149149"/>
            <a:ext cx="1184400" cy="63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lt1"/>
                </a:solidFill>
                <a:latin typeface="Federo"/>
                <a:ea typeface="Federo"/>
                <a:cs typeface="Federo"/>
                <a:sym typeface="Federo"/>
              </a:rPr>
              <a:t>2020</a:t>
            </a:r>
            <a:endParaRPr b="1" sz="3000">
              <a:solidFill>
                <a:schemeClr val="lt1"/>
              </a:solidFill>
              <a:latin typeface="Federo"/>
              <a:ea typeface="Federo"/>
              <a:cs typeface="Federo"/>
              <a:sym typeface="Federo"/>
            </a:endParaRPr>
          </a:p>
        </p:txBody>
      </p:sp>
      <p:sp>
        <p:nvSpPr>
          <p:cNvPr id="3458" name="Google Shape;3458;p85"/>
          <p:cNvSpPr/>
          <p:nvPr/>
        </p:nvSpPr>
        <p:spPr>
          <a:xfrm flipH="1">
            <a:off x="5886057" y="1715111"/>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59" name="Google Shape;3459;p85"/>
          <p:cNvSpPr/>
          <p:nvPr/>
        </p:nvSpPr>
        <p:spPr>
          <a:xfrm flipH="1">
            <a:off x="5886057" y="3297383"/>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60" name="Google Shape;3460;p85"/>
          <p:cNvSpPr txBox="1"/>
          <p:nvPr/>
        </p:nvSpPr>
        <p:spPr>
          <a:xfrm flipH="1">
            <a:off x="6369212" y="1607861"/>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JUPITER</a:t>
            </a:r>
            <a:endParaRPr b="1" sz="2000">
              <a:solidFill>
                <a:schemeClr val="lt1"/>
              </a:solidFill>
              <a:latin typeface="Federo"/>
              <a:ea typeface="Federo"/>
              <a:cs typeface="Federo"/>
              <a:sym typeface="Federo"/>
            </a:endParaRPr>
          </a:p>
        </p:txBody>
      </p:sp>
      <p:sp>
        <p:nvSpPr>
          <p:cNvPr id="3461" name="Google Shape;3461;p85"/>
          <p:cNvSpPr txBox="1"/>
          <p:nvPr/>
        </p:nvSpPr>
        <p:spPr>
          <a:xfrm flipH="1">
            <a:off x="6369212" y="2092395"/>
            <a:ext cx="15273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is the biggest planet </a:t>
            </a:r>
            <a:endParaRPr>
              <a:solidFill>
                <a:schemeClr val="lt1"/>
              </a:solidFill>
              <a:latin typeface="Bellota Text"/>
              <a:ea typeface="Bellota Text"/>
              <a:cs typeface="Bellota Text"/>
              <a:sym typeface="Bellota Text"/>
            </a:endParaRPr>
          </a:p>
        </p:txBody>
      </p:sp>
      <p:sp>
        <p:nvSpPr>
          <p:cNvPr id="3462" name="Google Shape;3462;p85"/>
          <p:cNvSpPr txBox="1"/>
          <p:nvPr/>
        </p:nvSpPr>
        <p:spPr>
          <a:xfrm flipH="1">
            <a:off x="4640418" y="1559085"/>
            <a:ext cx="1184400" cy="63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lt1"/>
                </a:solidFill>
                <a:latin typeface="Federo"/>
                <a:ea typeface="Federo"/>
                <a:cs typeface="Federo"/>
                <a:sym typeface="Federo"/>
              </a:rPr>
              <a:t>2021</a:t>
            </a:r>
            <a:endParaRPr b="1" sz="3000">
              <a:solidFill>
                <a:schemeClr val="lt1"/>
              </a:solidFill>
              <a:latin typeface="Federo"/>
              <a:ea typeface="Federo"/>
              <a:cs typeface="Federo"/>
              <a:sym typeface="Federo"/>
            </a:endParaRPr>
          </a:p>
        </p:txBody>
      </p:sp>
      <p:sp>
        <p:nvSpPr>
          <p:cNvPr id="3463" name="Google Shape;3463;p85"/>
          <p:cNvSpPr txBox="1"/>
          <p:nvPr/>
        </p:nvSpPr>
        <p:spPr>
          <a:xfrm flipH="1">
            <a:off x="6369212" y="3190133"/>
            <a:ext cx="1719300" cy="4905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SATURN</a:t>
            </a:r>
            <a:endParaRPr b="1" sz="2000">
              <a:solidFill>
                <a:schemeClr val="lt1"/>
              </a:solidFill>
              <a:latin typeface="Federo"/>
              <a:ea typeface="Federo"/>
              <a:cs typeface="Federo"/>
              <a:sym typeface="Federo"/>
            </a:endParaRPr>
          </a:p>
        </p:txBody>
      </p:sp>
      <p:sp>
        <p:nvSpPr>
          <p:cNvPr id="3464" name="Google Shape;3464;p85"/>
          <p:cNvSpPr txBox="1"/>
          <p:nvPr/>
        </p:nvSpPr>
        <p:spPr>
          <a:xfrm flipH="1">
            <a:off x="6369212" y="3676664"/>
            <a:ext cx="15273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Saturn has several rings</a:t>
            </a:r>
            <a:endParaRPr>
              <a:solidFill>
                <a:schemeClr val="lt1"/>
              </a:solidFill>
              <a:latin typeface="Bellota Text"/>
              <a:ea typeface="Bellota Text"/>
              <a:cs typeface="Bellota Text"/>
              <a:sym typeface="Bellota Text"/>
            </a:endParaRPr>
          </a:p>
        </p:txBody>
      </p:sp>
      <p:sp>
        <p:nvSpPr>
          <p:cNvPr id="3465" name="Google Shape;3465;p85"/>
          <p:cNvSpPr txBox="1"/>
          <p:nvPr/>
        </p:nvSpPr>
        <p:spPr>
          <a:xfrm flipH="1">
            <a:off x="4640418" y="3149149"/>
            <a:ext cx="1184400" cy="63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lt1"/>
                </a:solidFill>
                <a:latin typeface="Federo"/>
                <a:ea typeface="Federo"/>
                <a:cs typeface="Federo"/>
                <a:sym typeface="Federo"/>
              </a:rPr>
              <a:t>2022</a:t>
            </a:r>
            <a:endParaRPr b="1" sz="3000">
              <a:solidFill>
                <a:schemeClr val="lt1"/>
              </a:solidFill>
              <a:latin typeface="Federo"/>
              <a:ea typeface="Federo"/>
              <a:cs typeface="Federo"/>
              <a:sym typeface="Federo"/>
            </a:endParaRPr>
          </a:p>
        </p:txBody>
      </p:sp>
      <p:cxnSp>
        <p:nvCxnSpPr>
          <p:cNvPr id="3466" name="Google Shape;3466;p85"/>
          <p:cNvCxnSpPr>
            <a:stCxn id="3450" idx="4"/>
            <a:endCxn id="3451" idx="0"/>
          </p:cNvCxnSpPr>
          <p:nvPr/>
        </p:nvCxnSpPr>
        <p:spPr>
          <a:xfrm>
            <a:off x="2459282" y="1991111"/>
            <a:ext cx="0" cy="1306200"/>
          </a:xfrm>
          <a:prstGeom prst="straightConnector1">
            <a:avLst/>
          </a:prstGeom>
          <a:noFill/>
          <a:ln cap="flat" cmpd="sng" w="9525">
            <a:solidFill>
              <a:schemeClr val="dk2"/>
            </a:solidFill>
            <a:prstDash val="solid"/>
            <a:round/>
            <a:headEnd len="med" w="med" type="none"/>
            <a:tailEnd len="med" w="med" type="none"/>
          </a:ln>
        </p:spPr>
      </p:cxnSp>
      <p:cxnSp>
        <p:nvCxnSpPr>
          <p:cNvPr id="3467" name="Google Shape;3467;p85"/>
          <p:cNvCxnSpPr>
            <a:stCxn id="3459" idx="0"/>
            <a:endCxn id="3458" idx="4"/>
          </p:cNvCxnSpPr>
          <p:nvPr/>
        </p:nvCxnSpPr>
        <p:spPr>
          <a:xfrm rot="10800000">
            <a:off x="6024057" y="1991183"/>
            <a:ext cx="0" cy="1306200"/>
          </a:xfrm>
          <a:prstGeom prst="straightConnector1">
            <a:avLst/>
          </a:prstGeom>
          <a:noFill/>
          <a:ln cap="flat" cmpd="sng" w="9525">
            <a:solidFill>
              <a:schemeClr val="dk2"/>
            </a:solidFill>
            <a:prstDash val="solid"/>
            <a:round/>
            <a:headEnd len="med" w="med" type="none"/>
            <a:tailEnd len="med" w="med" type="none"/>
          </a:ln>
        </p:spPr>
      </p:cxnSp>
      <p:cxnSp>
        <p:nvCxnSpPr>
          <p:cNvPr id="3468" name="Google Shape;3468;p85"/>
          <p:cNvCxnSpPr>
            <a:stCxn id="3451" idx="4"/>
            <a:endCxn id="3459" idx="4"/>
          </p:cNvCxnSpPr>
          <p:nvPr/>
        </p:nvCxnSpPr>
        <p:spPr>
          <a:xfrm flipH="1" rot="-5400000">
            <a:off x="4241432" y="1791233"/>
            <a:ext cx="600" cy="3564900"/>
          </a:xfrm>
          <a:prstGeom prst="bentConnector3">
            <a:avLst>
              <a:gd fmla="val 144890327" name="adj1"/>
            </a:avLst>
          </a:prstGeom>
          <a:noFill/>
          <a:ln cap="flat" cmpd="sng" w="9525">
            <a:solidFill>
              <a:schemeClr val="dk2"/>
            </a:solidFill>
            <a:prstDash val="solid"/>
            <a:round/>
            <a:headEnd len="med" w="med" type="none"/>
            <a:tailEnd len="med" w="med" type="none"/>
          </a:ln>
        </p:spPr>
      </p:cxnSp>
      <p:sp>
        <p:nvSpPr>
          <p:cNvPr id="3469" name="Google Shape;3469;p8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8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1</a:t>
            </a:r>
            <a:endParaRPr/>
          </a:p>
        </p:txBody>
      </p:sp>
      <p:sp>
        <p:nvSpPr>
          <p:cNvPr id="3475" name="Google Shape;3475;p86"/>
          <p:cNvSpPr txBox="1"/>
          <p:nvPr>
            <p:ph idx="2" type="title"/>
          </p:nvPr>
        </p:nvSpPr>
        <p:spPr>
          <a:xfrm>
            <a:off x="1689871" y="1551350"/>
            <a:ext cx="24648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476" name="Google Shape;3476;p86"/>
          <p:cNvSpPr txBox="1"/>
          <p:nvPr>
            <p:ph idx="1" type="subTitle"/>
          </p:nvPr>
        </p:nvSpPr>
        <p:spPr>
          <a:xfrm>
            <a:off x="1689871" y="2101525"/>
            <a:ext cx="2464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477" name="Google Shape;3477;p86"/>
          <p:cNvSpPr txBox="1"/>
          <p:nvPr>
            <p:ph idx="3" type="title"/>
          </p:nvPr>
        </p:nvSpPr>
        <p:spPr>
          <a:xfrm>
            <a:off x="5731779" y="1551350"/>
            <a:ext cx="24648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78" name="Google Shape;3478;p86"/>
          <p:cNvSpPr txBox="1"/>
          <p:nvPr>
            <p:ph idx="4" type="subTitle"/>
          </p:nvPr>
        </p:nvSpPr>
        <p:spPr>
          <a:xfrm>
            <a:off x="5731779" y="2101525"/>
            <a:ext cx="2464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479" name="Google Shape;3479;p86"/>
          <p:cNvSpPr txBox="1"/>
          <p:nvPr>
            <p:ph idx="5" type="title"/>
          </p:nvPr>
        </p:nvSpPr>
        <p:spPr>
          <a:xfrm>
            <a:off x="1689850" y="3193050"/>
            <a:ext cx="24648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3480" name="Google Shape;3480;p86"/>
          <p:cNvSpPr txBox="1"/>
          <p:nvPr>
            <p:ph idx="6" type="subTitle"/>
          </p:nvPr>
        </p:nvSpPr>
        <p:spPr>
          <a:xfrm>
            <a:off x="1689861" y="3743275"/>
            <a:ext cx="2464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a:t>
            </a:r>
            <a:endParaRPr/>
          </a:p>
        </p:txBody>
      </p:sp>
      <p:sp>
        <p:nvSpPr>
          <p:cNvPr id="3481" name="Google Shape;3481;p86"/>
          <p:cNvSpPr txBox="1"/>
          <p:nvPr>
            <p:ph idx="7" type="title"/>
          </p:nvPr>
        </p:nvSpPr>
        <p:spPr>
          <a:xfrm>
            <a:off x="5731757" y="3193050"/>
            <a:ext cx="24648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482" name="Google Shape;3482;p86"/>
          <p:cNvSpPr txBox="1"/>
          <p:nvPr>
            <p:ph idx="8" type="subTitle"/>
          </p:nvPr>
        </p:nvSpPr>
        <p:spPr>
          <a:xfrm>
            <a:off x="5731768" y="3743275"/>
            <a:ext cx="2464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483" name="Google Shape;3483;p8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484" name="Google Shape;3484;p8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485" name="Google Shape;3485;p86"/>
          <p:cNvGrpSpPr/>
          <p:nvPr/>
        </p:nvGrpSpPr>
        <p:grpSpPr>
          <a:xfrm>
            <a:off x="947941" y="1617410"/>
            <a:ext cx="443215" cy="408636"/>
            <a:chOff x="1756994" y="1373165"/>
            <a:chExt cx="333244" cy="307222"/>
          </a:xfrm>
        </p:grpSpPr>
        <p:sp>
          <p:nvSpPr>
            <p:cNvPr id="3486" name="Google Shape;3486;p86"/>
            <p:cNvSpPr/>
            <p:nvPr/>
          </p:nvSpPr>
          <p:spPr>
            <a:xfrm>
              <a:off x="1756994" y="1373165"/>
              <a:ext cx="333244" cy="307222"/>
            </a:xfrm>
            <a:custGeom>
              <a:rect b="b" l="l" r="r" t="t"/>
              <a:pathLst>
                <a:path extrusionOk="0" h="14970" w="16238">
                  <a:moveTo>
                    <a:pt x="15286" y="632"/>
                  </a:moveTo>
                  <a:cubicBezTo>
                    <a:pt x="15458" y="632"/>
                    <a:pt x="15603" y="774"/>
                    <a:pt x="15603" y="950"/>
                  </a:cubicBezTo>
                  <a:lnTo>
                    <a:pt x="15603" y="4057"/>
                  </a:lnTo>
                  <a:lnTo>
                    <a:pt x="10676" y="4057"/>
                  </a:lnTo>
                  <a:cubicBezTo>
                    <a:pt x="10519" y="4057"/>
                    <a:pt x="10377" y="4172"/>
                    <a:pt x="10354" y="4326"/>
                  </a:cubicBezTo>
                  <a:cubicBezTo>
                    <a:pt x="10326" y="4522"/>
                    <a:pt x="10478" y="4692"/>
                    <a:pt x="10668" y="4692"/>
                  </a:cubicBezTo>
                  <a:lnTo>
                    <a:pt x="15603" y="4692"/>
                  </a:lnTo>
                  <a:lnTo>
                    <a:pt x="15603" y="13383"/>
                  </a:lnTo>
                  <a:cubicBezTo>
                    <a:pt x="15603" y="13911"/>
                    <a:pt x="15177" y="14335"/>
                    <a:pt x="14652" y="14335"/>
                  </a:cubicBezTo>
                  <a:lnTo>
                    <a:pt x="2854" y="14335"/>
                  </a:lnTo>
                  <a:cubicBezTo>
                    <a:pt x="3052" y="14068"/>
                    <a:pt x="3171" y="13739"/>
                    <a:pt x="3171" y="13383"/>
                  </a:cubicBezTo>
                  <a:lnTo>
                    <a:pt x="3171" y="5011"/>
                  </a:lnTo>
                  <a:cubicBezTo>
                    <a:pt x="3171" y="4836"/>
                    <a:pt x="3314" y="4694"/>
                    <a:pt x="3489" y="4694"/>
                  </a:cubicBezTo>
                  <a:lnTo>
                    <a:pt x="8121" y="4694"/>
                  </a:lnTo>
                  <a:cubicBezTo>
                    <a:pt x="8279" y="4694"/>
                    <a:pt x="8423" y="4580"/>
                    <a:pt x="8443" y="4425"/>
                  </a:cubicBezTo>
                  <a:cubicBezTo>
                    <a:pt x="8474" y="4227"/>
                    <a:pt x="8322" y="4060"/>
                    <a:pt x="8131" y="4060"/>
                  </a:cubicBezTo>
                  <a:lnTo>
                    <a:pt x="3489" y="4060"/>
                  </a:lnTo>
                  <a:cubicBezTo>
                    <a:pt x="2961" y="4060"/>
                    <a:pt x="2537" y="4484"/>
                    <a:pt x="2537" y="5011"/>
                  </a:cubicBezTo>
                  <a:lnTo>
                    <a:pt x="2537" y="13366"/>
                  </a:lnTo>
                  <a:cubicBezTo>
                    <a:pt x="2537" y="13865"/>
                    <a:pt x="2157" y="14294"/>
                    <a:pt x="1657" y="14332"/>
                  </a:cubicBezTo>
                  <a:cubicBezTo>
                    <a:pt x="1633" y="14334"/>
                    <a:pt x="1609" y="14335"/>
                    <a:pt x="1586" y="14335"/>
                  </a:cubicBezTo>
                  <a:cubicBezTo>
                    <a:pt x="1060" y="14335"/>
                    <a:pt x="634" y="13908"/>
                    <a:pt x="634" y="13383"/>
                  </a:cubicBezTo>
                  <a:lnTo>
                    <a:pt x="634" y="3299"/>
                  </a:lnTo>
                  <a:cubicBezTo>
                    <a:pt x="634" y="3124"/>
                    <a:pt x="777" y="2982"/>
                    <a:pt x="952" y="2982"/>
                  </a:cubicBezTo>
                  <a:lnTo>
                    <a:pt x="8119" y="2982"/>
                  </a:lnTo>
                  <a:cubicBezTo>
                    <a:pt x="8215" y="2982"/>
                    <a:pt x="8311" y="2933"/>
                    <a:pt x="8372" y="2855"/>
                  </a:cubicBezTo>
                  <a:lnTo>
                    <a:pt x="9958" y="759"/>
                  </a:lnTo>
                  <a:cubicBezTo>
                    <a:pt x="10016" y="681"/>
                    <a:pt x="10113" y="632"/>
                    <a:pt x="10212" y="632"/>
                  </a:cubicBezTo>
                  <a:close/>
                  <a:moveTo>
                    <a:pt x="10207" y="1"/>
                  </a:moveTo>
                  <a:cubicBezTo>
                    <a:pt x="9912" y="1"/>
                    <a:pt x="9628" y="140"/>
                    <a:pt x="9451" y="379"/>
                  </a:cubicBezTo>
                  <a:lnTo>
                    <a:pt x="7959" y="2347"/>
                  </a:lnTo>
                  <a:lnTo>
                    <a:pt x="952" y="2347"/>
                  </a:lnTo>
                  <a:cubicBezTo>
                    <a:pt x="424" y="2347"/>
                    <a:pt x="0" y="2771"/>
                    <a:pt x="0" y="3299"/>
                  </a:cubicBezTo>
                  <a:lnTo>
                    <a:pt x="0" y="13383"/>
                  </a:lnTo>
                  <a:cubicBezTo>
                    <a:pt x="0" y="14259"/>
                    <a:pt x="711" y="14969"/>
                    <a:pt x="1586" y="14969"/>
                  </a:cubicBezTo>
                  <a:lnTo>
                    <a:pt x="14652" y="14969"/>
                  </a:lnTo>
                  <a:cubicBezTo>
                    <a:pt x="15527" y="14969"/>
                    <a:pt x="16237" y="14259"/>
                    <a:pt x="16237" y="13383"/>
                  </a:cubicBezTo>
                  <a:lnTo>
                    <a:pt x="16237" y="952"/>
                  </a:lnTo>
                  <a:cubicBezTo>
                    <a:pt x="16237" y="427"/>
                    <a:pt x="15808" y="1"/>
                    <a:pt x="15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6"/>
            <p:cNvSpPr/>
            <p:nvPr/>
          </p:nvSpPr>
          <p:spPr>
            <a:xfrm>
              <a:off x="1943235" y="1456260"/>
              <a:ext cx="13032" cy="13052"/>
            </a:xfrm>
            <a:custGeom>
              <a:rect b="b" l="l" r="r" t="t"/>
              <a:pathLst>
                <a:path extrusionOk="0" h="636" w="635">
                  <a:moveTo>
                    <a:pt x="317" y="1"/>
                  </a:moveTo>
                  <a:cubicBezTo>
                    <a:pt x="236" y="1"/>
                    <a:pt x="152" y="36"/>
                    <a:pt x="91" y="92"/>
                  </a:cubicBezTo>
                  <a:cubicBezTo>
                    <a:pt x="31" y="150"/>
                    <a:pt x="0" y="232"/>
                    <a:pt x="0" y="318"/>
                  </a:cubicBezTo>
                  <a:cubicBezTo>
                    <a:pt x="0" y="404"/>
                    <a:pt x="36" y="483"/>
                    <a:pt x="91" y="544"/>
                  </a:cubicBezTo>
                  <a:cubicBezTo>
                    <a:pt x="150" y="605"/>
                    <a:pt x="231" y="635"/>
                    <a:pt x="317" y="635"/>
                  </a:cubicBezTo>
                  <a:cubicBezTo>
                    <a:pt x="401" y="635"/>
                    <a:pt x="482" y="602"/>
                    <a:pt x="543" y="544"/>
                  </a:cubicBezTo>
                  <a:cubicBezTo>
                    <a:pt x="604" y="488"/>
                    <a:pt x="634" y="404"/>
                    <a:pt x="634" y="318"/>
                  </a:cubicBezTo>
                  <a:cubicBezTo>
                    <a:pt x="634" y="232"/>
                    <a:pt x="599" y="153"/>
                    <a:pt x="543" y="92"/>
                  </a:cubicBezTo>
                  <a:cubicBezTo>
                    <a:pt x="485"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6"/>
            <p:cNvSpPr/>
            <p:nvPr/>
          </p:nvSpPr>
          <p:spPr>
            <a:xfrm>
              <a:off x="1878815" y="1501820"/>
              <a:ext cx="141913" cy="141913"/>
            </a:xfrm>
            <a:custGeom>
              <a:rect b="b" l="l" r="r" t="t"/>
              <a:pathLst>
                <a:path extrusionOk="0" h="6915" w="6915">
                  <a:moveTo>
                    <a:pt x="3448" y="2322"/>
                  </a:moveTo>
                  <a:cubicBezTo>
                    <a:pt x="3814" y="2322"/>
                    <a:pt x="4116" y="2621"/>
                    <a:pt x="4116" y="2989"/>
                  </a:cubicBezTo>
                  <a:lnTo>
                    <a:pt x="4116" y="3218"/>
                  </a:lnTo>
                  <a:cubicBezTo>
                    <a:pt x="4116" y="3578"/>
                    <a:pt x="3837" y="3887"/>
                    <a:pt x="3477" y="3900"/>
                  </a:cubicBezTo>
                  <a:cubicBezTo>
                    <a:pt x="3467" y="3900"/>
                    <a:pt x="3458" y="3901"/>
                    <a:pt x="3449" y="3901"/>
                  </a:cubicBezTo>
                  <a:cubicBezTo>
                    <a:pt x="3081" y="3901"/>
                    <a:pt x="2784" y="3602"/>
                    <a:pt x="2784" y="3233"/>
                  </a:cubicBezTo>
                  <a:lnTo>
                    <a:pt x="2784" y="3004"/>
                  </a:lnTo>
                  <a:cubicBezTo>
                    <a:pt x="2784" y="2644"/>
                    <a:pt x="3063" y="2335"/>
                    <a:pt x="3426" y="2322"/>
                  </a:cubicBezTo>
                  <a:cubicBezTo>
                    <a:pt x="3433" y="2322"/>
                    <a:pt x="3441" y="2322"/>
                    <a:pt x="3448" y="2322"/>
                  </a:cubicBezTo>
                  <a:close/>
                  <a:moveTo>
                    <a:pt x="3446" y="640"/>
                  </a:moveTo>
                  <a:cubicBezTo>
                    <a:pt x="3484" y="640"/>
                    <a:pt x="3522" y="641"/>
                    <a:pt x="3560" y="643"/>
                  </a:cubicBezTo>
                  <a:cubicBezTo>
                    <a:pt x="5044" y="698"/>
                    <a:pt x="6237" y="1916"/>
                    <a:pt x="6265" y="3400"/>
                  </a:cubicBezTo>
                  <a:cubicBezTo>
                    <a:pt x="6277" y="4093"/>
                    <a:pt x="6041" y="4730"/>
                    <a:pt x="5638" y="5227"/>
                  </a:cubicBezTo>
                  <a:cubicBezTo>
                    <a:pt x="5372" y="4719"/>
                    <a:pt x="4938" y="4321"/>
                    <a:pt x="4418" y="4098"/>
                  </a:cubicBezTo>
                  <a:cubicBezTo>
                    <a:pt x="4623" y="3867"/>
                    <a:pt x="4748" y="3565"/>
                    <a:pt x="4748" y="3233"/>
                  </a:cubicBezTo>
                  <a:lnTo>
                    <a:pt x="4748" y="3015"/>
                  </a:lnTo>
                  <a:cubicBezTo>
                    <a:pt x="4748" y="2304"/>
                    <a:pt x="4189" y="1706"/>
                    <a:pt x="3474" y="1688"/>
                  </a:cubicBezTo>
                  <a:cubicBezTo>
                    <a:pt x="3465" y="1688"/>
                    <a:pt x="3456" y="1687"/>
                    <a:pt x="3447" y="1687"/>
                  </a:cubicBezTo>
                  <a:cubicBezTo>
                    <a:pt x="2731" y="1687"/>
                    <a:pt x="2147" y="2273"/>
                    <a:pt x="2147" y="2989"/>
                  </a:cubicBezTo>
                  <a:lnTo>
                    <a:pt x="2147" y="3235"/>
                  </a:lnTo>
                  <a:cubicBezTo>
                    <a:pt x="2147" y="3570"/>
                    <a:pt x="2274" y="3870"/>
                    <a:pt x="2477" y="4103"/>
                  </a:cubicBezTo>
                  <a:cubicBezTo>
                    <a:pt x="1957" y="4324"/>
                    <a:pt x="1521" y="4725"/>
                    <a:pt x="1254" y="5232"/>
                  </a:cubicBezTo>
                  <a:cubicBezTo>
                    <a:pt x="861" y="4745"/>
                    <a:pt x="627" y="4131"/>
                    <a:pt x="627" y="3459"/>
                  </a:cubicBezTo>
                  <a:cubicBezTo>
                    <a:pt x="627" y="1903"/>
                    <a:pt x="1890" y="640"/>
                    <a:pt x="3446" y="640"/>
                  </a:cubicBezTo>
                  <a:close/>
                  <a:moveTo>
                    <a:pt x="3456" y="4537"/>
                  </a:moveTo>
                  <a:cubicBezTo>
                    <a:pt x="4217" y="4537"/>
                    <a:pt x="4892" y="5006"/>
                    <a:pt x="5169" y="5701"/>
                  </a:cubicBezTo>
                  <a:cubicBezTo>
                    <a:pt x="4694" y="6064"/>
                    <a:pt x="4101" y="6280"/>
                    <a:pt x="3456" y="6280"/>
                  </a:cubicBezTo>
                  <a:cubicBezTo>
                    <a:pt x="2812" y="6280"/>
                    <a:pt x="2221" y="6064"/>
                    <a:pt x="1744" y="5701"/>
                  </a:cubicBezTo>
                  <a:cubicBezTo>
                    <a:pt x="2018" y="5006"/>
                    <a:pt x="2695" y="4537"/>
                    <a:pt x="3456" y="4537"/>
                  </a:cubicBezTo>
                  <a:close/>
                  <a:moveTo>
                    <a:pt x="3456" y="1"/>
                  </a:moveTo>
                  <a:cubicBezTo>
                    <a:pt x="1551" y="1"/>
                    <a:pt x="1" y="1553"/>
                    <a:pt x="1" y="3459"/>
                  </a:cubicBezTo>
                  <a:cubicBezTo>
                    <a:pt x="1" y="4476"/>
                    <a:pt x="440" y="5389"/>
                    <a:pt x="1142" y="6024"/>
                  </a:cubicBezTo>
                  <a:cubicBezTo>
                    <a:pt x="1155" y="6039"/>
                    <a:pt x="1170" y="6051"/>
                    <a:pt x="1188" y="6064"/>
                  </a:cubicBezTo>
                  <a:cubicBezTo>
                    <a:pt x="1797" y="6594"/>
                    <a:pt x="2591" y="6914"/>
                    <a:pt x="3456" y="6914"/>
                  </a:cubicBezTo>
                  <a:cubicBezTo>
                    <a:pt x="4321" y="6914"/>
                    <a:pt x="5115" y="6594"/>
                    <a:pt x="5724" y="6064"/>
                  </a:cubicBezTo>
                  <a:cubicBezTo>
                    <a:pt x="5742" y="6051"/>
                    <a:pt x="5760" y="6039"/>
                    <a:pt x="5773" y="6024"/>
                  </a:cubicBezTo>
                  <a:cubicBezTo>
                    <a:pt x="6473" y="5389"/>
                    <a:pt x="6914" y="4476"/>
                    <a:pt x="6914" y="3459"/>
                  </a:cubicBezTo>
                  <a:cubicBezTo>
                    <a:pt x="6914" y="1553"/>
                    <a:pt x="5362" y="1"/>
                    <a:pt x="3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6"/>
          <p:cNvGrpSpPr/>
          <p:nvPr/>
        </p:nvGrpSpPr>
        <p:grpSpPr>
          <a:xfrm>
            <a:off x="5013441" y="1575333"/>
            <a:ext cx="446108" cy="443439"/>
            <a:chOff x="1755947" y="3382297"/>
            <a:chExt cx="335420" cy="333388"/>
          </a:xfrm>
        </p:grpSpPr>
        <p:sp>
          <p:nvSpPr>
            <p:cNvPr id="3490" name="Google Shape;3490;p86"/>
            <p:cNvSpPr/>
            <p:nvPr/>
          </p:nvSpPr>
          <p:spPr>
            <a:xfrm>
              <a:off x="1756152" y="3382297"/>
              <a:ext cx="334229" cy="205923"/>
            </a:xfrm>
            <a:custGeom>
              <a:rect b="b" l="l" r="r" t="t"/>
              <a:pathLst>
                <a:path extrusionOk="0" h="10034" w="16286">
                  <a:moveTo>
                    <a:pt x="15947" y="0"/>
                  </a:moveTo>
                  <a:cubicBezTo>
                    <a:pt x="15920" y="0"/>
                    <a:pt x="15894" y="3"/>
                    <a:pt x="15867" y="10"/>
                  </a:cubicBezTo>
                  <a:lnTo>
                    <a:pt x="12934" y="799"/>
                  </a:lnTo>
                  <a:cubicBezTo>
                    <a:pt x="12825" y="827"/>
                    <a:pt x="12742" y="913"/>
                    <a:pt x="12709" y="1022"/>
                  </a:cubicBezTo>
                  <a:cubicBezTo>
                    <a:pt x="12681" y="1131"/>
                    <a:pt x="12711" y="1248"/>
                    <a:pt x="12792" y="1329"/>
                  </a:cubicBezTo>
                  <a:lnTo>
                    <a:pt x="13074" y="1613"/>
                  </a:lnTo>
                  <a:lnTo>
                    <a:pt x="9692" y="4993"/>
                  </a:lnTo>
                  <a:lnTo>
                    <a:pt x="6787" y="2088"/>
                  </a:lnTo>
                  <a:cubicBezTo>
                    <a:pt x="6726" y="2026"/>
                    <a:pt x="6646" y="1995"/>
                    <a:pt x="6565" y="1995"/>
                  </a:cubicBezTo>
                  <a:cubicBezTo>
                    <a:pt x="6484" y="1995"/>
                    <a:pt x="6403" y="2026"/>
                    <a:pt x="6341" y="2088"/>
                  </a:cubicBezTo>
                  <a:lnTo>
                    <a:pt x="125" y="8303"/>
                  </a:lnTo>
                  <a:cubicBezTo>
                    <a:pt x="1" y="8428"/>
                    <a:pt x="1" y="8628"/>
                    <a:pt x="125" y="8750"/>
                  </a:cubicBezTo>
                  <a:lnTo>
                    <a:pt x="1315" y="9940"/>
                  </a:lnTo>
                  <a:cubicBezTo>
                    <a:pt x="1378" y="10003"/>
                    <a:pt x="1457" y="10034"/>
                    <a:pt x="1541" y="10034"/>
                  </a:cubicBezTo>
                  <a:cubicBezTo>
                    <a:pt x="1622" y="10034"/>
                    <a:pt x="1700" y="10001"/>
                    <a:pt x="1764" y="9940"/>
                  </a:cubicBezTo>
                  <a:lnTo>
                    <a:pt x="6566" y="5140"/>
                  </a:lnTo>
                  <a:lnTo>
                    <a:pt x="9471" y="8045"/>
                  </a:lnTo>
                  <a:cubicBezTo>
                    <a:pt x="9532" y="8106"/>
                    <a:pt x="9611" y="8136"/>
                    <a:pt x="9697" y="8136"/>
                  </a:cubicBezTo>
                  <a:cubicBezTo>
                    <a:pt x="9783" y="8136"/>
                    <a:pt x="9862" y="8101"/>
                    <a:pt x="9923" y="8045"/>
                  </a:cubicBezTo>
                  <a:lnTo>
                    <a:pt x="11605" y="6358"/>
                  </a:lnTo>
                  <a:cubicBezTo>
                    <a:pt x="11729" y="6233"/>
                    <a:pt x="11729" y="6033"/>
                    <a:pt x="11605" y="5911"/>
                  </a:cubicBezTo>
                  <a:cubicBezTo>
                    <a:pt x="11544" y="5849"/>
                    <a:pt x="11464" y="5818"/>
                    <a:pt x="11383" y="5818"/>
                  </a:cubicBezTo>
                  <a:cubicBezTo>
                    <a:pt x="11302" y="5818"/>
                    <a:pt x="11221" y="5849"/>
                    <a:pt x="11158" y="5911"/>
                  </a:cubicBezTo>
                  <a:lnTo>
                    <a:pt x="9697" y="7372"/>
                  </a:lnTo>
                  <a:lnTo>
                    <a:pt x="6792" y="4468"/>
                  </a:lnTo>
                  <a:cubicBezTo>
                    <a:pt x="6731" y="4407"/>
                    <a:pt x="6653" y="4376"/>
                    <a:pt x="6566" y="4376"/>
                  </a:cubicBezTo>
                  <a:cubicBezTo>
                    <a:pt x="6480" y="4376"/>
                    <a:pt x="6402" y="4409"/>
                    <a:pt x="6341" y="4468"/>
                  </a:cubicBezTo>
                  <a:lnTo>
                    <a:pt x="1541" y="9268"/>
                  </a:lnTo>
                  <a:lnTo>
                    <a:pt x="797" y="8527"/>
                  </a:lnTo>
                  <a:lnTo>
                    <a:pt x="6564" y="2760"/>
                  </a:lnTo>
                  <a:lnTo>
                    <a:pt x="9469" y="5665"/>
                  </a:lnTo>
                  <a:cubicBezTo>
                    <a:pt x="9527" y="5726"/>
                    <a:pt x="9608" y="5759"/>
                    <a:pt x="9695" y="5759"/>
                  </a:cubicBezTo>
                  <a:cubicBezTo>
                    <a:pt x="9778" y="5759"/>
                    <a:pt x="9859" y="5723"/>
                    <a:pt x="9918" y="5665"/>
                  </a:cubicBezTo>
                  <a:lnTo>
                    <a:pt x="13749" y="1834"/>
                  </a:lnTo>
                  <a:cubicBezTo>
                    <a:pt x="13873" y="1710"/>
                    <a:pt x="13873" y="1512"/>
                    <a:pt x="13749" y="1388"/>
                  </a:cubicBezTo>
                  <a:lnTo>
                    <a:pt x="13632" y="1271"/>
                  </a:lnTo>
                  <a:lnTo>
                    <a:pt x="15502" y="769"/>
                  </a:lnTo>
                  <a:lnTo>
                    <a:pt x="15002" y="2641"/>
                  </a:lnTo>
                  <a:lnTo>
                    <a:pt x="14939" y="2577"/>
                  </a:lnTo>
                  <a:cubicBezTo>
                    <a:pt x="14878" y="2517"/>
                    <a:pt x="14799" y="2484"/>
                    <a:pt x="14713" y="2484"/>
                  </a:cubicBezTo>
                  <a:cubicBezTo>
                    <a:pt x="14627" y="2484"/>
                    <a:pt x="14548" y="2519"/>
                    <a:pt x="14487" y="2577"/>
                  </a:cubicBezTo>
                  <a:lnTo>
                    <a:pt x="12947" y="4117"/>
                  </a:lnTo>
                  <a:cubicBezTo>
                    <a:pt x="12823" y="4242"/>
                    <a:pt x="12823" y="4442"/>
                    <a:pt x="12947" y="4564"/>
                  </a:cubicBezTo>
                  <a:cubicBezTo>
                    <a:pt x="13009" y="4626"/>
                    <a:pt x="13090" y="4657"/>
                    <a:pt x="13170" y="4657"/>
                  </a:cubicBezTo>
                  <a:cubicBezTo>
                    <a:pt x="13251" y="4657"/>
                    <a:pt x="13331" y="4626"/>
                    <a:pt x="13394" y="4564"/>
                  </a:cubicBezTo>
                  <a:lnTo>
                    <a:pt x="14710" y="3250"/>
                  </a:lnTo>
                  <a:lnTo>
                    <a:pt x="14939" y="3478"/>
                  </a:lnTo>
                  <a:cubicBezTo>
                    <a:pt x="14998" y="3538"/>
                    <a:pt x="15081" y="3569"/>
                    <a:pt x="15165" y="3569"/>
                  </a:cubicBezTo>
                  <a:cubicBezTo>
                    <a:pt x="15192" y="3569"/>
                    <a:pt x="15219" y="3566"/>
                    <a:pt x="15246" y="3559"/>
                  </a:cubicBezTo>
                  <a:cubicBezTo>
                    <a:pt x="15355" y="3531"/>
                    <a:pt x="15441" y="3445"/>
                    <a:pt x="15471" y="3333"/>
                  </a:cubicBezTo>
                  <a:lnTo>
                    <a:pt x="16258" y="401"/>
                  </a:lnTo>
                  <a:cubicBezTo>
                    <a:pt x="16286" y="289"/>
                    <a:pt x="16255" y="175"/>
                    <a:pt x="16174" y="94"/>
                  </a:cubicBezTo>
                  <a:cubicBezTo>
                    <a:pt x="16114" y="34"/>
                    <a:pt x="16032" y="0"/>
                    <a:pt x="1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6"/>
            <p:cNvSpPr/>
            <p:nvPr/>
          </p:nvSpPr>
          <p:spPr>
            <a:xfrm>
              <a:off x="1755947" y="3499583"/>
              <a:ext cx="335420" cy="216102"/>
            </a:xfrm>
            <a:custGeom>
              <a:rect b="b" l="l" r="r" t="t"/>
              <a:pathLst>
                <a:path extrusionOk="0" h="10530" w="16344">
                  <a:moveTo>
                    <a:pt x="2464" y="7295"/>
                  </a:moveTo>
                  <a:lnTo>
                    <a:pt x="2464" y="9895"/>
                  </a:lnTo>
                  <a:lnTo>
                    <a:pt x="1322" y="9895"/>
                  </a:lnTo>
                  <a:lnTo>
                    <a:pt x="1322" y="7295"/>
                  </a:lnTo>
                  <a:close/>
                  <a:moveTo>
                    <a:pt x="5602" y="4410"/>
                  </a:moveTo>
                  <a:lnTo>
                    <a:pt x="5602" y="9895"/>
                  </a:lnTo>
                  <a:lnTo>
                    <a:pt x="4461" y="9895"/>
                  </a:lnTo>
                  <a:lnTo>
                    <a:pt x="4461" y="4410"/>
                  </a:lnTo>
                  <a:close/>
                  <a:moveTo>
                    <a:pt x="8743" y="6090"/>
                  </a:moveTo>
                  <a:lnTo>
                    <a:pt x="8743" y="9895"/>
                  </a:lnTo>
                  <a:lnTo>
                    <a:pt x="7601" y="9895"/>
                  </a:lnTo>
                  <a:lnTo>
                    <a:pt x="7601" y="6090"/>
                  </a:lnTo>
                  <a:close/>
                  <a:moveTo>
                    <a:pt x="11881" y="4410"/>
                  </a:moveTo>
                  <a:lnTo>
                    <a:pt x="11881" y="9895"/>
                  </a:lnTo>
                  <a:lnTo>
                    <a:pt x="10740" y="9895"/>
                  </a:lnTo>
                  <a:lnTo>
                    <a:pt x="10740" y="4410"/>
                  </a:lnTo>
                  <a:close/>
                  <a:moveTo>
                    <a:pt x="15022" y="635"/>
                  </a:moveTo>
                  <a:lnTo>
                    <a:pt x="15022" y="9895"/>
                  </a:lnTo>
                  <a:lnTo>
                    <a:pt x="13881" y="9895"/>
                  </a:lnTo>
                  <a:lnTo>
                    <a:pt x="13881" y="635"/>
                  </a:lnTo>
                  <a:close/>
                  <a:moveTo>
                    <a:pt x="13563" y="1"/>
                  </a:moveTo>
                  <a:cubicBezTo>
                    <a:pt x="13388" y="1"/>
                    <a:pt x="13246" y="145"/>
                    <a:pt x="13246" y="318"/>
                  </a:cubicBezTo>
                  <a:lnTo>
                    <a:pt x="13246" y="9895"/>
                  </a:lnTo>
                  <a:lnTo>
                    <a:pt x="12516" y="9895"/>
                  </a:lnTo>
                  <a:lnTo>
                    <a:pt x="12516" y="4093"/>
                  </a:lnTo>
                  <a:cubicBezTo>
                    <a:pt x="12516" y="3918"/>
                    <a:pt x="12374" y="3776"/>
                    <a:pt x="12198" y="3776"/>
                  </a:cubicBezTo>
                  <a:lnTo>
                    <a:pt x="10423" y="3776"/>
                  </a:lnTo>
                  <a:cubicBezTo>
                    <a:pt x="10250" y="3776"/>
                    <a:pt x="10105" y="3918"/>
                    <a:pt x="10105" y="4093"/>
                  </a:cubicBezTo>
                  <a:lnTo>
                    <a:pt x="10105" y="9895"/>
                  </a:lnTo>
                  <a:lnTo>
                    <a:pt x="9377" y="9895"/>
                  </a:lnTo>
                  <a:lnTo>
                    <a:pt x="9377" y="5772"/>
                  </a:lnTo>
                  <a:cubicBezTo>
                    <a:pt x="9377" y="5600"/>
                    <a:pt x="9235" y="5455"/>
                    <a:pt x="9060" y="5455"/>
                  </a:cubicBezTo>
                  <a:lnTo>
                    <a:pt x="7284" y="5455"/>
                  </a:lnTo>
                  <a:cubicBezTo>
                    <a:pt x="7109" y="5455"/>
                    <a:pt x="6967" y="5600"/>
                    <a:pt x="6967" y="5772"/>
                  </a:cubicBezTo>
                  <a:lnTo>
                    <a:pt x="6967" y="9895"/>
                  </a:lnTo>
                  <a:lnTo>
                    <a:pt x="6236" y="9895"/>
                  </a:lnTo>
                  <a:lnTo>
                    <a:pt x="6236" y="4093"/>
                  </a:lnTo>
                  <a:cubicBezTo>
                    <a:pt x="6236" y="3918"/>
                    <a:pt x="6094" y="3776"/>
                    <a:pt x="5919" y="3776"/>
                  </a:cubicBezTo>
                  <a:lnTo>
                    <a:pt x="4143" y="3776"/>
                  </a:lnTo>
                  <a:cubicBezTo>
                    <a:pt x="3971" y="3776"/>
                    <a:pt x="3826" y="3918"/>
                    <a:pt x="3826" y="4093"/>
                  </a:cubicBezTo>
                  <a:lnTo>
                    <a:pt x="3826" y="9895"/>
                  </a:lnTo>
                  <a:lnTo>
                    <a:pt x="3098" y="9895"/>
                  </a:lnTo>
                  <a:lnTo>
                    <a:pt x="3098" y="6978"/>
                  </a:lnTo>
                  <a:cubicBezTo>
                    <a:pt x="3098" y="6805"/>
                    <a:pt x="2956" y="6660"/>
                    <a:pt x="2781" y="6660"/>
                  </a:cubicBezTo>
                  <a:lnTo>
                    <a:pt x="1005" y="6660"/>
                  </a:lnTo>
                  <a:cubicBezTo>
                    <a:pt x="830" y="6660"/>
                    <a:pt x="688" y="6805"/>
                    <a:pt x="688" y="6978"/>
                  </a:cubicBezTo>
                  <a:lnTo>
                    <a:pt x="688" y="9895"/>
                  </a:lnTo>
                  <a:lnTo>
                    <a:pt x="371" y="9895"/>
                  </a:lnTo>
                  <a:cubicBezTo>
                    <a:pt x="234" y="9895"/>
                    <a:pt x="110" y="9981"/>
                    <a:pt x="69" y="10111"/>
                  </a:cubicBezTo>
                  <a:cubicBezTo>
                    <a:pt x="0" y="10331"/>
                    <a:pt x="160" y="10529"/>
                    <a:pt x="371" y="10529"/>
                  </a:cubicBezTo>
                  <a:lnTo>
                    <a:pt x="15974" y="10529"/>
                  </a:lnTo>
                  <a:cubicBezTo>
                    <a:pt x="16111" y="10529"/>
                    <a:pt x="16232" y="10446"/>
                    <a:pt x="16275" y="10319"/>
                  </a:cubicBezTo>
                  <a:cubicBezTo>
                    <a:pt x="16344" y="10098"/>
                    <a:pt x="16182" y="9895"/>
                    <a:pt x="15974" y="9895"/>
                  </a:cubicBezTo>
                  <a:lnTo>
                    <a:pt x="15656" y="9895"/>
                  </a:lnTo>
                  <a:lnTo>
                    <a:pt x="15656" y="318"/>
                  </a:lnTo>
                  <a:cubicBezTo>
                    <a:pt x="15656" y="145"/>
                    <a:pt x="15514" y="1"/>
                    <a:pt x="15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6"/>
            <p:cNvSpPr/>
            <p:nvPr/>
          </p:nvSpPr>
          <p:spPr>
            <a:xfrm>
              <a:off x="2001601" y="3483350"/>
              <a:ext cx="13032" cy="13032"/>
            </a:xfrm>
            <a:custGeom>
              <a:rect b="b" l="l" r="r" t="t"/>
              <a:pathLst>
                <a:path extrusionOk="0" h="635" w="635">
                  <a:moveTo>
                    <a:pt x="309" y="0"/>
                  </a:moveTo>
                  <a:cubicBezTo>
                    <a:pt x="230" y="0"/>
                    <a:pt x="150" y="33"/>
                    <a:pt x="91" y="92"/>
                  </a:cubicBezTo>
                  <a:cubicBezTo>
                    <a:pt x="33" y="152"/>
                    <a:pt x="0" y="231"/>
                    <a:pt x="0" y="317"/>
                  </a:cubicBezTo>
                  <a:cubicBezTo>
                    <a:pt x="0" y="399"/>
                    <a:pt x="36" y="482"/>
                    <a:pt x="91" y="541"/>
                  </a:cubicBezTo>
                  <a:cubicBezTo>
                    <a:pt x="152" y="601"/>
                    <a:pt x="231" y="634"/>
                    <a:pt x="317" y="634"/>
                  </a:cubicBezTo>
                  <a:cubicBezTo>
                    <a:pt x="401" y="634"/>
                    <a:pt x="482" y="599"/>
                    <a:pt x="543" y="541"/>
                  </a:cubicBezTo>
                  <a:cubicBezTo>
                    <a:pt x="604" y="482"/>
                    <a:pt x="634" y="401"/>
                    <a:pt x="634" y="317"/>
                  </a:cubicBezTo>
                  <a:cubicBezTo>
                    <a:pt x="634" y="234"/>
                    <a:pt x="599" y="152"/>
                    <a:pt x="543" y="92"/>
                  </a:cubicBezTo>
                  <a:cubicBezTo>
                    <a:pt x="482" y="31"/>
                    <a:pt x="404" y="0"/>
                    <a:pt x="317" y="0"/>
                  </a:cubicBezTo>
                  <a:cubicBezTo>
                    <a:pt x="314" y="0"/>
                    <a:pt x="311"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86"/>
          <p:cNvGrpSpPr/>
          <p:nvPr/>
        </p:nvGrpSpPr>
        <p:grpSpPr>
          <a:xfrm>
            <a:off x="947424" y="3217106"/>
            <a:ext cx="444252" cy="443303"/>
            <a:chOff x="2439983" y="4028345"/>
            <a:chExt cx="334024" cy="333285"/>
          </a:xfrm>
        </p:grpSpPr>
        <p:sp>
          <p:nvSpPr>
            <p:cNvPr id="3494" name="Google Shape;3494;p86"/>
            <p:cNvSpPr/>
            <p:nvPr/>
          </p:nvSpPr>
          <p:spPr>
            <a:xfrm>
              <a:off x="2439983" y="4110661"/>
              <a:ext cx="334024" cy="250970"/>
            </a:xfrm>
            <a:custGeom>
              <a:rect b="b" l="l" r="r" t="t"/>
              <a:pathLst>
                <a:path extrusionOk="0" h="12229" w="16276">
                  <a:moveTo>
                    <a:pt x="13828" y="2465"/>
                  </a:moveTo>
                  <a:lnTo>
                    <a:pt x="15205" y="3109"/>
                  </a:lnTo>
                  <a:lnTo>
                    <a:pt x="13828" y="3751"/>
                  </a:lnTo>
                  <a:lnTo>
                    <a:pt x="13828" y="2465"/>
                  </a:lnTo>
                  <a:close/>
                  <a:moveTo>
                    <a:pt x="1746" y="2277"/>
                  </a:moveTo>
                  <a:lnTo>
                    <a:pt x="1746" y="3926"/>
                  </a:lnTo>
                  <a:lnTo>
                    <a:pt x="724" y="3926"/>
                  </a:lnTo>
                  <a:cubicBezTo>
                    <a:pt x="693" y="3926"/>
                    <a:pt x="668" y="3901"/>
                    <a:pt x="668" y="3873"/>
                  </a:cubicBezTo>
                  <a:lnTo>
                    <a:pt x="668" y="2336"/>
                  </a:lnTo>
                  <a:cubicBezTo>
                    <a:pt x="668" y="2303"/>
                    <a:pt x="693" y="2277"/>
                    <a:pt x="724" y="2277"/>
                  </a:cubicBezTo>
                  <a:close/>
                  <a:moveTo>
                    <a:pt x="4694" y="2277"/>
                  </a:moveTo>
                  <a:lnTo>
                    <a:pt x="4694" y="3926"/>
                  </a:lnTo>
                  <a:lnTo>
                    <a:pt x="2348" y="3926"/>
                  </a:lnTo>
                  <a:lnTo>
                    <a:pt x="2348" y="2277"/>
                  </a:lnTo>
                  <a:close/>
                  <a:moveTo>
                    <a:pt x="13193" y="2277"/>
                  </a:moveTo>
                  <a:lnTo>
                    <a:pt x="13193" y="3926"/>
                  </a:lnTo>
                  <a:lnTo>
                    <a:pt x="11577" y="3926"/>
                  </a:lnTo>
                  <a:lnTo>
                    <a:pt x="11577" y="2277"/>
                  </a:lnTo>
                  <a:close/>
                  <a:moveTo>
                    <a:pt x="5794" y="0"/>
                  </a:moveTo>
                  <a:cubicBezTo>
                    <a:pt x="5753" y="0"/>
                    <a:pt x="5712" y="2"/>
                    <a:pt x="5671" y="7"/>
                  </a:cubicBezTo>
                  <a:cubicBezTo>
                    <a:pt x="5110" y="68"/>
                    <a:pt x="4694" y="555"/>
                    <a:pt x="4694" y="1120"/>
                  </a:cubicBezTo>
                  <a:lnTo>
                    <a:pt x="4694" y="1646"/>
                  </a:lnTo>
                  <a:lnTo>
                    <a:pt x="693" y="1646"/>
                  </a:lnTo>
                  <a:cubicBezTo>
                    <a:pt x="313" y="1646"/>
                    <a:pt x="1" y="1955"/>
                    <a:pt x="1" y="2338"/>
                  </a:cubicBezTo>
                  <a:lnTo>
                    <a:pt x="1" y="3876"/>
                  </a:lnTo>
                  <a:cubicBezTo>
                    <a:pt x="1" y="4256"/>
                    <a:pt x="310" y="4568"/>
                    <a:pt x="693" y="4568"/>
                  </a:cubicBezTo>
                  <a:lnTo>
                    <a:pt x="3172" y="4568"/>
                  </a:lnTo>
                  <a:lnTo>
                    <a:pt x="3172" y="6435"/>
                  </a:lnTo>
                  <a:lnTo>
                    <a:pt x="3172" y="6504"/>
                  </a:lnTo>
                  <a:cubicBezTo>
                    <a:pt x="3195" y="7227"/>
                    <a:pt x="3611" y="7899"/>
                    <a:pt x="4255" y="8262"/>
                  </a:cubicBezTo>
                  <a:lnTo>
                    <a:pt x="5009" y="8686"/>
                  </a:lnTo>
                  <a:lnTo>
                    <a:pt x="5009" y="11903"/>
                  </a:lnTo>
                  <a:cubicBezTo>
                    <a:pt x="5009" y="12060"/>
                    <a:pt x="5123" y="12202"/>
                    <a:pt x="5278" y="12225"/>
                  </a:cubicBezTo>
                  <a:cubicBezTo>
                    <a:pt x="5294" y="12227"/>
                    <a:pt x="5309" y="12228"/>
                    <a:pt x="5325" y="12228"/>
                  </a:cubicBezTo>
                  <a:cubicBezTo>
                    <a:pt x="5501" y="12228"/>
                    <a:pt x="5643" y="12085"/>
                    <a:pt x="5643" y="11910"/>
                  </a:cubicBezTo>
                  <a:lnTo>
                    <a:pt x="5643" y="8493"/>
                  </a:lnTo>
                  <a:cubicBezTo>
                    <a:pt x="5643" y="8379"/>
                    <a:pt x="5580" y="8275"/>
                    <a:pt x="5481" y="8216"/>
                  </a:cubicBezTo>
                  <a:lnTo>
                    <a:pt x="4565" y="7704"/>
                  </a:lnTo>
                  <a:cubicBezTo>
                    <a:pt x="4111" y="7450"/>
                    <a:pt x="3824" y="6981"/>
                    <a:pt x="3804" y="6479"/>
                  </a:cubicBezTo>
                  <a:lnTo>
                    <a:pt x="3804" y="6433"/>
                  </a:lnTo>
                  <a:lnTo>
                    <a:pt x="3804" y="4561"/>
                  </a:lnTo>
                  <a:lnTo>
                    <a:pt x="4692" y="4561"/>
                  </a:lnTo>
                  <a:lnTo>
                    <a:pt x="4692" y="4586"/>
                  </a:lnTo>
                  <a:cubicBezTo>
                    <a:pt x="4692" y="4746"/>
                    <a:pt x="4806" y="4888"/>
                    <a:pt x="4961" y="4911"/>
                  </a:cubicBezTo>
                  <a:cubicBezTo>
                    <a:pt x="4977" y="4913"/>
                    <a:pt x="4992" y="4914"/>
                    <a:pt x="5008" y="4914"/>
                  </a:cubicBezTo>
                  <a:cubicBezTo>
                    <a:pt x="5184" y="4914"/>
                    <a:pt x="5326" y="4771"/>
                    <a:pt x="5326" y="4596"/>
                  </a:cubicBezTo>
                  <a:lnTo>
                    <a:pt x="5326" y="1113"/>
                  </a:lnTo>
                  <a:cubicBezTo>
                    <a:pt x="5326" y="867"/>
                    <a:pt x="5516" y="651"/>
                    <a:pt x="5765" y="641"/>
                  </a:cubicBezTo>
                  <a:cubicBezTo>
                    <a:pt x="5772" y="641"/>
                    <a:pt x="5780" y="640"/>
                    <a:pt x="5787" y="640"/>
                  </a:cubicBezTo>
                  <a:cubicBezTo>
                    <a:pt x="6039" y="640"/>
                    <a:pt x="6247" y="849"/>
                    <a:pt x="6247" y="1100"/>
                  </a:cubicBezTo>
                  <a:lnTo>
                    <a:pt x="6247" y="4594"/>
                  </a:lnTo>
                  <a:cubicBezTo>
                    <a:pt x="6247" y="4751"/>
                    <a:pt x="6361" y="4893"/>
                    <a:pt x="6516" y="4916"/>
                  </a:cubicBezTo>
                  <a:cubicBezTo>
                    <a:pt x="6532" y="4918"/>
                    <a:pt x="6547" y="4919"/>
                    <a:pt x="6562" y="4919"/>
                  </a:cubicBezTo>
                  <a:cubicBezTo>
                    <a:pt x="6737" y="4919"/>
                    <a:pt x="6881" y="4776"/>
                    <a:pt x="6881" y="4601"/>
                  </a:cubicBezTo>
                  <a:lnTo>
                    <a:pt x="6881" y="1113"/>
                  </a:lnTo>
                  <a:cubicBezTo>
                    <a:pt x="6881" y="867"/>
                    <a:pt x="7072" y="651"/>
                    <a:pt x="7318" y="641"/>
                  </a:cubicBezTo>
                  <a:cubicBezTo>
                    <a:pt x="7325" y="641"/>
                    <a:pt x="7333" y="640"/>
                    <a:pt x="7340" y="640"/>
                  </a:cubicBezTo>
                  <a:cubicBezTo>
                    <a:pt x="7594" y="640"/>
                    <a:pt x="7800" y="849"/>
                    <a:pt x="7800" y="1100"/>
                  </a:cubicBezTo>
                  <a:lnTo>
                    <a:pt x="7800" y="4601"/>
                  </a:lnTo>
                  <a:cubicBezTo>
                    <a:pt x="7800" y="4736"/>
                    <a:pt x="7876" y="4855"/>
                    <a:pt x="8000" y="4906"/>
                  </a:cubicBezTo>
                  <a:cubicBezTo>
                    <a:pt x="8045" y="4923"/>
                    <a:pt x="8090" y="4932"/>
                    <a:pt x="8133" y="4932"/>
                  </a:cubicBezTo>
                  <a:cubicBezTo>
                    <a:pt x="8317" y="4932"/>
                    <a:pt x="8467" y="4782"/>
                    <a:pt x="8467" y="4599"/>
                  </a:cubicBezTo>
                  <a:lnTo>
                    <a:pt x="8467" y="1120"/>
                  </a:lnTo>
                  <a:cubicBezTo>
                    <a:pt x="8467" y="872"/>
                    <a:pt x="8657" y="656"/>
                    <a:pt x="8903" y="649"/>
                  </a:cubicBezTo>
                  <a:cubicBezTo>
                    <a:pt x="8911" y="648"/>
                    <a:pt x="8918" y="648"/>
                    <a:pt x="8926" y="648"/>
                  </a:cubicBezTo>
                  <a:cubicBezTo>
                    <a:pt x="9179" y="648"/>
                    <a:pt x="9385" y="854"/>
                    <a:pt x="9385" y="1108"/>
                  </a:cubicBezTo>
                  <a:lnTo>
                    <a:pt x="9385" y="4594"/>
                  </a:lnTo>
                  <a:cubicBezTo>
                    <a:pt x="9385" y="4751"/>
                    <a:pt x="9499" y="4893"/>
                    <a:pt x="9654" y="4916"/>
                  </a:cubicBezTo>
                  <a:cubicBezTo>
                    <a:pt x="9670" y="4918"/>
                    <a:pt x="9686" y="4919"/>
                    <a:pt x="9701" y="4919"/>
                  </a:cubicBezTo>
                  <a:cubicBezTo>
                    <a:pt x="9878" y="4919"/>
                    <a:pt x="10020" y="4776"/>
                    <a:pt x="10020" y="4601"/>
                  </a:cubicBezTo>
                  <a:lnTo>
                    <a:pt x="10020" y="1113"/>
                  </a:lnTo>
                  <a:cubicBezTo>
                    <a:pt x="10020" y="867"/>
                    <a:pt x="10210" y="651"/>
                    <a:pt x="10458" y="641"/>
                  </a:cubicBezTo>
                  <a:cubicBezTo>
                    <a:pt x="10466" y="641"/>
                    <a:pt x="10473" y="640"/>
                    <a:pt x="10481" y="640"/>
                  </a:cubicBezTo>
                  <a:cubicBezTo>
                    <a:pt x="10732" y="640"/>
                    <a:pt x="10941" y="849"/>
                    <a:pt x="10941" y="1100"/>
                  </a:cubicBezTo>
                  <a:lnTo>
                    <a:pt x="10941" y="5893"/>
                  </a:lnTo>
                  <a:cubicBezTo>
                    <a:pt x="10941" y="6788"/>
                    <a:pt x="10573" y="7656"/>
                    <a:pt x="9928" y="8277"/>
                  </a:cubicBezTo>
                  <a:cubicBezTo>
                    <a:pt x="9865" y="8338"/>
                    <a:pt x="9829" y="8419"/>
                    <a:pt x="9829" y="8506"/>
                  </a:cubicBezTo>
                  <a:lnTo>
                    <a:pt x="9829" y="10627"/>
                  </a:lnTo>
                  <a:cubicBezTo>
                    <a:pt x="9829" y="10786"/>
                    <a:pt x="9943" y="10929"/>
                    <a:pt x="10098" y="10951"/>
                  </a:cubicBezTo>
                  <a:cubicBezTo>
                    <a:pt x="10114" y="10954"/>
                    <a:pt x="10130" y="10955"/>
                    <a:pt x="10145" y="10955"/>
                  </a:cubicBezTo>
                  <a:cubicBezTo>
                    <a:pt x="10322" y="10955"/>
                    <a:pt x="10464" y="10812"/>
                    <a:pt x="10464" y="10637"/>
                  </a:cubicBezTo>
                  <a:lnTo>
                    <a:pt x="10464" y="8622"/>
                  </a:lnTo>
                  <a:cubicBezTo>
                    <a:pt x="11171" y="7894"/>
                    <a:pt x="11575" y="6907"/>
                    <a:pt x="11575" y="5890"/>
                  </a:cubicBezTo>
                  <a:lnTo>
                    <a:pt x="11575" y="4558"/>
                  </a:lnTo>
                  <a:lnTo>
                    <a:pt x="13503" y="4558"/>
                  </a:lnTo>
                  <a:cubicBezTo>
                    <a:pt x="13549" y="4558"/>
                    <a:pt x="13594" y="4548"/>
                    <a:pt x="13637" y="4530"/>
                  </a:cubicBezTo>
                  <a:lnTo>
                    <a:pt x="16093" y="3389"/>
                  </a:lnTo>
                  <a:cubicBezTo>
                    <a:pt x="16205" y="3335"/>
                    <a:pt x="16276" y="3224"/>
                    <a:pt x="16276" y="3099"/>
                  </a:cubicBezTo>
                  <a:cubicBezTo>
                    <a:pt x="16276" y="2975"/>
                    <a:pt x="16207" y="2868"/>
                    <a:pt x="16096" y="2818"/>
                  </a:cubicBezTo>
                  <a:lnTo>
                    <a:pt x="13642" y="1676"/>
                  </a:lnTo>
                  <a:cubicBezTo>
                    <a:pt x="13599" y="1656"/>
                    <a:pt x="13554" y="1646"/>
                    <a:pt x="13505" y="1646"/>
                  </a:cubicBezTo>
                  <a:lnTo>
                    <a:pt x="11577" y="1646"/>
                  </a:lnTo>
                  <a:lnTo>
                    <a:pt x="11577" y="1120"/>
                  </a:lnTo>
                  <a:cubicBezTo>
                    <a:pt x="11577" y="555"/>
                    <a:pt x="11161" y="68"/>
                    <a:pt x="10601" y="7"/>
                  </a:cubicBezTo>
                  <a:cubicBezTo>
                    <a:pt x="10560" y="2"/>
                    <a:pt x="10519" y="0"/>
                    <a:pt x="10479" y="0"/>
                  </a:cubicBezTo>
                  <a:cubicBezTo>
                    <a:pt x="10174" y="0"/>
                    <a:pt x="9899" y="125"/>
                    <a:pt x="9697" y="326"/>
                  </a:cubicBezTo>
                  <a:cubicBezTo>
                    <a:pt x="9497" y="123"/>
                    <a:pt x="9220" y="2"/>
                    <a:pt x="8916" y="2"/>
                  </a:cubicBezTo>
                  <a:cubicBezTo>
                    <a:pt x="8612" y="2"/>
                    <a:pt x="8335" y="123"/>
                    <a:pt x="8137" y="326"/>
                  </a:cubicBezTo>
                  <a:cubicBezTo>
                    <a:pt x="7937" y="123"/>
                    <a:pt x="7660" y="2"/>
                    <a:pt x="7356" y="2"/>
                  </a:cubicBezTo>
                  <a:cubicBezTo>
                    <a:pt x="7051" y="2"/>
                    <a:pt x="6775" y="123"/>
                    <a:pt x="6577" y="326"/>
                  </a:cubicBezTo>
                  <a:cubicBezTo>
                    <a:pt x="6377" y="125"/>
                    <a:pt x="6101" y="0"/>
                    <a:pt x="5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6"/>
            <p:cNvSpPr/>
            <p:nvPr/>
          </p:nvSpPr>
          <p:spPr>
            <a:xfrm>
              <a:off x="2600099" y="4028345"/>
              <a:ext cx="13032" cy="54877"/>
            </a:xfrm>
            <a:custGeom>
              <a:rect b="b" l="l" r="r" t="t"/>
              <a:pathLst>
                <a:path extrusionOk="0" h="2674" w="635">
                  <a:moveTo>
                    <a:pt x="316" y="0"/>
                  </a:moveTo>
                  <a:cubicBezTo>
                    <a:pt x="142" y="0"/>
                    <a:pt x="0" y="142"/>
                    <a:pt x="0" y="316"/>
                  </a:cubicBezTo>
                  <a:lnTo>
                    <a:pt x="0" y="2356"/>
                  </a:lnTo>
                  <a:cubicBezTo>
                    <a:pt x="0" y="2531"/>
                    <a:pt x="144" y="2674"/>
                    <a:pt x="319" y="2674"/>
                  </a:cubicBezTo>
                  <a:cubicBezTo>
                    <a:pt x="334" y="2674"/>
                    <a:pt x="350" y="2673"/>
                    <a:pt x="366" y="2671"/>
                  </a:cubicBezTo>
                  <a:cubicBezTo>
                    <a:pt x="520" y="2648"/>
                    <a:pt x="634" y="2506"/>
                    <a:pt x="634" y="2346"/>
                  </a:cubicBezTo>
                  <a:lnTo>
                    <a:pt x="634" y="326"/>
                  </a:lnTo>
                  <a:cubicBezTo>
                    <a:pt x="634" y="169"/>
                    <a:pt x="520" y="24"/>
                    <a:pt x="366" y="4"/>
                  </a:cubicBezTo>
                  <a:cubicBezTo>
                    <a:pt x="349" y="2"/>
                    <a:pt x="332" y="0"/>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6"/>
            <p:cNvSpPr/>
            <p:nvPr/>
          </p:nvSpPr>
          <p:spPr>
            <a:xfrm>
              <a:off x="2537259" y="4064752"/>
              <a:ext cx="30948" cy="29655"/>
            </a:xfrm>
            <a:custGeom>
              <a:rect b="b" l="l" r="r" t="t"/>
              <a:pathLst>
                <a:path extrusionOk="0" h="1445" w="1508">
                  <a:moveTo>
                    <a:pt x="347" y="1"/>
                  </a:moveTo>
                  <a:cubicBezTo>
                    <a:pt x="266" y="1"/>
                    <a:pt x="185" y="31"/>
                    <a:pt x="124" y="92"/>
                  </a:cubicBezTo>
                  <a:cubicBezTo>
                    <a:pt x="0" y="217"/>
                    <a:pt x="0" y="417"/>
                    <a:pt x="124" y="541"/>
                  </a:cubicBezTo>
                  <a:lnTo>
                    <a:pt x="931" y="1353"/>
                  </a:lnTo>
                  <a:cubicBezTo>
                    <a:pt x="995" y="1417"/>
                    <a:pt x="1076" y="1445"/>
                    <a:pt x="1157" y="1445"/>
                  </a:cubicBezTo>
                  <a:cubicBezTo>
                    <a:pt x="1238" y="1445"/>
                    <a:pt x="1319" y="1414"/>
                    <a:pt x="1383" y="1353"/>
                  </a:cubicBezTo>
                  <a:cubicBezTo>
                    <a:pt x="1507" y="1229"/>
                    <a:pt x="1507" y="1028"/>
                    <a:pt x="1383" y="907"/>
                  </a:cubicBezTo>
                  <a:lnTo>
                    <a:pt x="571" y="92"/>
                  </a:lnTo>
                  <a:cubicBezTo>
                    <a:pt x="509" y="31"/>
                    <a:pt x="42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6"/>
            <p:cNvSpPr/>
            <p:nvPr/>
          </p:nvSpPr>
          <p:spPr>
            <a:xfrm>
              <a:off x="2645803" y="4064752"/>
              <a:ext cx="30907" cy="29655"/>
            </a:xfrm>
            <a:custGeom>
              <a:rect b="b" l="l" r="r" t="t"/>
              <a:pathLst>
                <a:path extrusionOk="0" h="1445" w="1506">
                  <a:moveTo>
                    <a:pt x="1159" y="1"/>
                  </a:moveTo>
                  <a:cubicBezTo>
                    <a:pt x="1078" y="1"/>
                    <a:pt x="997" y="31"/>
                    <a:pt x="934" y="92"/>
                  </a:cubicBezTo>
                  <a:lnTo>
                    <a:pt x="125" y="907"/>
                  </a:lnTo>
                  <a:cubicBezTo>
                    <a:pt x="1" y="1028"/>
                    <a:pt x="1" y="1229"/>
                    <a:pt x="125" y="1353"/>
                  </a:cubicBezTo>
                  <a:cubicBezTo>
                    <a:pt x="181" y="1414"/>
                    <a:pt x="265" y="1445"/>
                    <a:pt x="346" y="1445"/>
                  </a:cubicBezTo>
                  <a:cubicBezTo>
                    <a:pt x="427" y="1445"/>
                    <a:pt x="508" y="1414"/>
                    <a:pt x="572" y="1353"/>
                  </a:cubicBezTo>
                  <a:lnTo>
                    <a:pt x="1383" y="541"/>
                  </a:lnTo>
                  <a:cubicBezTo>
                    <a:pt x="1505" y="417"/>
                    <a:pt x="1505" y="217"/>
                    <a:pt x="1383" y="92"/>
                  </a:cubicBezTo>
                  <a:cubicBezTo>
                    <a:pt x="1321" y="31"/>
                    <a:pt x="1240" y="1"/>
                    <a:pt x="1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6"/>
            <p:cNvSpPr/>
            <p:nvPr/>
          </p:nvSpPr>
          <p:spPr>
            <a:xfrm>
              <a:off x="2641903" y="4348517"/>
              <a:ext cx="13032" cy="13032"/>
            </a:xfrm>
            <a:custGeom>
              <a:rect b="b" l="l" r="r" t="t"/>
              <a:pathLst>
                <a:path extrusionOk="0" h="635" w="635">
                  <a:moveTo>
                    <a:pt x="318" y="1"/>
                  </a:moveTo>
                  <a:cubicBezTo>
                    <a:pt x="234" y="1"/>
                    <a:pt x="153" y="36"/>
                    <a:pt x="92" y="92"/>
                  </a:cubicBezTo>
                  <a:cubicBezTo>
                    <a:pt x="31" y="153"/>
                    <a:pt x="0" y="232"/>
                    <a:pt x="0" y="318"/>
                  </a:cubicBezTo>
                  <a:cubicBezTo>
                    <a:pt x="0" y="404"/>
                    <a:pt x="36" y="483"/>
                    <a:pt x="92" y="544"/>
                  </a:cubicBezTo>
                  <a:cubicBezTo>
                    <a:pt x="153" y="605"/>
                    <a:pt x="231" y="635"/>
                    <a:pt x="318" y="635"/>
                  </a:cubicBezTo>
                  <a:cubicBezTo>
                    <a:pt x="399" y="635"/>
                    <a:pt x="482" y="599"/>
                    <a:pt x="543" y="544"/>
                  </a:cubicBezTo>
                  <a:cubicBezTo>
                    <a:pt x="602" y="488"/>
                    <a:pt x="635" y="404"/>
                    <a:pt x="635" y="318"/>
                  </a:cubicBezTo>
                  <a:cubicBezTo>
                    <a:pt x="635" y="232"/>
                    <a:pt x="599" y="153"/>
                    <a:pt x="543" y="92"/>
                  </a:cubicBezTo>
                  <a:cubicBezTo>
                    <a:pt x="482" y="34"/>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86"/>
          <p:cNvGrpSpPr/>
          <p:nvPr/>
        </p:nvGrpSpPr>
        <p:grpSpPr>
          <a:xfrm>
            <a:off x="5014895" y="3217212"/>
            <a:ext cx="443215" cy="443085"/>
            <a:chOff x="3634638" y="4028325"/>
            <a:chExt cx="333244" cy="333121"/>
          </a:xfrm>
        </p:grpSpPr>
        <p:sp>
          <p:nvSpPr>
            <p:cNvPr id="3500" name="Google Shape;3500;p86"/>
            <p:cNvSpPr/>
            <p:nvPr/>
          </p:nvSpPr>
          <p:spPr>
            <a:xfrm>
              <a:off x="3634638" y="4028325"/>
              <a:ext cx="333244" cy="333121"/>
            </a:xfrm>
            <a:custGeom>
              <a:rect b="b" l="l" r="r" t="t"/>
              <a:pathLst>
                <a:path extrusionOk="0" h="16232" w="16238">
                  <a:moveTo>
                    <a:pt x="14903" y="6340"/>
                  </a:moveTo>
                  <a:cubicBezTo>
                    <a:pt x="15292" y="6340"/>
                    <a:pt x="15601" y="6655"/>
                    <a:pt x="15601" y="7038"/>
                  </a:cubicBezTo>
                  <a:lnTo>
                    <a:pt x="15601" y="13193"/>
                  </a:lnTo>
                  <a:cubicBezTo>
                    <a:pt x="15601" y="13581"/>
                    <a:pt x="15292" y="13890"/>
                    <a:pt x="14903" y="13890"/>
                  </a:cubicBezTo>
                  <a:lnTo>
                    <a:pt x="13985" y="13890"/>
                  </a:lnTo>
                  <a:cubicBezTo>
                    <a:pt x="13810" y="13890"/>
                    <a:pt x="13668" y="14035"/>
                    <a:pt x="13668" y="14207"/>
                  </a:cubicBezTo>
                  <a:lnTo>
                    <a:pt x="13668" y="15250"/>
                  </a:lnTo>
                  <a:lnTo>
                    <a:pt x="12100" y="13971"/>
                  </a:lnTo>
                  <a:cubicBezTo>
                    <a:pt x="12014" y="13890"/>
                    <a:pt x="11938" y="13890"/>
                    <a:pt x="11768" y="13890"/>
                  </a:cubicBezTo>
                  <a:lnTo>
                    <a:pt x="7292" y="13890"/>
                  </a:lnTo>
                  <a:cubicBezTo>
                    <a:pt x="6909" y="13890"/>
                    <a:pt x="6595" y="13581"/>
                    <a:pt x="6595" y="13193"/>
                  </a:cubicBezTo>
                  <a:lnTo>
                    <a:pt x="6595" y="10285"/>
                  </a:lnTo>
                  <a:cubicBezTo>
                    <a:pt x="8472" y="9778"/>
                    <a:pt x="9931" y="8253"/>
                    <a:pt x="10347" y="6340"/>
                  </a:cubicBezTo>
                  <a:close/>
                  <a:moveTo>
                    <a:pt x="5235" y="0"/>
                  </a:moveTo>
                  <a:cubicBezTo>
                    <a:pt x="4314" y="0"/>
                    <a:pt x="3411" y="241"/>
                    <a:pt x="2619" y="698"/>
                  </a:cubicBezTo>
                  <a:cubicBezTo>
                    <a:pt x="2467" y="787"/>
                    <a:pt x="2416" y="979"/>
                    <a:pt x="2500" y="1132"/>
                  </a:cubicBezTo>
                  <a:cubicBezTo>
                    <a:pt x="2560" y="1236"/>
                    <a:pt x="2667" y="1292"/>
                    <a:pt x="2778" y="1292"/>
                  </a:cubicBezTo>
                  <a:cubicBezTo>
                    <a:pt x="2832" y="1292"/>
                    <a:pt x="2886" y="1278"/>
                    <a:pt x="2936" y="1251"/>
                  </a:cubicBezTo>
                  <a:cubicBezTo>
                    <a:pt x="3629" y="847"/>
                    <a:pt x="4425" y="634"/>
                    <a:pt x="5232" y="634"/>
                  </a:cubicBezTo>
                  <a:cubicBezTo>
                    <a:pt x="7769" y="634"/>
                    <a:pt x="9829" y="2699"/>
                    <a:pt x="9829" y="5234"/>
                  </a:cubicBezTo>
                  <a:cubicBezTo>
                    <a:pt x="9829" y="7766"/>
                    <a:pt x="7764" y="9831"/>
                    <a:pt x="5232" y="9831"/>
                  </a:cubicBezTo>
                  <a:cubicBezTo>
                    <a:pt x="4169" y="9831"/>
                    <a:pt x="3172" y="9478"/>
                    <a:pt x="2348" y="8814"/>
                  </a:cubicBezTo>
                  <a:cubicBezTo>
                    <a:pt x="2290" y="8767"/>
                    <a:pt x="2217" y="8743"/>
                    <a:pt x="2145" y="8743"/>
                  </a:cubicBezTo>
                  <a:cubicBezTo>
                    <a:pt x="2115" y="8743"/>
                    <a:pt x="2085" y="8747"/>
                    <a:pt x="2056" y="8755"/>
                  </a:cubicBezTo>
                  <a:lnTo>
                    <a:pt x="1216" y="8976"/>
                  </a:lnTo>
                  <a:lnTo>
                    <a:pt x="1216" y="8976"/>
                  </a:lnTo>
                  <a:lnTo>
                    <a:pt x="1546" y="8248"/>
                  </a:lnTo>
                  <a:cubicBezTo>
                    <a:pt x="1594" y="8144"/>
                    <a:pt x="1581" y="8025"/>
                    <a:pt x="1515" y="7931"/>
                  </a:cubicBezTo>
                  <a:cubicBezTo>
                    <a:pt x="940" y="7142"/>
                    <a:pt x="635" y="6206"/>
                    <a:pt x="635" y="5226"/>
                  </a:cubicBezTo>
                  <a:cubicBezTo>
                    <a:pt x="635" y="4417"/>
                    <a:pt x="848" y="3618"/>
                    <a:pt x="1254" y="2925"/>
                  </a:cubicBezTo>
                  <a:cubicBezTo>
                    <a:pt x="1343" y="2773"/>
                    <a:pt x="1290" y="2578"/>
                    <a:pt x="1140" y="2489"/>
                  </a:cubicBezTo>
                  <a:cubicBezTo>
                    <a:pt x="1091" y="2460"/>
                    <a:pt x="1037" y="2446"/>
                    <a:pt x="984" y="2446"/>
                  </a:cubicBezTo>
                  <a:cubicBezTo>
                    <a:pt x="874" y="2446"/>
                    <a:pt x="766" y="2504"/>
                    <a:pt x="706" y="2603"/>
                  </a:cubicBezTo>
                  <a:cubicBezTo>
                    <a:pt x="247" y="3397"/>
                    <a:pt x="1" y="4303"/>
                    <a:pt x="1" y="5226"/>
                  </a:cubicBezTo>
                  <a:cubicBezTo>
                    <a:pt x="1" y="6279"/>
                    <a:pt x="310" y="7284"/>
                    <a:pt x="896" y="8151"/>
                  </a:cubicBezTo>
                  <a:lnTo>
                    <a:pt x="366" y="9319"/>
                  </a:lnTo>
                  <a:cubicBezTo>
                    <a:pt x="315" y="9428"/>
                    <a:pt x="336" y="9560"/>
                    <a:pt x="412" y="9653"/>
                  </a:cubicBezTo>
                  <a:cubicBezTo>
                    <a:pt x="470" y="9727"/>
                    <a:pt x="558" y="9767"/>
                    <a:pt x="649" y="9767"/>
                  </a:cubicBezTo>
                  <a:cubicBezTo>
                    <a:pt x="677" y="9767"/>
                    <a:pt x="706" y="9763"/>
                    <a:pt x="734" y="9755"/>
                  </a:cubicBezTo>
                  <a:lnTo>
                    <a:pt x="2081" y="9402"/>
                  </a:lnTo>
                  <a:cubicBezTo>
                    <a:pt x="2987" y="10085"/>
                    <a:pt x="4098" y="10460"/>
                    <a:pt x="5237" y="10460"/>
                  </a:cubicBezTo>
                  <a:cubicBezTo>
                    <a:pt x="5486" y="10460"/>
                    <a:pt x="5729" y="10440"/>
                    <a:pt x="5968" y="10409"/>
                  </a:cubicBezTo>
                  <a:lnTo>
                    <a:pt x="5968" y="13187"/>
                  </a:lnTo>
                  <a:cubicBezTo>
                    <a:pt x="5968" y="13923"/>
                    <a:pt x="6564" y="14519"/>
                    <a:pt x="7300" y="14519"/>
                  </a:cubicBezTo>
                  <a:lnTo>
                    <a:pt x="11783" y="14519"/>
                  </a:lnTo>
                  <a:lnTo>
                    <a:pt x="13787" y="16158"/>
                  </a:lnTo>
                  <a:cubicBezTo>
                    <a:pt x="13845" y="16207"/>
                    <a:pt x="13916" y="16232"/>
                    <a:pt x="13987" y="16232"/>
                  </a:cubicBezTo>
                  <a:cubicBezTo>
                    <a:pt x="14061" y="16232"/>
                    <a:pt x="14130" y="16207"/>
                    <a:pt x="14190" y="16158"/>
                  </a:cubicBezTo>
                  <a:cubicBezTo>
                    <a:pt x="14264" y="16097"/>
                    <a:pt x="14305" y="16004"/>
                    <a:pt x="14305" y="15907"/>
                  </a:cubicBezTo>
                  <a:lnTo>
                    <a:pt x="14305" y="14522"/>
                  </a:lnTo>
                  <a:lnTo>
                    <a:pt x="14906" y="14522"/>
                  </a:lnTo>
                  <a:cubicBezTo>
                    <a:pt x="15642" y="14522"/>
                    <a:pt x="16238" y="13926"/>
                    <a:pt x="16238" y="13190"/>
                  </a:cubicBezTo>
                  <a:lnTo>
                    <a:pt x="16238" y="7038"/>
                  </a:lnTo>
                  <a:cubicBezTo>
                    <a:pt x="16235" y="6305"/>
                    <a:pt x="15639" y="5708"/>
                    <a:pt x="14903" y="5708"/>
                  </a:cubicBezTo>
                  <a:lnTo>
                    <a:pt x="10446" y="5708"/>
                  </a:lnTo>
                  <a:cubicBezTo>
                    <a:pt x="10458" y="5554"/>
                    <a:pt x="10466" y="5396"/>
                    <a:pt x="10466" y="5234"/>
                  </a:cubicBezTo>
                  <a:cubicBezTo>
                    <a:pt x="10466" y="2347"/>
                    <a:pt x="8119" y="0"/>
                    <a:pt x="5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6"/>
            <p:cNvSpPr/>
            <p:nvPr/>
          </p:nvSpPr>
          <p:spPr>
            <a:xfrm>
              <a:off x="3820264" y="4191273"/>
              <a:ext cx="83321" cy="91202"/>
            </a:xfrm>
            <a:custGeom>
              <a:rect b="b" l="l" r="r" t="t"/>
              <a:pathLst>
                <a:path extrusionOk="0" h="4444" w="4060">
                  <a:moveTo>
                    <a:pt x="2040" y="1112"/>
                  </a:moveTo>
                  <a:lnTo>
                    <a:pt x="2662" y="2525"/>
                  </a:lnTo>
                  <a:lnTo>
                    <a:pt x="1419" y="2525"/>
                  </a:lnTo>
                  <a:lnTo>
                    <a:pt x="2040" y="1112"/>
                  </a:lnTo>
                  <a:close/>
                  <a:moveTo>
                    <a:pt x="2033" y="1"/>
                  </a:moveTo>
                  <a:cubicBezTo>
                    <a:pt x="1906" y="1"/>
                    <a:pt x="1794" y="75"/>
                    <a:pt x="1743" y="191"/>
                  </a:cubicBezTo>
                  <a:lnTo>
                    <a:pt x="718" y="2523"/>
                  </a:lnTo>
                  <a:lnTo>
                    <a:pt x="597" y="2523"/>
                  </a:lnTo>
                  <a:cubicBezTo>
                    <a:pt x="434" y="2523"/>
                    <a:pt x="290" y="2639"/>
                    <a:pt x="269" y="2804"/>
                  </a:cubicBezTo>
                  <a:cubicBezTo>
                    <a:pt x="254" y="2949"/>
                    <a:pt x="333" y="3071"/>
                    <a:pt x="452" y="3129"/>
                  </a:cubicBezTo>
                  <a:lnTo>
                    <a:pt x="71" y="3997"/>
                  </a:lnTo>
                  <a:cubicBezTo>
                    <a:pt x="0" y="4159"/>
                    <a:pt x="74" y="4347"/>
                    <a:pt x="231" y="4415"/>
                  </a:cubicBezTo>
                  <a:cubicBezTo>
                    <a:pt x="273" y="4434"/>
                    <a:pt x="317" y="4442"/>
                    <a:pt x="360" y="4442"/>
                  </a:cubicBezTo>
                  <a:cubicBezTo>
                    <a:pt x="483" y="4442"/>
                    <a:pt x="599" y="4371"/>
                    <a:pt x="650" y="4253"/>
                  </a:cubicBezTo>
                  <a:lnTo>
                    <a:pt x="1129" y="3162"/>
                  </a:lnTo>
                  <a:lnTo>
                    <a:pt x="2928" y="3162"/>
                  </a:lnTo>
                  <a:lnTo>
                    <a:pt x="3408" y="4253"/>
                  </a:lnTo>
                  <a:cubicBezTo>
                    <a:pt x="3458" y="4375"/>
                    <a:pt x="3575" y="4443"/>
                    <a:pt x="3699" y="4443"/>
                  </a:cubicBezTo>
                  <a:cubicBezTo>
                    <a:pt x="3740" y="4443"/>
                    <a:pt x="3783" y="4436"/>
                    <a:pt x="3826" y="4418"/>
                  </a:cubicBezTo>
                  <a:cubicBezTo>
                    <a:pt x="3986" y="4349"/>
                    <a:pt x="4060" y="4162"/>
                    <a:pt x="3986" y="3999"/>
                  </a:cubicBezTo>
                  <a:lnTo>
                    <a:pt x="3616" y="3129"/>
                  </a:lnTo>
                  <a:cubicBezTo>
                    <a:pt x="3735" y="3076"/>
                    <a:pt x="3814" y="2949"/>
                    <a:pt x="3798" y="2804"/>
                  </a:cubicBezTo>
                  <a:cubicBezTo>
                    <a:pt x="3778" y="2642"/>
                    <a:pt x="3636" y="2523"/>
                    <a:pt x="3471" y="2523"/>
                  </a:cubicBezTo>
                  <a:lnTo>
                    <a:pt x="3349" y="2523"/>
                  </a:lnTo>
                  <a:lnTo>
                    <a:pt x="2324" y="191"/>
                  </a:lnTo>
                  <a:cubicBezTo>
                    <a:pt x="2274" y="77"/>
                    <a:pt x="2159" y="1"/>
                    <a:pt x="2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6"/>
            <p:cNvSpPr/>
            <p:nvPr/>
          </p:nvSpPr>
          <p:spPr>
            <a:xfrm>
              <a:off x="3663903" y="4058041"/>
              <a:ext cx="13032" cy="13032"/>
            </a:xfrm>
            <a:custGeom>
              <a:rect b="b" l="l" r="r" t="t"/>
              <a:pathLst>
                <a:path extrusionOk="0" h="635" w="635">
                  <a:moveTo>
                    <a:pt x="318" y="1"/>
                  </a:moveTo>
                  <a:cubicBezTo>
                    <a:pt x="234" y="1"/>
                    <a:pt x="153" y="36"/>
                    <a:pt x="92" y="95"/>
                  </a:cubicBezTo>
                  <a:cubicBezTo>
                    <a:pt x="31" y="153"/>
                    <a:pt x="1" y="234"/>
                    <a:pt x="1" y="318"/>
                  </a:cubicBezTo>
                  <a:cubicBezTo>
                    <a:pt x="1" y="402"/>
                    <a:pt x="34" y="483"/>
                    <a:pt x="92" y="544"/>
                  </a:cubicBezTo>
                  <a:cubicBezTo>
                    <a:pt x="153" y="605"/>
                    <a:pt x="234" y="635"/>
                    <a:pt x="318" y="635"/>
                  </a:cubicBezTo>
                  <a:cubicBezTo>
                    <a:pt x="399" y="635"/>
                    <a:pt x="483" y="602"/>
                    <a:pt x="541" y="544"/>
                  </a:cubicBezTo>
                  <a:cubicBezTo>
                    <a:pt x="602" y="485"/>
                    <a:pt x="635" y="404"/>
                    <a:pt x="635" y="318"/>
                  </a:cubicBezTo>
                  <a:cubicBezTo>
                    <a:pt x="635" y="237"/>
                    <a:pt x="599" y="155"/>
                    <a:pt x="541" y="95"/>
                  </a:cubicBezTo>
                  <a:cubicBezTo>
                    <a:pt x="483" y="34"/>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6"/>
            <p:cNvSpPr/>
            <p:nvPr/>
          </p:nvSpPr>
          <p:spPr>
            <a:xfrm>
              <a:off x="3698586" y="4083859"/>
              <a:ext cx="85928" cy="103700"/>
            </a:xfrm>
            <a:custGeom>
              <a:rect b="b" l="l" r="r" t="t"/>
              <a:pathLst>
                <a:path extrusionOk="0" h="5053" w="4187">
                  <a:moveTo>
                    <a:pt x="2085" y="0"/>
                  </a:moveTo>
                  <a:cubicBezTo>
                    <a:pt x="1908" y="0"/>
                    <a:pt x="1766" y="143"/>
                    <a:pt x="1766" y="318"/>
                  </a:cubicBezTo>
                  <a:lnTo>
                    <a:pt x="1766" y="1640"/>
                  </a:lnTo>
                  <a:lnTo>
                    <a:pt x="632" y="1640"/>
                  </a:lnTo>
                  <a:cubicBezTo>
                    <a:pt x="472" y="1640"/>
                    <a:pt x="330" y="1754"/>
                    <a:pt x="307" y="1909"/>
                  </a:cubicBezTo>
                  <a:cubicBezTo>
                    <a:pt x="279" y="2104"/>
                    <a:pt x="432" y="2274"/>
                    <a:pt x="622" y="2274"/>
                  </a:cubicBezTo>
                  <a:lnTo>
                    <a:pt x="1736" y="2274"/>
                  </a:lnTo>
                  <a:cubicBezTo>
                    <a:pt x="1596" y="3190"/>
                    <a:pt x="1038" y="4002"/>
                    <a:pt x="208" y="4456"/>
                  </a:cubicBezTo>
                  <a:cubicBezTo>
                    <a:pt x="56" y="4542"/>
                    <a:pt x="0" y="4733"/>
                    <a:pt x="82" y="4887"/>
                  </a:cubicBezTo>
                  <a:cubicBezTo>
                    <a:pt x="140" y="4991"/>
                    <a:pt x="246" y="5052"/>
                    <a:pt x="361" y="5052"/>
                  </a:cubicBezTo>
                  <a:cubicBezTo>
                    <a:pt x="411" y="5052"/>
                    <a:pt x="467" y="5040"/>
                    <a:pt x="513" y="5014"/>
                  </a:cubicBezTo>
                  <a:cubicBezTo>
                    <a:pt x="1221" y="4626"/>
                    <a:pt x="1766" y="4022"/>
                    <a:pt x="2083" y="3312"/>
                  </a:cubicBezTo>
                  <a:cubicBezTo>
                    <a:pt x="2400" y="4022"/>
                    <a:pt x="2946" y="4626"/>
                    <a:pt x="3654" y="5014"/>
                  </a:cubicBezTo>
                  <a:cubicBezTo>
                    <a:pt x="3702" y="5040"/>
                    <a:pt x="3755" y="5052"/>
                    <a:pt x="3806" y="5052"/>
                  </a:cubicBezTo>
                  <a:cubicBezTo>
                    <a:pt x="3933" y="5052"/>
                    <a:pt x="4052" y="4976"/>
                    <a:pt x="4103" y="4842"/>
                  </a:cubicBezTo>
                  <a:cubicBezTo>
                    <a:pt x="4161" y="4695"/>
                    <a:pt x="4087" y="4530"/>
                    <a:pt x="3948" y="4448"/>
                  </a:cubicBezTo>
                  <a:cubicBezTo>
                    <a:pt x="3126" y="3997"/>
                    <a:pt x="2573" y="3188"/>
                    <a:pt x="2436" y="2274"/>
                  </a:cubicBezTo>
                  <a:lnTo>
                    <a:pt x="3834" y="2274"/>
                  </a:lnTo>
                  <a:cubicBezTo>
                    <a:pt x="3994" y="2274"/>
                    <a:pt x="4136" y="2160"/>
                    <a:pt x="4159" y="2005"/>
                  </a:cubicBezTo>
                  <a:cubicBezTo>
                    <a:pt x="4186" y="1807"/>
                    <a:pt x="4034" y="1640"/>
                    <a:pt x="3844" y="1640"/>
                  </a:cubicBezTo>
                  <a:lnTo>
                    <a:pt x="2400" y="1640"/>
                  </a:lnTo>
                  <a:lnTo>
                    <a:pt x="2400" y="326"/>
                  </a:lnTo>
                  <a:cubicBezTo>
                    <a:pt x="2400" y="169"/>
                    <a:pt x="2286" y="26"/>
                    <a:pt x="2131" y="4"/>
                  </a:cubicBezTo>
                  <a:cubicBezTo>
                    <a:pt x="2116" y="1"/>
                    <a:pt x="2100" y="0"/>
                    <a:pt x="2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86">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8" name="Shape 3508"/>
        <p:cNvGrpSpPr/>
        <p:nvPr/>
      </p:nvGrpSpPr>
      <p:grpSpPr>
        <a:xfrm>
          <a:off x="0" y="0"/>
          <a:ext cx="0" cy="0"/>
          <a:chOff x="0" y="0"/>
          <a:chExt cx="0" cy="0"/>
        </a:xfrm>
      </p:grpSpPr>
      <p:sp>
        <p:nvSpPr>
          <p:cNvPr id="3509" name="Google Shape;3509;p8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1</a:t>
            </a:r>
            <a:endParaRPr/>
          </a:p>
        </p:txBody>
      </p:sp>
      <p:sp>
        <p:nvSpPr>
          <p:cNvPr id="3510" name="Google Shape;3510;p87"/>
          <p:cNvSpPr txBox="1"/>
          <p:nvPr/>
        </p:nvSpPr>
        <p:spPr>
          <a:xfrm>
            <a:off x="4101250" y="1396125"/>
            <a:ext cx="32595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TITLE OF THE PROJECT</a:t>
            </a:r>
            <a:endParaRPr b="1" sz="2000">
              <a:solidFill>
                <a:schemeClr val="lt1"/>
              </a:solidFill>
              <a:latin typeface="Federo"/>
              <a:ea typeface="Federo"/>
              <a:cs typeface="Federo"/>
              <a:sym typeface="Federo"/>
            </a:endParaRPr>
          </a:p>
        </p:txBody>
      </p:sp>
      <p:sp>
        <p:nvSpPr>
          <p:cNvPr id="3511" name="Google Shape;3511;p87"/>
          <p:cNvSpPr txBox="1"/>
          <p:nvPr/>
        </p:nvSpPr>
        <p:spPr>
          <a:xfrm>
            <a:off x="4101250" y="1894175"/>
            <a:ext cx="3407400" cy="10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Saturn is a gas giant and has several rings. It's composed mostly of hydrogen and helium. It was named after the Roman god of wealth and agriculture</a:t>
            </a:r>
            <a:endParaRPr>
              <a:solidFill>
                <a:schemeClr val="lt1"/>
              </a:solidFill>
              <a:latin typeface="Bellota Text"/>
              <a:ea typeface="Bellota Text"/>
              <a:cs typeface="Bellota Text"/>
              <a:sym typeface="Bellota Text"/>
            </a:endParaRPr>
          </a:p>
        </p:txBody>
      </p:sp>
      <p:sp>
        <p:nvSpPr>
          <p:cNvPr id="3512" name="Google Shape;3512;p87"/>
          <p:cNvSpPr txBox="1"/>
          <p:nvPr/>
        </p:nvSpPr>
        <p:spPr>
          <a:xfrm>
            <a:off x="4101250" y="3149976"/>
            <a:ext cx="1109700" cy="4914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VENUS</a:t>
            </a:r>
            <a:endParaRPr b="1" sz="2000">
              <a:solidFill>
                <a:schemeClr val="lt1"/>
              </a:solidFill>
              <a:latin typeface="Federo"/>
              <a:ea typeface="Federo"/>
              <a:cs typeface="Federo"/>
              <a:sym typeface="Federo"/>
            </a:endParaRPr>
          </a:p>
        </p:txBody>
      </p:sp>
      <p:sp>
        <p:nvSpPr>
          <p:cNvPr id="3513" name="Google Shape;3513;p87"/>
          <p:cNvSpPr txBox="1"/>
          <p:nvPr/>
        </p:nvSpPr>
        <p:spPr>
          <a:xfrm>
            <a:off x="5294975" y="3078276"/>
            <a:ext cx="17343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is the second planet from the Sun</a:t>
            </a:r>
            <a:endParaRPr>
              <a:solidFill>
                <a:schemeClr val="lt1"/>
              </a:solidFill>
              <a:latin typeface="Bellota Text"/>
              <a:ea typeface="Bellota Text"/>
              <a:cs typeface="Bellota Text"/>
              <a:sym typeface="Bellota Text"/>
            </a:endParaRPr>
          </a:p>
        </p:txBody>
      </p:sp>
      <p:sp>
        <p:nvSpPr>
          <p:cNvPr id="3514" name="Google Shape;3514;p87"/>
          <p:cNvSpPr txBox="1"/>
          <p:nvPr/>
        </p:nvSpPr>
        <p:spPr>
          <a:xfrm>
            <a:off x="4101250" y="3875931"/>
            <a:ext cx="1109700" cy="4914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3515" name="Google Shape;3515;p87"/>
          <p:cNvSpPr txBox="1"/>
          <p:nvPr/>
        </p:nvSpPr>
        <p:spPr>
          <a:xfrm>
            <a:off x="5294975" y="3804231"/>
            <a:ext cx="17343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full of iron oxide dust</a:t>
            </a:r>
            <a:endParaRPr>
              <a:solidFill>
                <a:schemeClr val="lt1"/>
              </a:solidFill>
              <a:latin typeface="Bellota Text"/>
              <a:ea typeface="Bellota Text"/>
              <a:cs typeface="Bellota Text"/>
              <a:sym typeface="Bellota Text"/>
            </a:endParaRPr>
          </a:p>
        </p:txBody>
      </p:sp>
      <p:sp>
        <p:nvSpPr>
          <p:cNvPr id="3516" name="Google Shape;3516;p8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517" name="Google Shape;3517;p8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3518" name="Google Shape;3518;p87"/>
          <p:cNvPicPr preferRelativeResize="0"/>
          <p:nvPr/>
        </p:nvPicPr>
        <p:blipFill rotWithShape="1">
          <a:blip r:embed="rId3">
            <a:alphaModFix amt="80000"/>
          </a:blip>
          <a:srcRect b="9981" l="0" r="0" t="9973"/>
          <a:stretch/>
        </p:blipFill>
        <p:spPr>
          <a:xfrm>
            <a:off x="870199" y="1135125"/>
            <a:ext cx="2890323" cy="3471252"/>
          </a:xfrm>
          <a:prstGeom prst="rect">
            <a:avLst/>
          </a:prstGeom>
          <a:noFill/>
          <a:ln cap="flat" cmpd="sng" w="9525">
            <a:solidFill>
              <a:schemeClr val="lt1"/>
            </a:solidFill>
            <a:prstDash val="solid"/>
            <a:round/>
            <a:headEnd len="sm" w="sm" type="none"/>
            <a:tailEnd len="sm" w="sm" type="none"/>
          </a:ln>
        </p:spPr>
      </p:pic>
      <p:sp>
        <p:nvSpPr>
          <p:cNvPr id="3519" name="Google Shape;3519;p87">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grpSp>
        <p:nvGrpSpPr>
          <p:cNvPr id="3520" name="Google Shape;3520;p87"/>
          <p:cNvGrpSpPr/>
          <p:nvPr/>
        </p:nvGrpSpPr>
        <p:grpSpPr>
          <a:xfrm>
            <a:off x="3763771" y="1132675"/>
            <a:ext cx="4510200" cy="3472500"/>
            <a:chOff x="3763771" y="1132675"/>
            <a:chExt cx="4510200" cy="3472500"/>
          </a:xfrm>
        </p:grpSpPr>
        <p:cxnSp>
          <p:nvCxnSpPr>
            <p:cNvPr id="3521" name="Google Shape;3521;p87"/>
            <p:cNvCxnSpPr/>
            <p:nvPr/>
          </p:nvCxnSpPr>
          <p:spPr>
            <a:xfrm>
              <a:off x="3763771" y="2960207"/>
              <a:ext cx="4510200" cy="0"/>
            </a:xfrm>
            <a:prstGeom prst="straightConnector1">
              <a:avLst/>
            </a:prstGeom>
            <a:noFill/>
            <a:ln cap="flat" cmpd="sng" w="9525">
              <a:solidFill>
                <a:schemeClr val="lt1"/>
              </a:solidFill>
              <a:prstDash val="solid"/>
              <a:round/>
              <a:headEnd len="med" w="med" type="none"/>
              <a:tailEnd len="med" w="med" type="none"/>
            </a:ln>
          </p:spPr>
        </p:cxnSp>
        <p:cxnSp>
          <p:nvCxnSpPr>
            <p:cNvPr id="3522" name="Google Shape;3522;p87"/>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9"/>
                                        </p:tgtEl>
                                        <p:attrNameLst>
                                          <p:attrName>style.visibility</p:attrName>
                                        </p:attrNameLst>
                                      </p:cBhvr>
                                      <p:to>
                                        <p:strVal val="visible"/>
                                      </p:to>
                                    </p:set>
                                    <p:animEffect filter="fade" transition="in">
                                      <p:cBhvr>
                                        <p:cTn dur="2000"/>
                                        <p:tgtEl>
                                          <p:spTgt spid="3509"/>
                                        </p:tgtEl>
                                      </p:cBhvr>
                                    </p:animEffect>
                                  </p:childTnLst>
                                </p:cTn>
                              </p:par>
                              <p:par>
                                <p:cTn fill="hold" nodeType="withEffect" presetClass="entr" presetID="2" presetSubtype="4">
                                  <p:stCondLst>
                                    <p:cond delay="0"/>
                                  </p:stCondLst>
                                  <p:childTnLst>
                                    <p:set>
                                      <p:cBhvr>
                                        <p:cTn dur="1" fill="hold">
                                          <p:stCondLst>
                                            <p:cond delay="0"/>
                                          </p:stCondLst>
                                        </p:cTn>
                                        <p:tgtEl>
                                          <p:spTgt spid="3510"/>
                                        </p:tgtEl>
                                        <p:attrNameLst>
                                          <p:attrName>style.visibility</p:attrName>
                                        </p:attrNameLst>
                                      </p:cBhvr>
                                      <p:to>
                                        <p:strVal val="visible"/>
                                      </p:to>
                                    </p:set>
                                    <p:anim calcmode="lin" valueType="num">
                                      <p:cBhvr additive="base">
                                        <p:cTn dur="1000"/>
                                        <p:tgtEl>
                                          <p:spTgt spid="35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1"/>
                                        </p:tgtEl>
                                        <p:attrNameLst>
                                          <p:attrName>style.visibility</p:attrName>
                                        </p:attrNameLst>
                                      </p:cBhvr>
                                      <p:to>
                                        <p:strVal val="visible"/>
                                      </p:to>
                                    </p:set>
                                    <p:anim calcmode="lin" valueType="num">
                                      <p:cBhvr additive="base">
                                        <p:cTn dur="1500"/>
                                        <p:tgtEl>
                                          <p:spTgt spid="35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2"/>
                                        </p:tgtEl>
                                        <p:attrNameLst>
                                          <p:attrName>style.visibility</p:attrName>
                                        </p:attrNameLst>
                                      </p:cBhvr>
                                      <p:to>
                                        <p:strVal val="visible"/>
                                      </p:to>
                                    </p:set>
                                    <p:anim calcmode="lin" valueType="num">
                                      <p:cBhvr additive="base">
                                        <p:cTn dur="1000"/>
                                        <p:tgtEl>
                                          <p:spTgt spid="35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3"/>
                                        </p:tgtEl>
                                        <p:attrNameLst>
                                          <p:attrName>style.visibility</p:attrName>
                                        </p:attrNameLst>
                                      </p:cBhvr>
                                      <p:to>
                                        <p:strVal val="visible"/>
                                      </p:to>
                                    </p:set>
                                    <p:anim calcmode="lin" valueType="num">
                                      <p:cBhvr additive="base">
                                        <p:cTn dur="1500"/>
                                        <p:tgtEl>
                                          <p:spTgt spid="35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4"/>
                                        </p:tgtEl>
                                        <p:attrNameLst>
                                          <p:attrName>style.visibility</p:attrName>
                                        </p:attrNameLst>
                                      </p:cBhvr>
                                      <p:to>
                                        <p:strVal val="visible"/>
                                      </p:to>
                                    </p:set>
                                    <p:anim calcmode="lin" valueType="num">
                                      <p:cBhvr additive="base">
                                        <p:cTn dur="1000"/>
                                        <p:tgtEl>
                                          <p:spTgt spid="35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15"/>
                                        </p:tgtEl>
                                        <p:attrNameLst>
                                          <p:attrName>style.visibility</p:attrName>
                                        </p:attrNameLst>
                                      </p:cBhvr>
                                      <p:to>
                                        <p:strVal val="visible"/>
                                      </p:to>
                                    </p:set>
                                    <p:anim calcmode="lin" valueType="num">
                                      <p:cBhvr additive="base">
                                        <p:cTn dur="1500"/>
                                        <p:tgtEl>
                                          <p:spTgt spid="351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516"/>
                                        </p:tgtEl>
                                        <p:attrNameLst>
                                          <p:attrName>style.visibility</p:attrName>
                                        </p:attrNameLst>
                                      </p:cBhvr>
                                      <p:to>
                                        <p:strVal val="visible"/>
                                      </p:to>
                                    </p:set>
                                    <p:animEffect filter="fade" transition="in">
                                      <p:cBhvr>
                                        <p:cTn dur="2000"/>
                                        <p:tgtEl>
                                          <p:spTgt spid="3516"/>
                                        </p:tgtEl>
                                      </p:cBhvr>
                                    </p:animEffect>
                                  </p:childTnLst>
                                </p:cTn>
                              </p:par>
                              <p:par>
                                <p:cTn fill="hold" nodeType="with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2000"/>
                                        <p:tgtEl>
                                          <p:spTgt spid="3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6" name="Shape 3526"/>
        <p:cNvGrpSpPr/>
        <p:nvPr/>
      </p:nvGrpSpPr>
      <p:grpSpPr>
        <a:xfrm>
          <a:off x="0" y="0"/>
          <a:ext cx="0" cy="0"/>
          <a:chOff x="0" y="0"/>
          <a:chExt cx="0" cy="0"/>
        </a:xfrm>
      </p:grpSpPr>
      <p:sp>
        <p:nvSpPr>
          <p:cNvPr id="3527" name="Google Shape;3527;p8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MY AREAS OF EXPERTISE</a:t>
            </a:r>
            <a:endParaRPr/>
          </a:p>
        </p:txBody>
      </p:sp>
      <p:sp>
        <p:nvSpPr>
          <p:cNvPr id="3528" name="Google Shape;3528;p88"/>
          <p:cNvSpPr txBox="1"/>
          <p:nvPr>
            <p:ph idx="1" type="subTitle"/>
          </p:nvPr>
        </p:nvSpPr>
        <p:spPr>
          <a:xfrm rot="-268">
            <a:off x="720000" y="1700578"/>
            <a:ext cx="3852000" cy="22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3529" name="Google Shape;3529;p8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530" name="Google Shape;3530;p8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531" name="Google Shape;3531;p88"/>
          <p:cNvGrpSpPr/>
          <p:nvPr/>
        </p:nvGrpSpPr>
        <p:grpSpPr>
          <a:xfrm>
            <a:off x="4659059" y="1262853"/>
            <a:ext cx="4169711" cy="3233275"/>
            <a:chOff x="4659059" y="1262853"/>
            <a:chExt cx="4169711" cy="3233275"/>
          </a:xfrm>
        </p:grpSpPr>
        <p:grpSp>
          <p:nvGrpSpPr>
            <p:cNvPr id="3532" name="Google Shape;3532;p88"/>
            <p:cNvGrpSpPr/>
            <p:nvPr/>
          </p:nvGrpSpPr>
          <p:grpSpPr>
            <a:xfrm>
              <a:off x="8193334" y="3861378"/>
              <a:ext cx="635436" cy="634750"/>
              <a:chOff x="2284250" y="553450"/>
              <a:chExt cx="1249875" cy="1248525"/>
            </a:xfrm>
          </p:grpSpPr>
          <p:sp>
            <p:nvSpPr>
              <p:cNvPr id="3533" name="Google Shape;3533;p8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88"/>
            <p:cNvGrpSpPr/>
            <p:nvPr/>
          </p:nvGrpSpPr>
          <p:grpSpPr>
            <a:xfrm>
              <a:off x="6114602" y="2188863"/>
              <a:ext cx="1258625" cy="1256175"/>
              <a:chOff x="2322475" y="2278575"/>
              <a:chExt cx="1258625" cy="1256175"/>
            </a:xfrm>
          </p:grpSpPr>
          <p:sp>
            <p:nvSpPr>
              <p:cNvPr id="3543" name="Google Shape;3543;p88"/>
              <p:cNvSpPr/>
              <p:nvPr/>
            </p:nvSpPr>
            <p:spPr>
              <a:xfrm>
                <a:off x="2322475" y="2880375"/>
                <a:ext cx="568150" cy="52800"/>
              </a:xfrm>
              <a:custGeom>
                <a:rect b="b" l="l" r="r" t="t"/>
                <a:pathLst>
                  <a:path extrusionOk="0" h="2112" w="22726">
                    <a:moveTo>
                      <a:pt x="16010" y="1"/>
                    </a:moveTo>
                    <a:cubicBezTo>
                      <a:pt x="12186" y="1"/>
                      <a:pt x="7020" y="462"/>
                      <a:pt x="110" y="964"/>
                    </a:cubicBezTo>
                    <a:cubicBezTo>
                      <a:pt x="1" y="964"/>
                      <a:pt x="1" y="1161"/>
                      <a:pt x="110" y="1161"/>
                    </a:cubicBezTo>
                    <a:cubicBezTo>
                      <a:pt x="6987" y="1660"/>
                      <a:pt x="12128" y="2111"/>
                      <a:pt x="15942" y="2111"/>
                    </a:cubicBezTo>
                    <a:cubicBezTo>
                      <a:pt x="18974" y="2111"/>
                      <a:pt x="21167" y="1826"/>
                      <a:pt x="22726" y="1052"/>
                    </a:cubicBezTo>
                    <a:cubicBezTo>
                      <a:pt x="21180" y="284"/>
                      <a:pt x="19007" y="1"/>
                      <a:pt x="16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8"/>
              <p:cNvSpPr/>
              <p:nvPr/>
            </p:nvSpPr>
            <p:spPr>
              <a:xfrm>
                <a:off x="2908625" y="2278575"/>
                <a:ext cx="86875" cy="567475"/>
              </a:xfrm>
              <a:custGeom>
                <a:rect b="b" l="l" r="r" t="t"/>
                <a:pathLst>
                  <a:path extrusionOk="0" h="22699" w="3475">
                    <a:moveTo>
                      <a:pt x="1738" y="1"/>
                    </a:moveTo>
                    <a:cubicBezTo>
                      <a:pt x="1689" y="1"/>
                      <a:pt x="1639" y="28"/>
                      <a:pt x="1639" y="82"/>
                    </a:cubicBezTo>
                    <a:cubicBezTo>
                      <a:pt x="744" y="12406"/>
                      <a:pt x="1" y="19136"/>
                      <a:pt x="1727" y="22698"/>
                    </a:cubicBezTo>
                    <a:cubicBezTo>
                      <a:pt x="3475" y="19180"/>
                      <a:pt x="2732" y="12406"/>
                      <a:pt x="1836" y="82"/>
                    </a:cubicBezTo>
                    <a:cubicBezTo>
                      <a:pt x="1836" y="28"/>
                      <a:pt x="1787" y="1"/>
                      <a:pt x="1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8"/>
              <p:cNvSpPr/>
              <p:nvPr/>
            </p:nvSpPr>
            <p:spPr>
              <a:xfrm>
                <a:off x="2908625" y="2967300"/>
                <a:ext cx="86875" cy="567450"/>
              </a:xfrm>
              <a:custGeom>
                <a:rect b="b" l="l" r="r" t="t"/>
                <a:pathLst>
                  <a:path extrusionOk="0" h="22698" w="3475">
                    <a:moveTo>
                      <a:pt x="1749" y="0"/>
                    </a:moveTo>
                    <a:cubicBezTo>
                      <a:pt x="1" y="3540"/>
                      <a:pt x="765" y="10314"/>
                      <a:pt x="1661" y="22616"/>
                    </a:cubicBezTo>
                    <a:cubicBezTo>
                      <a:pt x="1661" y="22670"/>
                      <a:pt x="1705" y="22698"/>
                      <a:pt x="1749" y="22698"/>
                    </a:cubicBezTo>
                    <a:cubicBezTo>
                      <a:pt x="1792" y="22698"/>
                      <a:pt x="1836" y="22670"/>
                      <a:pt x="1836" y="22616"/>
                    </a:cubicBezTo>
                    <a:cubicBezTo>
                      <a:pt x="2732" y="10314"/>
                      <a:pt x="3475" y="3562"/>
                      <a:pt x="1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8"/>
              <p:cNvSpPr/>
              <p:nvPr/>
            </p:nvSpPr>
            <p:spPr>
              <a:xfrm>
                <a:off x="3012975" y="2880550"/>
                <a:ext cx="568125" cy="52400"/>
              </a:xfrm>
              <a:custGeom>
                <a:rect b="b" l="l" r="r" t="t"/>
                <a:pathLst>
                  <a:path extrusionOk="0" h="2096" w="22725">
                    <a:moveTo>
                      <a:pt x="6773" y="1"/>
                    </a:moveTo>
                    <a:cubicBezTo>
                      <a:pt x="3747" y="1"/>
                      <a:pt x="1555" y="281"/>
                      <a:pt x="0" y="1045"/>
                    </a:cubicBezTo>
                    <a:cubicBezTo>
                      <a:pt x="1545" y="1812"/>
                      <a:pt x="3719" y="2095"/>
                      <a:pt x="6715" y="2095"/>
                    </a:cubicBezTo>
                    <a:cubicBezTo>
                      <a:pt x="10540" y="2095"/>
                      <a:pt x="15705" y="1634"/>
                      <a:pt x="22616" y="1132"/>
                    </a:cubicBezTo>
                    <a:cubicBezTo>
                      <a:pt x="22725" y="1132"/>
                      <a:pt x="22725" y="935"/>
                      <a:pt x="22616" y="935"/>
                    </a:cubicBezTo>
                    <a:cubicBezTo>
                      <a:pt x="15740" y="448"/>
                      <a:pt x="10592" y="1"/>
                      <a:pt x="6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8"/>
              <p:cNvSpPr/>
              <p:nvPr/>
            </p:nvSpPr>
            <p:spPr>
              <a:xfrm>
                <a:off x="2505950" y="2949800"/>
                <a:ext cx="403250" cy="402200"/>
              </a:xfrm>
              <a:custGeom>
                <a:rect b="b" l="l" r="r" t="t"/>
                <a:pathLst>
                  <a:path extrusionOk="0" h="16088" w="16130">
                    <a:moveTo>
                      <a:pt x="16129" y="1"/>
                    </a:moveTo>
                    <a:cubicBezTo>
                      <a:pt x="12393" y="1246"/>
                      <a:pt x="8154" y="6578"/>
                      <a:pt x="69" y="15930"/>
                    </a:cubicBezTo>
                    <a:cubicBezTo>
                      <a:pt x="0" y="15982"/>
                      <a:pt x="53" y="16088"/>
                      <a:pt x="132" y="16088"/>
                    </a:cubicBezTo>
                    <a:cubicBezTo>
                      <a:pt x="154" y="16088"/>
                      <a:pt x="177" y="16080"/>
                      <a:pt x="200" y="16061"/>
                    </a:cubicBezTo>
                    <a:cubicBezTo>
                      <a:pt x="9552" y="7976"/>
                      <a:pt x="14840" y="3737"/>
                      <a:pt x="16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8"/>
              <p:cNvSpPr/>
              <p:nvPr/>
            </p:nvSpPr>
            <p:spPr>
              <a:xfrm>
                <a:off x="2994400" y="2949800"/>
                <a:ext cx="403250" cy="402200"/>
              </a:xfrm>
              <a:custGeom>
                <a:rect b="b" l="l" r="r" t="t"/>
                <a:pathLst>
                  <a:path extrusionOk="0" h="16088" w="16130">
                    <a:moveTo>
                      <a:pt x="0" y="1"/>
                    </a:moveTo>
                    <a:lnTo>
                      <a:pt x="0" y="1"/>
                    </a:lnTo>
                    <a:cubicBezTo>
                      <a:pt x="1268" y="3737"/>
                      <a:pt x="6599" y="7976"/>
                      <a:pt x="15929" y="16061"/>
                    </a:cubicBezTo>
                    <a:cubicBezTo>
                      <a:pt x="15953" y="16080"/>
                      <a:pt x="15976" y="16088"/>
                      <a:pt x="15997" y="16088"/>
                    </a:cubicBezTo>
                    <a:cubicBezTo>
                      <a:pt x="16076" y="16088"/>
                      <a:pt x="16129" y="15982"/>
                      <a:pt x="16061" y="15930"/>
                    </a:cubicBezTo>
                    <a:cubicBezTo>
                      <a:pt x="7976" y="6578"/>
                      <a:pt x="3737" y="126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8"/>
              <p:cNvSpPr/>
              <p:nvPr/>
            </p:nvSpPr>
            <p:spPr>
              <a:xfrm>
                <a:off x="2995475" y="2461750"/>
                <a:ext cx="402475" cy="401775"/>
              </a:xfrm>
              <a:custGeom>
                <a:rect b="b" l="l" r="r" t="t"/>
                <a:pathLst>
                  <a:path extrusionOk="0" h="16071" w="16099">
                    <a:moveTo>
                      <a:pt x="15950" y="0"/>
                    </a:moveTo>
                    <a:cubicBezTo>
                      <a:pt x="15936" y="0"/>
                      <a:pt x="15922" y="3"/>
                      <a:pt x="15908" y="10"/>
                    </a:cubicBezTo>
                    <a:cubicBezTo>
                      <a:pt x="6578" y="8095"/>
                      <a:pt x="1268" y="12334"/>
                      <a:pt x="1" y="16070"/>
                    </a:cubicBezTo>
                    <a:cubicBezTo>
                      <a:pt x="3737" y="14825"/>
                      <a:pt x="7976" y="9493"/>
                      <a:pt x="16061" y="163"/>
                    </a:cubicBezTo>
                    <a:cubicBezTo>
                      <a:pt x="16098" y="89"/>
                      <a:pt x="16026" y="0"/>
                      <a:pt x="15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8"/>
              <p:cNvSpPr/>
              <p:nvPr/>
            </p:nvSpPr>
            <p:spPr>
              <a:xfrm>
                <a:off x="2505825" y="2461750"/>
                <a:ext cx="403375" cy="401775"/>
              </a:xfrm>
              <a:custGeom>
                <a:rect b="b" l="l" r="r" t="t"/>
                <a:pathLst>
                  <a:path extrusionOk="0" h="16071" w="16135">
                    <a:moveTo>
                      <a:pt x="154" y="0"/>
                    </a:moveTo>
                    <a:cubicBezTo>
                      <a:pt x="66" y="0"/>
                      <a:pt x="0" y="89"/>
                      <a:pt x="74" y="163"/>
                    </a:cubicBezTo>
                    <a:cubicBezTo>
                      <a:pt x="8159" y="9493"/>
                      <a:pt x="12398" y="14803"/>
                      <a:pt x="16134" y="16070"/>
                    </a:cubicBezTo>
                    <a:cubicBezTo>
                      <a:pt x="14889" y="12334"/>
                      <a:pt x="9557" y="8095"/>
                      <a:pt x="205" y="10"/>
                    </a:cubicBezTo>
                    <a:cubicBezTo>
                      <a:pt x="188" y="3"/>
                      <a:pt x="171"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8"/>
              <p:cNvSpPr/>
              <p:nvPr/>
            </p:nvSpPr>
            <p:spPr>
              <a:xfrm>
                <a:off x="2556450" y="2752350"/>
                <a:ext cx="357125" cy="140025"/>
              </a:xfrm>
              <a:custGeom>
                <a:rect b="b" l="l" r="r" t="t"/>
                <a:pathLst>
                  <a:path extrusionOk="0" h="5601" w="14285">
                    <a:moveTo>
                      <a:pt x="66" y="1"/>
                    </a:moveTo>
                    <a:cubicBezTo>
                      <a:pt x="10" y="1"/>
                      <a:pt x="1" y="83"/>
                      <a:pt x="37" y="120"/>
                    </a:cubicBezTo>
                    <a:cubicBezTo>
                      <a:pt x="7192" y="3500"/>
                      <a:pt x="11237" y="5601"/>
                      <a:pt x="13872" y="5601"/>
                    </a:cubicBezTo>
                    <a:cubicBezTo>
                      <a:pt x="14013" y="5601"/>
                      <a:pt x="14151" y="5595"/>
                      <a:pt x="14284" y="5583"/>
                    </a:cubicBezTo>
                    <a:cubicBezTo>
                      <a:pt x="12471" y="3616"/>
                      <a:pt x="8035" y="2436"/>
                      <a:pt x="103" y="11"/>
                    </a:cubicBezTo>
                    <a:cubicBezTo>
                      <a:pt x="89" y="4"/>
                      <a:pt x="77" y="1"/>
                      <a:pt x="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8"/>
              <p:cNvSpPr/>
              <p:nvPr/>
            </p:nvSpPr>
            <p:spPr>
              <a:xfrm>
                <a:off x="2961075" y="2511725"/>
                <a:ext cx="145150" cy="356725"/>
              </a:xfrm>
              <a:custGeom>
                <a:rect b="b" l="l" r="r" t="t"/>
                <a:pathLst>
                  <a:path extrusionOk="0" h="14269" w="5806">
                    <a:moveTo>
                      <a:pt x="5726" y="1"/>
                    </a:moveTo>
                    <a:cubicBezTo>
                      <a:pt x="5707" y="1"/>
                      <a:pt x="5689" y="13"/>
                      <a:pt x="5681" y="43"/>
                    </a:cubicBezTo>
                    <a:cubicBezTo>
                      <a:pt x="2098" y="7560"/>
                      <a:pt x="0" y="11624"/>
                      <a:pt x="219" y="14268"/>
                    </a:cubicBezTo>
                    <a:cubicBezTo>
                      <a:pt x="2185" y="12476"/>
                      <a:pt x="3365" y="8041"/>
                      <a:pt x="5791" y="87"/>
                    </a:cubicBezTo>
                    <a:cubicBezTo>
                      <a:pt x="5805" y="44"/>
                      <a:pt x="5763" y="1"/>
                      <a:pt x="5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8"/>
              <p:cNvSpPr/>
              <p:nvPr/>
            </p:nvSpPr>
            <p:spPr>
              <a:xfrm>
                <a:off x="2797375" y="2945425"/>
                <a:ext cx="145150" cy="356750"/>
              </a:xfrm>
              <a:custGeom>
                <a:rect b="b" l="l" r="r" t="t"/>
                <a:pathLst>
                  <a:path extrusionOk="0" h="14270" w="5806">
                    <a:moveTo>
                      <a:pt x="5587" y="1"/>
                    </a:moveTo>
                    <a:lnTo>
                      <a:pt x="5587" y="1"/>
                    </a:lnTo>
                    <a:cubicBezTo>
                      <a:pt x="3620" y="1815"/>
                      <a:pt x="2462" y="6228"/>
                      <a:pt x="15" y="14182"/>
                    </a:cubicBezTo>
                    <a:cubicBezTo>
                      <a:pt x="0" y="14240"/>
                      <a:pt x="44" y="14270"/>
                      <a:pt x="81" y="14270"/>
                    </a:cubicBezTo>
                    <a:cubicBezTo>
                      <a:pt x="100" y="14270"/>
                      <a:pt x="117" y="14262"/>
                      <a:pt x="124" y="14248"/>
                    </a:cubicBezTo>
                    <a:cubicBezTo>
                      <a:pt x="3708" y="6731"/>
                      <a:pt x="5805" y="2667"/>
                      <a:pt x="5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8"/>
              <p:cNvSpPr/>
              <p:nvPr/>
            </p:nvSpPr>
            <p:spPr>
              <a:xfrm>
                <a:off x="2990575" y="2921550"/>
                <a:ext cx="357125" cy="139800"/>
              </a:xfrm>
              <a:custGeom>
                <a:rect b="b" l="l" r="r" t="t"/>
                <a:pathLst>
                  <a:path extrusionOk="0" h="5592" w="14285">
                    <a:moveTo>
                      <a:pt x="387" y="1"/>
                    </a:moveTo>
                    <a:cubicBezTo>
                      <a:pt x="255" y="1"/>
                      <a:pt x="126" y="6"/>
                      <a:pt x="0" y="16"/>
                    </a:cubicBezTo>
                    <a:cubicBezTo>
                      <a:pt x="1792" y="1983"/>
                      <a:pt x="6228" y="3141"/>
                      <a:pt x="14181" y="5588"/>
                    </a:cubicBezTo>
                    <a:cubicBezTo>
                      <a:pt x="14187" y="5590"/>
                      <a:pt x="14193" y="5591"/>
                      <a:pt x="14199" y="5591"/>
                    </a:cubicBezTo>
                    <a:cubicBezTo>
                      <a:pt x="14254" y="5591"/>
                      <a:pt x="14285" y="5499"/>
                      <a:pt x="14225" y="5479"/>
                    </a:cubicBezTo>
                    <a:cubicBezTo>
                      <a:pt x="7066" y="2066"/>
                      <a:pt x="3039" y="1"/>
                      <a:pt x="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8"/>
              <p:cNvSpPr/>
              <p:nvPr/>
            </p:nvSpPr>
            <p:spPr>
              <a:xfrm>
                <a:off x="2563025" y="2923500"/>
                <a:ext cx="351625" cy="155325"/>
              </a:xfrm>
              <a:custGeom>
                <a:rect b="b" l="l" r="r" t="t"/>
                <a:pathLst>
                  <a:path extrusionOk="0" h="6213" w="14065">
                    <a:moveTo>
                      <a:pt x="13882" y="0"/>
                    </a:moveTo>
                    <a:cubicBezTo>
                      <a:pt x="11239" y="0"/>
                      <a:pt x="7298" y="2278"/>
                      <a:pt x="80" y="6100"/>
                    </a:cubicBezTo>
                    <a:cubicBezTo>
                      <a:pt x="1" y="6120"/>
                      <a:pt x="48" y="6212"/>
                      <a:pt x="106" y="6212"/>
                    </a:cubicBezTo>
                    <a:cubicBezTo>
                      <a:pt x="112" y="6212"/>
                      <a:pt x="118" y="6212"/>
                      <a:pt x="124" y="6210"/>
                    </a:cubicBezTo>
                    <a:cubicBezTo>
                      <a:pt x="7969" y="3435"/>
                      <a:pt x="12339" y="2036"/>
                      <a:pt x="14065" y="4"/>
                    </a:cubicBezTo>
                    <a:cubicBezTo>
                      <a:pt x="14005" y="1"/>
                      <a:pt x="13944" y="0"/>
                      <a:pt x="1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8"/>
              <p:cNvSpPr/>
              <p:nvPr/>
            </p:nvSpPr>
            <p:spPr>
              <a:xfrm>
                <a:off x="2965975" y="2944350"/>
                <a:ext cx="158275" cy="350675"/>
              </a:xfrm>
              <a:custGeom>
                <a:rect b="b" l="l" r="r" t="t"/>
                <a:pathLst>
                  <a:path extrusionOk="0" h="14027" w="6331">
                    <a:moveTo>
                      <a:pt x="110" y="0"/>
                    </a:moveTo>
                    <a:cubicBezTo>
                      <a:pt x="1" y="2644"/>
                      <a:pt x="2295" y="6599"/>
                      <a:pt x="6207" y="13985"/>
                    </a:cubicBezTo>
                    <a:cubicBezTo>
                      <a:pt x="6214" y="14014"/>
                      <a:pt x="6231" y="14026"/>
                      <a:pt x="6249" y="14026"/>
                    </a:cubicBezTo>
                    <a:cubicBezTo>
                      <a:pt x="6287" y="14026"/>
                      <a:pt x="6330" y="13978"/>
                      <a:pt x="6316" y="13919"/>
                    </a:cubicBezTo>
                    <a:cubicBezTo>
                      <a:pt x="3519" y="6097"/>
                      <a:pt x="2120" y="1727"/>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8"/>
              <p:cNvSpPr/>
              <p:nvPr/>
            </p:nvSpPr>
            <p:spPr>
              <a:xfrm>
                <a:off x="2990025" y="2735050"/>
                <a:ext cx="350625" cy="155325"/>
              </a:xfrm>
              <a:custGeom>
                <a:rect b="b" l="l" r="r" t="t"/>
                <a:pathLst>
                  <a:path extrusionOk="0" h="6213" w="14025">
                    <a:moveTo>
                      <a:pt x="13937" y="1"/>
                    </a:moveTo>
                    <a:cubicBezTo>
                      <a:pt x="13931" y="1"/>
                      <a:pt x="13925" y="1"/>
                      <a:pt x="13919" y="3"/>
                    </a:cubicBezTo>
                    <a:cubicBezTo>
                      <a:pt x="6075" y="2800"/>
                      <a:pt x="1705" y="4199"/>
                      <a:pt x="0" y="6209"/>
                    </a:cubicBezTo>
                    <a:cubicBezTo>
                      <a:pt x="61" y="6212"/>
                      <a:pt x="122" y="6213"/>
                      <a:pt x="183" y="6213"/>
                    </a:cubicBezTo>
                    <a:cubicBezTo>
                      <a:pt x="2827" y="6213"/>
                      <a:pt x="6768" y="3935"/>
                      <a:pt x="13985" y="113"/>
                    </a:cubicBezTo>
                    <a:cubicBezTo>
                      <a:pt x="14025" y="93"/>
                      <a:pt x="13992" y="1"/>
                      <a:pt x="13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8"/>
              <p:cNvSpPr/>
              <p:nvPr/>
            </p:nvSpPr>
            <p:spPr>
              <a:xfrm>
                <a:off x="2779850" y="2518900"/>
                <a:ext cx="157750" cy="350075"/>
              </a:xfrm>
              <a:custGeom>
                <a:rect b="b" l="l" r="r" t="t"/>
                <a:pathLst>
                  <a:path extrusionOk="0" h="14003" w="6310">
                    <a:moveTo>
                      <a:pt x="92" y="1"/>
                    </a:moveTo>
                    <a:cubicBezTo>
                      <a:pt x="53" y="1"/>
                      <a:pt x="1" y="37"/>
                      <a:pt x="17" y="84"/>
                    </a:cubicBezTo>
                    <a:cubicBezTo>
                      <a:pt x="2792" y="7928"/>
                      <a:pt x="4190" y="12299"/>
                      <a:pt x="6200" y="14003"/>
                    </a:cubicBezTo>
                    <a:cubicBezTo>
                      <a:pt x="6310" y="11359"/>
                      <a:pt x="4015" y="7404"/>
                      <a:pt x="126" y="18"/>
                    </a:cubicBezTo>
                    <a:cubicBezTo>
                      <a:pt x="120" y="6"/>
                      <a:pt x="107" y="1"/>
                      <a:pt x="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88"/>
            <p:cNvGrpSpPr/>
            <p:nvPr/>
          </p:nvGrpSpPr>
          <p:grpSpPr>
            <a:xfrm>
              <a:off x="4659059" y="1262853"/>
              <a:ext cx="635436" cy="634750"/>
              <a:chOff x="2284250" y="553450"/>
              <a:chExt cx="1249875" cy="1248525"/>
            </a:xfrm>
          </p:grpSpPr>
          <p:sp>
            <p:nvSpPr>
              <p:cNvPr id="3560" name="Google Shape;3560;p8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88"/>
            <p:cNvGrpSpPr/>
            <p:nvPr/>
          </p:nvGrpSpPr>
          <p:grpSpPr>
            <a:xfrm>
              <a:off x="4768918" y="3971118"/>
              <a:ext cx="415708" cy="415259"/>
              <a:chOff x="2284250" y="553450"/>
              <a:chExt cx="1249875" cy="1248525"/>
            </a:xfrm>
          </p:grpSpPr>
          <p:sp>
            <p:nvSpPr>
              <p:cNvPr id="3570" name="Google Shape;3570;p8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88"/>
            <p:cNvGrpSpPr/>
            <p:nvPr/>
          </p:nvGrpSpPr>
          <p:grpSpPr>
            <a:xfrm>
              <a:off x="8303193" y="1372598"/>
              <a:ext cx="415708" cy="415259"/>
              <a:chOff x="2284250" y="553450"/>
              <a:chExt cx="1249875" cy="1248525"/>
            </a:xfrm>
          </p:grpSpPr>
          <p:sp>
            <p:nvSpPr>
              <p:cNvPr id="3580" name="Google Shape;3580;p88"/>
              <p:cNvSpPr/>
              <p:nvPr/>
            </p:nvSpPr>
            <p:spPr>
              <a:xfrm>
                <a:off x="2969800" y="1151100"/>
                <a:ext cx="564325" cy="52575"/>
              </a:xfrm>
              <a:custGeom>
                <a:rect b="b" l="l" r="r" t="t"/>
                <a:pathLst>
                  <a:path extrusionOk="0" h="2103" w="22573">
                    <a:moveTo>
                      <a:pt x="6700" y="1"/>
                    </a:moveTo>
                    <a:cubicBezTo>
                      <a:pt x="3710" y="1"/>
                      <a:pt x="1541" y="282"/>
                      <a:pt x="1" y="1043"/>
                    </a:cubicBezTo>
                    <a:cubicBezTo>
                      <a:pt x="1550" y="1817"/>
                      <a:pt x="3733" y="2103"/>
                      <a:pt x="6748" y="2103"/>
                    </a:cubicBezTo>
                    <a:cubicBezTo>
                      <a:pt x="10540" y="2103"/>
                      <a:pt x="15647" y="1651"/>
                      <a:pt x="22464" y="1152"/>
                    </a:cubicBezTo>
                    <a:cubicBezTo>
                      <a:pt x="22573" y="1152"/>
                      <a:pt x="22573" y="977"/>
                      <a:pt x="22464" y="955"/>
                    </a:cubicBezTo>
                    <a:cubicBezTo>
                      <a:pt x="15619" y="454"/>
                      <a:pt x="10497" y="1"/>
                      <a:pt x="6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8"/>
              <p:cNvSpPr/>
              <p:nvPr/>
            </p:nvSpPr>
            <p:spPr>
              <a:xfrm>
                <a:off x="2865475" y="553450"/>
                <a:ext cx="86875" cy="563650"/>
              </a:xfrm>
              <a:custGeom>
                <a:rect b="b" l="l" r="r" t="t"/>
                <a:pathLst>
                  <a:path extrusionOk="0" h="22546" w="3475">
                    <a:moveTo>
                      <a:pt x="1746" y="0"/>
                    </a:moveTo>
                    <a:cubicBezTo>
                      <a:pt x="1699" y="0"/>
                      <a:pt x="1650" y="28"/>
                      <a:pt x="1639" y="82"/>
                    </a:cubicBezTo>
                    <a:cubicBezTo>
                      <a:pt x="743" y="12319"/>
                      <a:pt x="0" y="19049"/>
                      <a:pt x="1727" y="22545"/>
                    </a:cubicBezTo>
                    <a:cubicBezTo>
                      <a:pt x="3475" y="19027"/>
                      <a:pt x="2732" y="12319"/>
                      <a:pt x="1836" y="82"/>
                    </a:cubicBezTo>
                    <a:cubicBezTo>
                      <a:pt x="1836" y="28"/>
                      <a:pt x="1792" y="0"/>
                      <a:pt x="17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8"/>
              <p:cNvSpPr/>
              <p:nvPr/>
            </p:nvSpPr>
            <p:spPr>
              <a:xfrm>
                <a:off x="2284250" y="1151650"/>
                <a:ext cx="564300" cy="52175"/>
              </a:xfrm>
              <a:custGeom>
                <a:rect b="b" l="l" r="r" t="t"/>
                <a:pathLst>
                  <a:path extrusionOk="0" h="2087" w="22572">
                    <a:moveTo>
                      <a:pt x="15873" y="1"/>
                    </a:moveTo>
                    <a:cubicBezTo>
                      <a:pt x="12076" y="1"/>
                      <a:pt x="6954" y="454"/>
                      <a:pt x="109" y="955"/>
                    </a:cubicBezTo>
                    <a:cubicBezTo>
                      <a:pt x="0" y="955"/>
                      <a:pt x="0" y="1130"/>
                      <a:pt x="109" y="1152"/>
                    </a:cubicBezTo>
                    <a:cubicBezTo>
                      <a:pt x="6936" y="1639"/>
                      <a:pt x="12049" y="2086"/>
                      <a:pt x="15843" y="2086"/>
                    </a:cubicBezTo>
                    <a:cubicBezTo>
                      <a:pt x="18849" y="2086"/>
                      <a:pt x="21026" y="1806"/>
                      <a:pt x="22572" y="1043"/>
                    </a:cubicBezTo>
                    <a:cubicBezTo>
                      <a:pt x="21032" y="282"/>
                      <a:pt x="18863" y="1"/>
                      <a:pt x="158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8"/>
              <p:cNvSpPr/>
              <p:nvPr/>
            </p:nvSpPr>
            <p:spPr>
              <a:xfrm>
                <a:off x="2865475" y="1238325"/>
                <a:ext cx="86875" cy="563650"/>
              </a:xfrm>
              <a:custGeom>
                <a:rect b="b" l="l" r="r" t="t"/>
                <a:pathLst>
                  <a:path extrusionOk="0" h="22546" w="3475">
                    <a:moveTo>
                      <a:pt x="1748" y="1"/>
                    </a:moveTo>
                    <a:cubicBezTo>
                      <a:pt x="0" y="3497"/>
                      <a:pt x="765" y="10227"/>
                      <a:pt x="1639" y="22464"/>
                    </a:cubicBezTo>
                    <a:cubicBezTo>
                      <a:pt x="1639" y="22518"/>
                      <a:pt x="1683" y="22546"/>
                      <a:pt x="1729" y="22546"/>
                    </a:cubicBezTo>
                    <a:cubicBezTo>
                      <a:pt x="1776" y="22546"/>
                      <a:pt x="1825" y="22518"/>
                      <a:pt x="1836" y="22464"/>
                    </a:cubicBezTo>
                    <a:cubicBezTo>
                      <a:pt x="2732" y="10227"/>
                      <a:pt x="3475" y="3497"/>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8"/>
              <p:cNvSpPr/>
              <p:nvPr/>
            </p:nvSpPr>
            <p:spPr>
              <a:xfrm>
                <a:off x="2952325" y="1219775"/>
                <a:ext cx="400575" cy="399775"/>
              </a:xfrm>
              <a:custGeom>
                <a:rect b="b" l="l" r="r" t="t"/>
                <a:pathLst>
                  <a:path extrusionOk="0" h="15991" w="16023">
                    <a:moveTo>
                      <a:pt x="1" y="0"/>
                    </a:moveTo>
                    <a:lnTo>
                      <a:pt x="1" y="0"/>
                    </a:lnTo>
                    <a:cubicBezTo>
                      <a:pt x="1246" y="3737"/>
                      <a:pt x="6534" y="7954"/>
                      <a:pt x="15821" y="15973"/>
                    </a:cubicBezTo>
                    <a:cubicBezTo>
                      <a:pt x="15833" y="15985"/>
                      <a:pt x="15848" y="15991"/>
                      <a:pt x="15865" y="15991"/>
                    </a:cubicBezTo>
                    <a:cubicBezTo>
                      <a:pt x="15935" y="15991"/>
                      <a:pt x="16023" y="15891"/>
                      <a:pt x="15952" y="15820"/>
                    </a:cubicBezTo>
                    <a:cubicBezTo>
                      <a:pt x="7911" y="6533"/>
                      <a:pt x="3715" y="126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8"/>
              <p:cNvSpPr/>
              <p:nvPr/>
            </p:nvSpPr>
            <p:spPr>
              <a:xfrm>
                <a:off x="2465475" y="735325"/>
                <a:ext cx="400575" cy="399250"/>
              </a:xfrm>
              <a:custGeom>
                <a:rect b="b" l="l" r="r" t="t"/>
                <a:pathLst>
                  <a:path extrusionOk="0" h="15970" w="16023">
                    <a:moveTo>
                      <a:pt x="158" y="0"/>
                    </a:moveTo>
                    <a:cubicBezTo>
                      <a:pt x="88" y="0"/>
                      <a:pt x="0" y="100"/>
                      <a:pt x="71" y="171"/>
                    </a:cubicBezTo>
                    <a:cubicBezTo>
                      <a:pt x="8112" y="9458"/>
                      <a:pt x="12308" y="14724"/>
                      <a:pt x="16022" y="15969"/>
                    </a:cubicBezTo>
                    <a:cubicBezTo>
                      <a:pt x="14777" y="12255"/>
                      <a:pt x="9489" y="8059"/>
                      <a:pt x="202" y="18"/>
                    </a:cubicBezTo>
                    <a:cubicBezTo>
                      <a:pt x="190" y="6"/>
                      <a:pt x="174" y="0"/>
                      <a:pt x="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8"/>
              <p:cNvSpPr/>
              <p:nvPr/>
            </p:nvSpPr>
            <p:spPr>
              <a:xfrm>
                <a:off x="2465475" y="1219775"/>
                <a:ext cx="400575" cy="399775"/>
              </a:xfrm>
              <a:custGeom>
                <a:rect b="b" l="l" r="r" t="t"/>
                <a:pathLst>
                  <a:path extrusionOk="0" h="15991" w="16023">
                    <a:moveTo>
                      <a:pt x="16022" y="0"/>
                    </a:moveTo>
                    <a:lnTo>
                      <a:pt x="16022" y="0"/>
                    </a:lnTo>
                    <a:cubicBezTo>
                      <a:pt x="12308" y="1289"/>
                      <a:pt x="8112" y="6533"/>
                      <a:pt x="71" y="15820"/>
                    </a:cubicBezTo>
                    <a:cubicBezTo>
                      <a:pt x="0" y="15891"/>
                      <a:pt x="88" y="15991"/>
                      <a:pt x="158" y="15991"/>
                    </a:cubicBezTo>
                    <a:cubicBezTo>
                      <a:pt x="174" y="15991"/>
                      <a:pt x="190" y="15985"/>
                      <a:pt x="202" y="15973"/>
                    </a:cubicBezTo>
                    <a:cubicBezTo>
                      <a:pt x="9489" y="7932"/>
                      <a:pt x="14777" y="3715"/>
                      <a:pt x="16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8"/>
              <p:cNvSpPr/>
              <p:nvPr/>
            </p:nvSpPr>
            <p:spPr>
              <a:xfrm>
                <a:off x="2951775" y="735325"/>
                <a:ext cx="400150" cy="399250"/>
              </a:xfrm>
              <a:custGeom>
                <a:rect b="b" l="l" r="r" t="t"/>
                <a:pathLst>
                  <a:path extrusionOk="0" h="15970" w="16006">
                    <a:moveTo>
                      <a:pt x="15851" y="0"/>
                    </a:moveTo>
                    <a:cubicBezTo>
                      <a:pt x="15833" y="0"/>
                      <a:pt x="15815" y="6"/>
                      <a:pt x="15799" y="18"/>
                    </a:cubicBezTo>
                    <a:cubicBezTo>
                      <a:pt x="6512" y="8059"/>
                      <a:pt x="1246" y="12255"/>
                      <a:pt x="1" y="15969"/>
                    </a:cubicBezTo>
                    <a:cubicBezTo>
                      <a:pt x="3715" y="14724"/>
                      <a:pt x="7933" y="9458"/>
                      <a:pt x="15952" y="171"/>
                    </a:cubicBezTo>
                    <a:cubicBezTo>
                      <a:pt x="16005" y="100"/>
                      <a:pt x="15929" y="0"/>
                      <a:pt x="15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8"/>
              <p:cNvSpPr/>
              <p:nvPr/>
            </p:nvSpPr>
            <p:spPr>
              <a:xfrm>
                <a:off x="2848525" y="1117075"/>
                <a:ext cx="121300" cy="121275"/>
              </a:xfrm>
              <a:custGeom>
                <a:rect b="b" l="l" r="r" t="t"/>
                <a:pathLst>
                  <a:path extrusionOk="0" h="4851" w="4852">
                    <a:moveTo>
                      <a:pt x="2426" y="0"/>
                    </a:moveTo>
                    <a:cubicBezTo>
                      <a:pt x="2273" y="350"/>
                      <a:pt x="2055" y="677"/>
                      <a:pt x="1836" y="962"/>
                    </a:cubicBezTo>
                    <a:cubicBezTo>
                      <a:pt x="1465" y="896"/>
                      <a:pt x="1094" y="809"/>
                      <a:pt x="700" y="699"/>
                    </a:cubicBezTo>
                    <a:lnTo>
                      <a:pt x="700" y="699"/>
                    </a:lnTo>
                    <a:cubicBezTo>
                      <a:pt x="853" y="1093"/>
                      <a:pt x="919" y="1442"/>
                      <a:pt x="962" y="1836"/>
                    </a:cubicBezTo>
                    <a:cubicBezTo>
                      <a:pt x="657" y="2054"/>
                      <a:pt x="351" y="2273"/>
                      <a:pt x="1" y="2426"/>
                    </a:cubicBezTo>
                    <a:cubicBezTo>
                      <a:pt x="351" y="2600"/>
                      <a:pt x="678" y="2819"/>
                      <a:pt x="962" y="3037"/>
                    </a:cubicBezTo>
                    <a:cubicBezTo>
                      <a:pt x="919" y="3387"/>
                      <a:pt x="853" y="3758"/>
                      <a:pt x="700" y="4152"/>
                    </a:cubicBezTo>
                    <a:cubicBezTo>
                      <a:pt x="1094" y="4021"/>
                      <a:pt x="1443" y="3933"/>
                      <a:pt x="1836" y="3911"/>
                    </a:cubicBezTo>
                    <a:cubicBezTo>
                      <a:pt x="2055" y="4195"/>
                      <a:pt x="2273" y="4501"/>
                      <a:pt x="2426" y="4851"/>
                    </a:cubicBezTo>
                    <a:cubicBezTo>
                      <a:pt x="2601" y="4501"/>
                      <a:pt x="2820" y="4174"/>
                      <a:pt x="3038" y="3911"/>
                    </a:cubicBezTo>
                    <a:cubicBezTo>
                      <a:pt x="3388" y="3955"/>
                      <a:pt x="3759" y="4042"/>
                      <a:pt x="4153" y="4152"/>
                    </a:cubicBezTo>
                    <a:cubicBezTo>
                      <a:pt x="4022" y="3758"/>
                      <a:pt x="3934" y="3409"/>
                      <a:pt x="3912" y="3037"/>
                    </a:cubicBezTo>
                    <a:cubicBezTo>
                      <a:pt x="4196" y="2819"/>
                      <a:pt x="4502" y="2600"/>
                      <a:pt x="4852" y="2426"/>
                    </a:cubicBezTo>
                    <a:cubicBezTo>
                      <a:pt x="4502" y="2273"/>
                      <a:pt x="4175" y="2054"/>
                      <a:pt x="3912" y="1836"/>
                    </a:cubicBezTo>
                    <a:cubicBezTo>
                      <a:pt x="3956" y="1464"/>
                      <a:pt x="4043" y="1093"/>
                      <a:pt x="4153" y="699"/>
                    </a:cubicBezTo>
                    <a:lnTo>
                      <a:pt x="4153" y="699"/>
                    </a:lnTo>
                    <a:cubicBezTo>
                      <a:pt x="3759" y="852"/>
                      <a:pt x="3410" y="918"/>
                      <a:pt x="3038" y="962"/>
                    </a:cubicBezTo>
                    <a:cubicBezTo>
                      <a:pt x="2820" y="656"/>
                      <a:pt x="2601" y="35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89" name="Google Shape;3589;p88"/>
            <p:cNvCxnSpPr/>
            <p:nvPr/>
          </p:nvCxnSpPr>
          <p:spPr>
            <a:xfrm>
              <a:off x="5449350" y="1580228"/>
              <a:ext cx="2759400" cy="0"/>
            </a:xfrm>
            <a:prstGeom prst="straightConnector1">
              <a:avLst/>
            </a:prstGeom>
            <a:noFill/>
            <a:ln cap="flat" cmpd="sng" w="9525">
              <a:solidFill>
                <a:schemeClr val="lt1"/>
              </a:solidFill>
              <a:prstDash val="solid"/>
              <a:round/>
              <a:headEnd len="med" w="med" type="none"/>
              <a:tailEnd len="med" w="med" type="none"/>
            </a:ln>
          </p:spPr>
        </p:cxnSp>
        <p:cxnSp>
          <p:nvCxnSpPr>
            <p:cNvPr id="3590" name="Google Shape;3590;p88"/>
            <p:cNvCxnSpPr/>
            <p:nvPr/>
          </p:nvCxnSpPr>
          <p:spPr>
            <a:xfrm>
              <a:off x="5309275" y="4178753"/>
              <a:ext cx="2759400" cy="0"/>
            </a:xfrm>
            <a:prstGeom prst="straightConnector1">
              <a:avLst/>
            </a:prstGeom>
            <a:noFill/>
            <a:ln cap="flat" cmpd="sng" w="9525">
              <a:solidFill>
                <a:schemeClr val="lt1"/>
              </a:solidFill>
              <a:prstDash val="solid"/>
              <a:round/>
              <a:headEnd len="med" w="med" type="none"/>
              <a:tailEnd len="med" w="med" type="none"/>
            </a:ln>
          </p:spPr>
        </p:cxnSp>
      </p:grpSp>
      <p:sp>
        <p:nvSpPr>
          <p:cNvPr id="3591" name="Google Shape;3591;p88">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89"/>
          <p:cNvSpPr txBox="1"/>
          <p:nvPr>
            <p:ph type="title"/>
          </p:nvPr>
        </p:nvSpPr>
        <p:spPr>
          <a:xfrm>
            <a:off x="4900950" y="1262825"/>
            <a:ext cx="3207900" cy="1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REINFORCES THE CONCEPT</a:t>
            </a:r>
            <a:endParaRPr/>
          </a:p>
        </p:txBody>
      </p:sp>
      <p:sp>
        <p:nvSpPr>
          <p:cNvPr id="3597" name="Google Shape;3597;p89"/>
          <p:cNvSpPr txBox="1"/>
          <p:nvPr>
            <p:ph idx="1" type="subTitle"/>
          </p:nvPr>
        </p:nvSpPr>
        <p:spPr>
          <a:xfrm rot="-321">
            <a:off x="4900950" y="2777975"/>
            <a:ext cx="3207900" cy="10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3598" name="Google Shape;3598;p8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599" name="Google Shape;3599;p8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3600" name="Google Shape;3600;p89"/>
          <p:cNvPicPr preferRelativeResize="0"/>
          <p:nvPr/>
        </p:nvPicPr>
        <p:blipFill rotWithShape="1">
          <a:blip r:embed="rId3">
            <a:alphaModFix amt="86000"/>
          </a:blip>
          <a:srcRect b="0" l="14941" r="14941" t="0"/>
          <a:stretch/>
        </p:blipFill>
        <p:spPr>
          <a:xfrm flipH="1">
            <a:off x="847272" y="1144550"/>
            <a:ext cx="3584753" cy="2876624"/>
          </a:xfrm>
          <a:prstGeom prst="rect">
            <a:avLst/>
          </a:prstGeom>
          <a:noFill/>
          <a:ln cap="flat" cmpd="sng" w="9525">
            <a:solidFill>
              <a:schemeClr val="lt1"/>
            </a:solidFill>
            <a:prstDash val="solid"/>
            <a:round/>
            <a:headEnd len="sm" w="sm" type="none"/>
            <a:tailEnd len="sm" w="sm" type="none"/>
          </a:ln>
        </p:spPr>
      </p:pic>
      <p:sp>
        <p:nvSpPr>
          <p:cNvPr id="3601" name="Google Shape;3601;p89">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596"/>
                                        </p:tgtEl>
                                        <p:attrNameLst>
                                          <p:attrName>style.visibility</p:attrName>
                                        </p:attrNameLst>
                                      </p:cBhvr>
                                      <p:to>
                                        <p:strVal val="visible"/>
                                      </p:to>
                                    </p:set>
                                    <p:anim calcmode="lin" valueType="num">
                                      <p:cBhvr additive="base">
                                        <p:cTn dur="1500"/>
                                        <p:tgtEl>
                                          <p:spTgt spid="35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97"/>
                                        </p:tgtEl>
                                        <p:attrNameLst>
                                          <p:attrName>style.visibility</p:attrName>
                                        </p:attrNameLst>
                                      </p:cBhvr>
                                      <p:to>
                                        <p:strVal val="visible"/>
                                      </p:to>
                                    </p:set>
                                    <p:anim calcmode="lin" valueType="num">
                                      <p:cBhvr additive="base">
                                        <p:cTn dur="2000"/>
                                        <p:tgtEl>
                                          <p:spTgt spid="359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598"/>
                                        </p:tgtEl>
                                        <p:attrNameLst>
                                          <p:attrName>style.visibility</p:attrName>
                                        </p:attrNameLst>
                                      </p:cBhvr>
                                      <p:to>
                                        <p:strVal val="visible"/>
                                      </p:to>
                                    </p:set>
                                    <p:animEffect filter="fade" transition="in">
                                      <p:cBhvr>
                                        <p:cTn dur="2000"/>
                                        <p:tgtEl>
                                          <p:spTgt spid="3598"/>
                                        </p:tgtEl>
                                      </p:cBhvr>
                                    </p:animEffect>
                                  </p:childTnLst>
                                </p:cTn>
                              </p:par>
                              <p:par>
                                <p:cTn fill="hold" nodeType="withEffect" presetClass="entr" presetID="10" presetSubtype="0">
                                  <p:stCondLst>
                                    <p:cond delay="0"/>
                                  </p:stCondLst>
                                  <p:childTnLst>
                                    <p:set>
                                      <p:cBhvr>
                                        <p:cTn dur="1" fill="hold">
                                          <p:stCondLst>
                                            <p:cond delay="0"/>
                                          </p:stCondLst>
                                        </p:cTn>
                                        <p:tgtEl>
                                          <p:spTgt spid="3599"/>
                                        </p:tgtEl>
                                        <p:attrNameLst>
                                          <p:attrName>style.visibility</p:attrName>
                                        </p:attrNameLst>
                                      </p:cBhvr>
                                      <p:to>
                                        <p:strVal val="visible"/>
                                      </p:to>
                                    </p:set>
                                    <p:animEffect filter="fade" transition="in">
                                      <p:cBhvr>
                                        <p:cTn dur="2000"/>
                                        <p:tgtEl>
                                          <p:spTgt spid="3599"/>
                                        </p:tgtEl>
                                      </p:cBhvr>
                                    </p:animEffect>
                                  </p:childTnLst>
                                </p:cTn>
                              </p:par>
                              <p:par>
                                <p:cTn fill="hold" nodeType="withEffect" presetClass="entr" presetID="2" presetSubtype="8">
                                  <p:stCondLst>
                                    <p:cond delay="0"/>
                                  </p:stCondLst>
                                  <p:childTnLst>
                                    <p:set>
                                      <p:cBhvr>
                                        <p:cTn dur="1" fill="hold">
                                          <p:stCondLst>
                                            <p:cond delay="0"/>
                                          </p:stCondLst>
                                        </p:cTn>
                                        <p:tgtEl>
                                          <p:spTgt spid="3600"/>
                                        </p:tgtEl>
                                        <p:attrNameLst>
                                          <p:attrName>style.visibility</p:attrName>
                                        </p:attrNameLst>
                                      </p:cBhvr>
                                      <p:to>
                                        <p:strVal val="visible"/>
                                      </p:to>
                                    </p:set>
                                    <p:anim calcmode="lin" valueType="num">
                                      <p:cBhvr additive="base">
                                        <p:cTn dur="2000"/>
                                        <p:tgtEl>
                                          <p:spTgt spid="36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5" name="Shape 3605"/>
        <p:cNvGrpSpPr/>
        <p:nvPr/>
      </p:nvGrpSpPr>
      <p:grpSpPr>
        <a:xfrm>
          <a:off x="0" y="0"/>
          <a:ext cx="0" cy="0"/>
          <a:chOff x="0" y="0"/>
          <a:chExt cx="0" cy="0"/>
        </a:xfrm>
      </p:grpSpPr>
      <p:sp>
        <p:nvSpPr>
          <p:cNvPr id="3606" name="Google Shape;3606;p9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METHODOLOGY</a:t>
            </a:r>
            <a:endParaRPr/>
          </a:p>
        </p:txBody>
      </p:sp>
      <p:sp>
        <p:nvSpPr>
          <p:cNvPr id="3607" name="Google Shape;3607;p90"/>
          <p:cNvSpPr/>
          <p:nvPr/>
        </p:nvSpPr>
        <p:spPr>
          <a:xfrm>
            <a:off x="4072708" y="1313173"/>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0"/>
          <p:cNvSpPr/>
          <p:nvPr/>
        </p:nvSpPr>
        <p:spPr>
          <a:xfrm>
            <a:off x="3096635" y="2218146"/>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0"/>
          <p:cNvSpPr/>
          <p:nvPr/>
        </p:nvSpPr>
        <p:spPr>
          <a:xfrm>
            <a:off x="5048767" y="2218146"/>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0"/>
          <p:cNvSpPr/>
          <p:nvPr/>
        </p:nvSpPr>
        <p:spPr>
          <a:xfrm>
            <a:off x="4072701" y="3123120"/>
            <a:ext cx="982800" cy="98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0"/>
          <p:cNvSpPr txBox="1"/>
          <p:nvPr/>
        </p:nvSpPr>
        <p:spPr>
          <a:xfrm>
            <a:off x="1431776" y="1576292"/>
            <a:ext cx="14631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JUPITER</a:t>
            </a:r>
            <a:endParaRPr b="1" sz="2000">
              <a:solidFill>
                <a:schemeClr val="lt1"/>
              </a:solidFill>
              <a:latin typeface="Federo"/>
              <a:ea typeface="Federo"/>
              <a:cs typeface="Federo"/>
              <a:sym typeface="Federo"/>
            </a:endParaRPr>
          </a:p>
        </p:txBody>
      </p:sp>
      <p:sp>
        <p:nvSpPr>
          <p:cNvPr id="3612" name="Google Shape;3612;p90"/>
          <p:cNvSpPr txBox="1"/>
          <p:nvPr/>
        </p:nvSpPr>
        <p:spPr>
          <a:xfrm>
            <a:off x="992876" y="2037815"/>
            <a:ext cx="1902000" cy="5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Jupiter is a gas giant and the biggest planet</a:t>
            </a:r>
            <a:endParaRPr>
              <a:solidFill>
                <a:schemeClr val="lt1"/>
              </a:solidFill>
              <a:latin typeface="Bellota Text"/>
              <a:ea typeface="Bellota Text"/>
              <a:cs typeface="Bellota Text"/>
              <a:sym typeface="Bellota Text"/>
            </a:endParaRPr>
          </a:p>
        </p:txBody>
      </p:sp>
      <p:sp>
        <p:nvSpPr>
          <p:cNvPr id="3613" name="Google Shape;3613;p90"/>
          <p:cNvSpPr txBox="1"/>
          <p:nvPr/>
        </p:nvSpPr>
        <p:spPr>
          <a:xfrm>
            <a:off x="1431776" y="3386020"/>
            <a:ext cx="14631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MERCURY</a:t>
            </a:r>
            <a:endParaRPr b="1" sz="2000">
              <a:solidFill>
                <a:schemeClr val="lt1"/>
              </a:solidFill>
              <a:latin typeface="Federo"/>
              <a:ea typeface="Federo"/>
              <a:cs typeface="Federo"/>
              <a:sym typeface="Federo"/>
            </a:endParaRPr>
          </a:p>
        </p:txBody>
      </p:sp>
      <p:sp>
        <p:nvSpPr>
          <p:cNvPr id="3614" name="Google Shape;3614;p90"/>
          <p:cNvSpPr txBox="1"/>
          <p:nvPr/>
        </p:nvSpPr>
        <p:spPr>
          <a:xfrm>
            <a:off x="992876" y="3851438"/>
            <a:ext cx="1902000" cy="59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3615" name="Google Shape;3615;p90"/>
          <p:cNvSpPr txBox="1"/>
          <p:nvPr/>
        </p:nvSpPr>
        <p:spPr>
          <a:xfrm>
            <a:off x="6249124" y="1576292"/>
            <a:ext cx="14631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VENUS</a:t>
            </a:r>
            <a:endParaRPr b="1" sz="2000">
              <a:solidFill>
                <a:schemeClr val="lt1"/>
              </a:solidFill>
              <a:latin typeface="Federo"/>
              <a:ea typeface="Federo"/>
              <a:cs typeface="Federo"/>
              <a:sym typeface="Federo"/>
            </a:endParaRPr>
          </a:p>
        </p:txBody>
      </p:sp>
      <p:sp>
        <p:nvSpPr>
          <p:cNvPr id="3616" name="Google Shape;3616;p90"/>
          <p:cNvSpPr txBox="1"/>
          <p:nvPr/>
        </p:nvSpPr>
        <p:spPr>
          <a:xfrm>
            <a:off x="6249124" y="2037815"/>
            <a:ext cx="19020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is the second planet from the Sun</a:t>
            </a:r>
            <a:endParaRPr>
              <a:solidFill>
                <a:schemeClr val="lt1"/>
              </a:solidFill>
              <a:latin typeface="Bellota Text"/>
              <a:ea typeface="Bellota Text"/>
              <a:cs typeface="Bellota Text"/>
              <a:sym typeface="Bellota Text"/>
            </a:endParaRPr>
          </a:p>
        </p:txBody>
      </p:sp>
      <p:sp>
        <p:nvSpPr>
          <p:cNvPr id="3617" name="Google Shape;3617;p90"/>
          <p:cNvSpPr txBox="1"/>
          <p:nvPr/>
        </p:nvSpPr>
        <p:spPr>
          <a:xfrm>
            <a:off x="6249124" y="3386020"/>
            <a:ext cx="14631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3618" name="Google Shape;3618;p90"/>
          <p:cNvSpPr txBox="1"/>
          <p:nvPr/>
        </p:nvSpPr>
        <p:spPr>
          <a:xfrm>
            <a:off x="6249124" y="3851438"/>
            <a:ext cx="19020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Despite being red, Mars is a cold place</a:t>
            </a:r>
            <a:endParaRPr>
              <a:solidFill>
                <a:schemeClr val="lt1"/>
              </a:solidFill>
              <a:latin typeface="Bellota Text"/>
              <a:ea typeface="Bellota Text"/>
              <a:cs typeface="Bellota Text"/>
              <a:sym typeface="Bellota Text"/>
            </a:endParaRPr>
          </a:p>
        </p:txBody>
      </p:sp>
      <p:sp>
        <p:nvSpPr>
          <p:cNvPr id="3619" name="Google Shape;3619;p9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620" name="Google Shape;3620;p9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621" name="Google Shape;3621;p90"/>
          <p:cNvGrpSpPr/>
          <p:nvPr/>
        </p:nvGrpSpPr>
        <p:grpSpPr>
          <a:xfrm>
            <a:off x="4375403" y="3370265"/>
            <a:ext cx="393195" cy="488509"/>
            <a:chOff x="5284479" y="3333601"/>
            <a:chExt cx="301622" cy="373364"/>
          </a:xfrm>
        </p:grpSpPr>
        <p:sp>
          <p:nvSpPr>
            <p:cNvPr id="3622" name="Google Shape;3622;p90"/>
            <p:cNvSpPr/>
            <p:nvPr/>
          </p:nvSpPr>
          <p:spPr>
            <a:xfrm>
              <a:off x="5284479" y="3333601"/>
              <a:ext cx="301622" cy="373364"/>
            </a:xfrm>
            <a:custGeom>
              <a:rect b="b" l="l" r="r" t="t"/>
              <a:pathLst>
                <a:path extrusionOk="0" h="12908" w="10483">
                  <a:moveTo>
                    <a:pt x="9889" y="379"/>
                  </a:moveTo>
                  <a:cubicBezTo>
                    <a:pt x="10008" y="380"/>
                    <a:pt x="10104" y="476"/>
                    <a:pt x="10104" y="594"/>
                  </a:cubicBezTo>
                  <a:lnTo>
                    <a:pt x="10104" y="12315"/>
                  </a:lnTo>
                  <a:cubicBezTo>
                    <a:pt x="10104" y="12434"/>
                    <a:pt x="10008" y="12530"/>
                    <a:pt x="9889" y="12530"/>
                  </a:cubicBezTo>
                  <a:lnTo>
                    <a:pt x="1994" y="12530"/>
                  </a:lnTo>
                  <a:lnTo>
                    <a:pt x="1994" y="1402"/>
                  </a:lnTo>
                  <a:cubicBezTo>
                    <a:pt x="1998" y="1295"/>
                    <a:pt x="1912" y="1208"/>
                    <a:pt x="1806" y="1208"/>
                  </a:cubicBezTo>
                  <a:cubicBezTo>
                    <a:pt x="1699" y="1208"/>
                    <a:pt x="1614" y="1295"/>
                    <a:pt x="1616" y="1402"/>
                  </a:cubicBezTo>
                  <a:lnTo>
                    <a:pt x="1616" y="12530"/>
                  </a:lnTo>
                  <a:lnTo>
                    <a:pt x="997" y="12530"/>
                  </a:lnTo>
                  <a:cubicBezTo>
                    <a:pt x="878" y="12530"/>
                    <a:pt x="782" y="12434"/>
                    <a:pt x="782" y="12315"/>
                  </a:cubicBezTo>
                  <a:lnTo>
                    <a:pt x="782" y="12100"/>
                  </a:lnTo>
                  <a:lnTo>
                    <a:pt x="997" y="12100"/>
                  </a:lnTo>
                  <a:cubicBezTo>
                    <a:pt x="1100" y="12098"/>
                    <a:pt x="1181" y="12014"/>
                    <a:pt x="1181" y="11912"/>
                  </a:cubicBezTo>
                  <a:cubicBezTo>
                    <a:pt x="1181" y="11809"/>
                    <a:pt x="1100" y="11725"/>
                    <a:pt x="997" y="11722"/>
                  </a:cubicBezTo>
                  <a:lnTo>
                    <a:pt x="782" y="11722"/>
                  </a:lnTo>
                  <a:lnTo>
                    <a:pt x="782" y="10888"/>
                  </a:lnTo>
                  <a:lnTo>
                    <a:pt x="997" y="10888"/>
                  </a:lnTo>
                  <a:cubicBezTo>
                    <a:pt x="1100" y="10885"/>
                    <a:pt x="1181" y="10801"/>
                    <a:pt x="1181" y="10699"/>
                  </a:cubicBezTo>
                  <a:cubicBezTo>
                    <a:pt x="1181" y="10597"/>
                    <a:pt x="1100" y="10513"/>
                    <a:pt x="997" y="10510"/>
                  </a:cubicBezTo>
                  <a:lnTo>
                    <a:pt x="782" y="10510"/>
                  </a:lnTo>
                  <a:lnTo>
                    <a:pt x="782" y="9676"/>
                  </a:lnTo>
                  <a:lnTo>
                    <a:pt x="997" y="9676"/>
                  </a:lnTo>
                  <a:cubicBezTo>
                    <a:pt x="1100" y="9672"/>
                    <a:pt x="1181" y="9589"/>
                    <a:pt x="1181" y="9486"/>
                  </a:cubicBezTo>
                  <a:cubicBezTo>
                    <a:pt x="1181" y="9383"/>
                    <a:pt x="1100" y="9300"/>
                    <a:pt x="997" y="9297"/>
                  </a:cubicBezTo>
                  <a:lnTo>
                    <a:pt x="782" y="9297"/>
                  </a:lnTo>
                  <a:lnTo>
                    <a:pt x="782" y="8462"/>
                  </a:lnTo>
                  <a:lnTo>
                    <a:pt x="997" y="8462"/>
                  </a:lnTo>
                  <a:cubicBezTo>
                    <a:pt x="1101" y="8462"/>
                    <a:pt x="1186" y="8378"/>
                    <a:pt x="1186" y="8274"/>
                  </a:cubicBezTo>
                  <a:cubicBezTo>
                    <a:pt x="1186" y="8169"/>
                    <a:pt x="1101" y="8085"/>
                    <a:pt x="997" y="8085"/>
                  </a:cubicBezTo>
                  <a:lnTo>
                    <a:pt x="782" y="8085"/>
                  </a:lnTo>
                  <a:lnTo>
                    <a:pt x="782" y="7250"/>
                  </a:lnTo>
                  <a:lnTo>
                    <a:pt x="997" y="7250"/>
                  </a:lnTo>
                  <a:cubicBezTo>
                    <a:pt x="1100" y="7248"/>
                    <a:pt x="1181" y="7164"/>
                    <a:pt x="1181" y="7061"/>
                  </a:cubicBezTo>
                  <a:cubicBezTo>
                    <a:pt x="1181" y="6959"/>
                    <a:pt x="1100" y="6875"/>
                    <a:pt x="997" y="6872"/>
                  </a:cubicBezTo>
                  <a:lnTo>
                    <a:pt x="782" y="6872"/>
                  </a:lnTo>
                  <a:lnTo>
                    <a:pt x="782" y="6038"/>
                  </a:lnTo>
                  <a:lnTo>
                    <a:pt x="997" y="6038"/>
                  </a:lnTo>
                  <a:cubicBezTo>
                    <a:pt x="1100" y="6034"/>
                    <a:pt x="1181" y="5951"/>
                    <a:pt x="1181" y="5848"/>
                  </a:cubicBezTo>
                  <a:cubicBezTo>
                    <a:pt x="1181" y="5746"/>
                    <a:pt x="1100" y="5663"/>
                    <a:pt x="997" y="5659"/>
                  </a:cubicBezTo>
                  <a:lnTo>
                    <a:pt x="782" y="5659"/>
                  </a:lnTo>
                  <a:lnTo>
                    <a:pt x="782" y="4825"/>
                  </a:lnTo>
                  <a:lnTo>
                    <a:pt x="997" y="4825"/>
                  </a:lnTo>
                  <a:cubicBezTo>
                    <a:pt x="1100" y="4822"/>
                    <a:pt x="1181" y="4738"/>
                    <a:pt x="1181" y="4636"/>
                  </a:cubicBezTo>
                  <a:cubicBezTo>
                    <a:pt x="1181" y="4533"/>
                    <a:pt x="1100" y="4449"/>
                    <a:pt x="997" y="4447"/>
                  </a:cubicBezTo>
                  <a:lnTo>
                    <a:pt x="782" y="4447"/>
                  </a:lnTo>
                  <a:lnTo>
                    <a:pt x="782" y="3612"/>
                  </a:lnTo>
                  <a:lnTo>
                    <a:pt x="997" y="3612"/>
                  </a:lnTo>
                  <a:cubicBezTo>
                    <a:pt x="1100" y="3610"/>
                    <a:pt x="1181" y="3526"/>
                    <a:pt x="1181" y="3423"/>
                  </a:cubicBezTo>
                  <a:cubicBezTo>
                    <a:pt x="1181" y="3321"/>
                    <a:pt x="1100" y="3237"/>
                    <a:pt x="997" y="3234"/>
                  </a:cubicBezTo>
                  <a:lnTo>
                    <a:pt x="782" y="3234"/>
                  </a:lnTo>
                  <a:lnTo>
                    <a:pt x="782" y="2400"/>
                  </a:lnTo>
                  <a:lnTo>
                    <a:pt x="997" y="2400"/>
                  </a:lnTo>
                  <a:cubicBezTo>
                    <a:pt x="1100" y="2396"/>
                    <a:pt x="1181" y="2313"/>
                    <a:pt x="1181" y="2211"/>
                  </a:cubicBezTo>
                  <a:cubicBezTo>
                    <a:pt x="1181" y="2108"/>
                    <a:pt x="1100" y="2025"/>
                    <a:pt x="997" y="2021"/>
                  </a:cubicBezTo>
                  <a:lnTo>
                    <a:pt x="782" y="2021"/>
                  </a:lnTo>
                  <a:lnTo>
                    <a:pt x="782" y="1187"/>
                  </a:lnTo>
                  <a:lnTo>
                    <a:pt x="997" y="1187"/>
                  </a:lnTo>
                  <a:cubicBezTo>
                    <a:pt x="1100" y="1184"/>
                    <a:pt x="1181" y="1100"/>
                    <a:pt x="1181" y="999"/>
                  </a:cubicBezTo>
                  <a:cubicBezTo>
                    <a:pt x="1181" y="896"/>
                    <a:pt x="1100" y="812"/>
                    <a:pt x="997" y="809"/>
                  </a:cubicBezTo>
                  <a:lnTo>
                    <a:pt x="782" y="809"/>
                  </a:lnTo>
                  <a:lnTo>
                    <a:pt x="782" y="595"/>
                  </a:lnTo>
                  <a:cubicBezTo>
                    <a:pt x="782" y="476"/>
                    <a:pt x="878" y="380"/>
                    <a:pt x="997" y="380"/>
                  </a:cubicBezTo>
                  <a:lnTo>
                    <a:pt x="1616" y="380"/>
                  </a:lnTo>
                  <a:lnTo>
                    <a:pt x="1616" y="595"/>
                  </a:lnTo>
                  <a:cubicBezTo>
                    <a:pt x="1619" y="696"/>
                    <a:pt x="1703" y="778"/>
                    <a:pt x="1806" y="778"/>
                  </a:cubicBezTo>
                  <a:cubicBezTo>
                    <a:pt x="1907" y="778"/>
                    <a:pt x="1991" y="696"/>
                    <a:pt x="1994" y="595"/>
                  </a:cubicBezTo>
                  <a:lnTo>
                    <a:pt x="1994" y="379"/>
                  </a:lnTo>
                  <a:close/>
                  <a:moveTo>
                    <a:pt x="997" y="0"/>
                  </a:moveTo>
                  <a:cubicBezTo>
                    <a:pt x="670" y="2"/>
                    <a:pt x="405" y="266"/>
                    <a:pt x="404" y="594"/>
                  </a:cubicBezTo>
                  <a:lnTo>
                    <a:pt x="404" y="809"/>
                  </a:lnTo>
                  <a:lnTo>
                    <a:pt x="189" y="809"/>
                  </a:lnTo>
                  <a:cubicBezTo>
                    <a:pt x="86" y="811"/>
                    <a:pt x="4" y="895"/>
                    <a:pt x="4" y="998"/>
                  </a:cubicBezTo>
                  <a:cubicBezTo>
                    <a:pt x="4" y="1100"/>
                    <a:pt x="86" y="1184"/>
                    <a:pt x="189" y="1187"/>
                  </a:cubicBezTo>
                  <a:lnTo>
                    <a:pt x="404" y="1187"/>
                  </a:lnTo>
                  <a:lnTo>
                    <a:pt x="404" y="2021"/>
                  </a:lnTo>
                  <a:lnTo>
                    <a:pt x="189" y="2021"/>
                  </a:lnTo>
                  <a:cubicBezTo>
                    <a:pt x="86" y="2024"/>
                    <a:pt x="4" y="2107"/>
                    <a:pt x="4" y="2210"/>
                  </a:cubicBezTo>
                  <a:cubicBezTo>
                    <a:pt x="4" y="2313"/>
                    <a:pt x="86" y="2396"/>
                    <a:pt x="189" y="2400"/>
                  </a:cubicBezTo>
                  <a:lnTo>
                    <a:pt x="404" y="2400"/>
                  </a:lnTo>
                  <a:lnTo>
                    <a:pt x="404" y="3234"/>
                  </a:lnTo>
                  <a:lnTo>
                    <a:pt x="189" y="3234"/>
                  </a:lnTo>
                  <a:cubicBezTo>
                    <a:pt x="86" y="3237"/>
                    <a:pt x="4" y="3321"/>
                    <a:pt x="4" y="3423"/>
                  </a:cubicBezTo>
                  <a:cubicBezTo>
                    <a:pt x="4" y="3526"/>
                    <a:pt x="86" y="3610"/>
                    <a:pt x="189" y="3612"/>
                  </a:cubicBezTo>
                  <a:lnTo>
                    <a:pt x="404" y="3612"/>
                  </a:lnTo>
                  <a:lnTo>
                    <a:pt x="404" y="4447"/>
                  </a:lnTo>
                  <a:lnTo>
                    <a:pt x="189" y="4447"/>
                  </a:lnTo>
                  <a:cubicBezTo>
                    <a:pt x="86" y="4449"/>
                    <a:pt x="4" y="4533"/>
                    <a:pt x="4" y="4636"/>
                  </a:cubicBezTo>
                  <a:cubicBezTo>
                    <a:pt x="4" y="4738"/>
                    <a:pt x="86" y="4822"/>
                    <a:pt x="189" y="4824"/>
                  </a:cubicBezTo>
                  <a:lnTo>
                    <a:pt x="404" y="4824"/>
                  </a:lnTo>
                  <a:lnTo>
                    <a:pt x="404" y="5659"/>
                  </a:lnTo>
                  <a:lnTo>
                    <a:pt x="189" y="5659"/>
                  </a:lnTo>
                  <a:cubicBezTo>
                    <a:pt x="85" y="5659"/>
                    <a:pt x="0" y="5744"/>
                    <a:pt x="0" y="5848"/>
                  </a:cubicBezTo>
                  <a:cubicBezTo>
                    <a:pt x="0" y="5953"/>
                    <a:pt x="85" y="6038"/>
                    <a:pt x="189" y="6038"/>
                  </a:cubicBezTo>
                  <a:lnTo>
                    <a:pt x="404" y="6038"/>
                  </a:lnTo>
                  <a:lnTo>
                    <a:pt x="404" y="6872"/>
                  </a:lnTo>
                  <a:lnTo>
                    <a:pt x="189" y="6872"/>
                  </a:lnTo>
                  <a:cubicBezTo>
                    <a:pt x="86" y="6875"/>
                    <a:pt x="4" y="6959"/>
                    <a:pt x="4" y="7061"/>
                  </a:cubicBezTo>
                  <a:cubicBezTo>
                    <a:pt x="4" y="7163"/>
                    <a:pt x="86" y="7247"/>
                    <a:pt x="189" y="7250"/>
                  </a:cubicBezTo>
                  <a:lnTo>
                    <a:pt x="404" y="7250"/>
                  </a:lnTo>
                  <a:lnTo>
                    <a:pt x="404" y="8084"/>
                  </a:lnTo>
                  <a:lnTo>
                    <a:pt x="189" y="8084"/>
                  </a:lnTo>
                  <a:cubicBezTo>
                    <a:pt x="85" y="8084"/>
                    <a:pt x="0" y="8169"/>
                    <a:pt x="0" y="8274"/>
                  </a:cubicBezTo>
                  <a:cubicBezTo>
                    <a:pt x="0" y="8377"/>
                    <a:pt x="85" y="8462"/>
                    <a:pt x="189" y="8462"/>
                  </a:cubicBezTo>
                  <a:lnTo>
                    <a:pt x="404" y="8462"/>
                  </a:lnTo>
                  <a:lnTo>
                    <a:pt x="404" y="9297"/>
                  </a:lnTo>
                  <a:lnTo>
                    <a:pt x="189" y="9297"/>
                  </a:lnTo>
                  <a:cubicBezTo>
                    <a:pt x="86" y="9300"/>
                    <a:pt x="4" y="9383"/>
                    <a:pt x="4" y="9486"/>
                  </a:cubicBezTo>
                  <a:cubicBezTo>
                    <a:pt x="4" y="9589"/>
                    <a:pt x="86" y="9672"/>
                    <a:pt x="189" y="9676"/>
                  </a:cubicBezTo>
                  <a:lnTo>
                    <a:pt x="404" y="9676"/>
                  </a:lnTo>
                  <a:lnTo>
                    <a:pt x="404" y="10510"/>
                  </a:lnTo>
                  <a:lnTo>
                    <a:pt x="189" y="10510"/>
                  </a:lnTo>
                  <a:cubicBezTo>
                    <a:pt x="86" y="10512"/>
                    <a:pt x="4" y="10596"/>
                    <a:pt x="4" y="10698"/>
                  </a:cubicBezTo>
                  <a:cubicBezTo>
                    <a:pt x="4" y="10801"/>
                    <a:pt x="86" y="10885"/>
                    <a:pt x="189" y="10888"/>
                  </a:cubicBezTo>
                  <a:lnTo>
                    <a:pt x="404" y="10888"/>
                  </a:lnTo>
                  <a:lnTo>
                    <a:pt x="404" y="11722"/>
                  </a:lnTo>
                  <a:lnTo>
                    <a:pt x="189" y="11722"/>
                  </a:lnTo>
                  <a:cubicBezTo>
                    <a:pt x="86" y="11725"/>
                    <a:pt x="4" y="11809"/>
                    <a:pt x="4" y="11911"/>
                  </a:cubicBezTo>
                  <a:cubicBezTo>
                    <a:pt x="4" y="12013"/>
                    <a:pt x="86" y="12097"/>
                    <a:pt x="189" y="12100"/>
                  </a:cubicBezTo>
                  <a:lnTo>
                    <a:pt x="404" y="12100"/>
                  </a:lnTo>
                  <a:lnTo>
                    <a:pt x="404" y="12315"/>
                  </a:lnTo>
                  <a:cubicBezTo>
                    <a:pt x="405" y="12642"/>
                    <a:pt x="670" y="12908"/>
                    <a:pt x="997" y="12908"/>
                  </a:cubicBezTo>
                  <a:lnTo>
                    <a:pt x="9889" y="12908"/>
                  </a:lnTo>
                  <a:cubicBezTo>
                    <a:pt x="10217" y="12908"/>
                    <a:pt x="10482" y="12642"/>
                    <a:pt x="10483" y="12315"/>
                  </a:cubicBezTo>
                  <a:lnTo>
                    <a:pt x="10483" y="595"/>
                  </a:lnTo>
                  <a:cubicBezTo>
                    <a:pt x="10482" y="267"/>
                    <a:pt x="10217" y="2"/>
                    <a:pt x="9889" y="2"/>
                  </a:cubicBezTo>
                  <a:lnTo>
                    <a:pt x="98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90"/>
            <p:cNvSpPr/>
            <p:nvPr/>
          </p:nvSpPr>
          <p:spPr>
            <a:xfrm>
              <a:off x="5441491" y="3397930"/>
              <a:ext cx="34124" cy="250606"/>
            </a:xfrm>
            <a:custGeom>
              <a:rect b="b" l="l" r="r" t="t"/>
              <a:pathLst>
                <a:path extrusionOk="0" h="8664" w="1186">
                  <a:moveTo>
                    <a:pt x="592" y="383"/>
                  </a:moveTo>
                  <a:cubicBezTo>
                    <a:pt x="709" y="383"/>
                    <a:pt x="804" y="476"/>
                    <a:pt x="807" y="593"/>
                  </a:cubicBezTo>
                  <a:lnTo>
                    <a:pt x="807" y="808"/>
                  </a:lnTo>
                  <a:lnTo>
                    <a:pt x="377" y="808"/>
                  </a:lnTo>
                  <a:lnTo>
                    <a:pt x="377" y="593"/>
                  </a:lnTo>
                  <a:cubicBezTo>
                    <a:pt x="381" y="476"/>
                    <a:pt x="475" y="383"/>
                    <a:pt x="592" y="383"/>
                  </a:cubicBezTo>
                  <a:close/>
                  <a:moveTo>
                    <a:pt x="802" y="7250"/>
                  </a:moveTo>
                  <a:lnTo>
                    <a:pt x="592" y="7877"/>
                  </a:lnTo>
                  <a:lnTo>
                    <a:pt x="383" y="7250"/>
                  </a:lnTo>
                  <a:close/>
                  <a:moveTo>
                    <a:pt x="592" y="0"/>
                  </a:moveTo>
                  <a:cubicBezTo>
                    <a:pt x="266" y="0"/>
                    <a:pt x="0" y="265"/>
                    <a:pt x="0" y="593"/>
                  </a:cubicBezTo>
                  <a:lnTo>
                    <a:pt x="0" y="7262"/>
                  </a:lnTo>
                  <a:cubicBezTo>
                    <a:pt x="0" y="7282"/>
                    <a:pt x="3" y="7303"/>
                    <a:pt x="9" y="7321"/>
                  </a:cubicBezTo>
                  <a:lnTo>
                    <a:pt x="414" y="8535"/>
                  </a:lnTo>
                  <a:cubicBezTo>
                    <a:pt x="442" y="8620"/>
                    <a:pt x="518" y="8663"/>
                    <a:pt x="593" y="8663"/>
                  </a:cubicBezTo>
                  <a:cubicBezTo>
                    <a:pt x="668" y="8663"/>
                    <a:pt x="744" y="8620"/>
                    <a:pt x="772" y="8535"/>
                  </a:cubicBezTo>
                  <a:lnTo>
                    <a:pt x="1176" y="7321"/>
                  </a:lnTo>
                  <a:cubicBezTo>
                    <a:pt x="1183" y="7303"/>
                    <a:pt x="1186" y="7282"/>
                    <a:pt x="1186" y="7262"/>
                  </a:cubicBezTo>
                  <a:lnTo>
                    <a:pt x="1186" y="6655"/>
                  </a:lnTo>
                  <a:cubicBezTo>
                    <a:pt x="1186" y="6550"/>
                    <a:pt x="1101" y="6467"/>
                    <a:pt x="997" y="6467"/>
                  </a:cubicBezTo>
                  <a:cubicBezTo>
                    <a:pt x="892" y="6467"/>
                    <a:pt x="807" y="6550"/>
                    <a:pt x="807" y="6655"/>
                  </a:cubicBezTo>
                  <a:lnTo>
                    <a:pt x="807" y="6870"/>
                  </a:lnTo>
                  <a:lnTo>
                    <a:pt x="377" y="6870"/>
                  </a:lnTo>
                  <a:lnTo>
                    <a:pt x="377" y="1186"/>
                  </a:lnTo>
                  <a:lnTo>
                    <a:pt x="807" y="1186"/>
                  </a:lnTo>
                  <a:lnTo>
                    <a:pt x="807" y="5848"/>
                  </a:lnTo>
                  <a:cubicBezTo>
                    <a:pt x="807" y="5951"/>
                    <a:pt x="892" y="6036"/>
                    <a:pt x="997" y="6036"/>
                  </a:cubicBezTo>
                  <a:cubicBezTo>
                    <a:pt x="1101" y="6036"/>
                    <a:pt x="1186" y="5951"/>
                    <a:pt x="1186" y="5848"/>
                  </a:cubicBezTo>
                  <a:lnTo>
                    <a:pt x="1186" y="593"/>
                  </a:lnTo>
                  <a:cubicBezTo>
                    <a:pt x="1186" y="266"/>
                    <a:pt x="920"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0"/>
            <p:cNvSpPr/>
            <p:nvPr/>
          </p:nvSpPr>
          <p:spPr>
            <a:xfrm>
              <a:off x="5377616" y="3514816"/>
              <a:ext cx="45662" cy="10963"/>
            </a:xfrm>
            <a:custGeom>
              <a:rect b="b" l="l" r="r" t="t"/>
              <a:pathLst>
                <a:path extrusionOk="0" h="379" w="1587">
                  <a:moveTo>
                    <a:pt x="185" y="1"/>
                  </a:moveTo>
                  <a:cubicBezTo>
                    <a:pt x="82" y="3"/>
                    <a:pt x="1" y="87"/>
                    <a:pt x="1" y="190"/>
                  </a:cubicBezTo>
                  <a:cubicBezTo>
                    <a:pt x="1" y="292"/>
                    <a:pt x="82" y="376"/>
                    <a:pt x="185" y="378"/>
                  </a:cubicBezTo>
                  <a:lnTo>
                    <a:pt x="1398" y="378"/>
                  </a:lnTo>
                  <a:cubicBezTo>
                    <a:pt x="1502" y="378"/>
                    <a:pt x="1587" y="294"/>
                    <a:pt x="1587" y="190"/>
                  </a:cubicBezTo>
                  <a:cubicBezTo>
                    <a:pt x="1587" y="85"/>
                    <a:pt x="1502" y="1"/>
                    <a:pt x="1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0"/>
            <p:cNvSpPr/>
            <p:nvPr/>
          </p:nvSpPr>
          <p:spPr>
            <a:xfrm>
              <a:off x="5493626" y="3514816"/>
              <a:ext cx="46122" cy="10992"/>
            </a:xfrm>
            <a:custGeom>
              <a:rect b="b" l="l" r="r" t="t"/>
              <a:pathLst>
                <a:path extrusionOk="0" h="380" w="1603">
                  <a:moveTo>
                    <a:pt x="190" y="1"/>
                  </a:moveTo>
                  <a:cubicBezTo>
                    <a:pt x="85" y="1"/>
                    <a:pt x="0" y="86"/>
                    <a:pt x="0" y="190"/>
                  </a:cubicBezTo>
                  <a:cubicBezTo>
                    <a:pt x="0" y="295"/>
                    <a:pt x="86" y="379"/>
                    <a:pt x="192" y="379"/>
                  </a:cubicBezTo>
                  <a:cubicBezTo>
                    <a:pt x="193" y="379"/>
                    <a:pt x="194" y="379"/>
                    <a:pt x="196" y="379"/>
                  </a:cubicBezTo>
                  <a:lnTo>
                    <a:pt x="1408" y="379"/>
                  </a:lnTo>
                  <a:cubicBezTo>
                    <a:pt x="1409" y="379"/>
                    <a:pt x="1411" y="379"/>
                    <a:pt x="1412" y="379"/>
                  </a:cubicBezTo>
                  <a:cubicBezTo>
                    <a:pt x="1516" y="379"/>
                    <a:pt x="1602" y="295"/>
                    <a:pt x="1602" y="190"/>
                  </a:cubicBezTo>
                  <a:cubicBezTo>
                    <a:pt x="1602" y="86"/>
                    <a:pt x="1517" y="1"/>
                    <a:pt x="1414" y="1"/>
                  </a:cubicBezTo>
                  <a:cubicBezTo>
                    <a:pt x="1412" y="1"/>
                    <a:pt x="1410" y="1"/>
                    <a:pt x="1408" y="1"/>
                  </a:cubicBezTo>
                  <a:lnTo>
                    <a:pt x="196" y="1"/>
                  </a:lnTo>
                  <a:cubicBezTo>
                    <a:pt x="194" y="1"/>
                    <a:pt x="192"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0"/>
            <p:cNvSpPr/>
            <p:nvPr/>
          </p:nvSpPr>
          <p:spPr>
            <a:xfrm>
              <a:off x="5399886" y="3479701"/>
              <a:ext cx="30067" cy="16892"/>
            </a:xfrm>
            <a:custGeom>
              <a:rect b="b" l="l" r="r" t="t"/>
              <a:pathLst>
                <a:path extrusionOk="0" h="584" w="1045">
                  <a:moveTo>
                    <a:pt x="214" y="0"/>
                  </a:moveTo>
                  <a:cubicBezTo>
                    <a:pt x="135" y="0"/>
                    <a:pt x="61" y="50"/>
                    <a:pt x="34" y="130"/>
                  </a:cubicBezTo>
                  <a:cubicBezTo>
                    <a:pt x="1" y="231"/>
                    <a:pt x="57" y="339"/>
                    <a:pt x="160" y="370"/>
                  </a:cubicBezTo>
                  <a:lnTo>
                    <a:pt x="767" y="572"/>
                  </a:lnTo>
                  <a:cubicBezTo>
                    <a:pt x="788" y="580"/>
                    <a:pt x="810" y="584"/>
                    <a:pt x="832" y="584"/>
                  </a:cubicBezTo>
                  <a:cubicBezTo>
                    <a:pt x="910" y="584"/>
                    <a:pt x="984" y="534"/>
                    <a:pt x="1010" y="455"/>
                  </a:cubicBezTo>
                  <a:cubicBezTo>
                    <a:pt x="1045" y="353"/>
                    <a:pt x="988" y="244"/>
                    <a:pt x="886" y="213"/>
                  </a:cubicBezTo>
                  <a:lnTo>
                    <a:pt x="279" y="12"/>
                  </a:lnTo>
                  <a:cubicBezTo>
                    <a:pt x="257" y="4"/>
                    <a:pt x="236"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0"/>
            <p:cNvSpPr/>
            <p:nvPr/>
          </p:nvSpPr>
          <p:spPr>
            <a:xfrm>
              <a:off x="5487613" y="3479701"/>
              <a:ext cx="29578" cy="16863"/>
            </a:xfrm>
            <a:custGeom>
              <a:rect b="b" l="l" r="r" t="t"/>
              <a:pathLst>
                <a:path extrusionOk="0" h="583" w="1028">
                  <a:moveTo>
                    <a:pt x="815" y="1"/>
                  </a:moveTo>
                  <a:cubicBezTo>
                    <a:pt x="793" y="1"/>
                    <a:pt x="771" y="4"/>
                    <a:pt x="749" y="13"/>
                  </a:cubicBezTo>
                  <a:lnTo>
                    <a:pt x="142" y="214"/>
                  </a:lnTo>
                  <a:cubicBezTo>
                    <a:pt x="55" y="243"/>
                    <a:pt x="1" y="333"/>
                    <a:pt x="15" y="424"/>
                  </a:cubicBezTo>
                  <a:cubicBezTo>
                    <a:pt x="31" y="516"/>
                    <a:pt x="109" y="583"/>
                    <a:pt x="202" y="583"/>
                  </a:cubicBezTo>
                  <a:cubicBezTo>
                    <a:pt x="223" y="582"/>
                    <a:pt x="243" y="579"/>
                    <a:pt x="262" y="573"/>
                  </a:cubicBezTo>
                  <a:lnTo>
                    <a:pt x="869" y="371"/>
                  </a:lnTo>
                  <a:cubicBezTo>
                    <a:pt x="971" y="340"/>
                    <a:pt x="1028" y="231"/>
                    <a:pt x="994" y="130"/>
                  </a:cubicBezTo>
                  <a:cubicBezTo>
                    <a:pt x="967" y="50"/>
                    <a:pt x="894" y="1"/>
                    <a:pt x="8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0"/>
            <p:cNvSpPr/>
            <p:nvPr/>
          </p:nvSpPr>
          <p:spPr>
            <a:xfrm>
              <a:off x="5487440" y="3544088"/>
              <a:ext cx="29722" cy="16834"/>
            </a:xfrm>
            <a:custGeom>
              <a:rect b="b" l="l" r="r" t="t"/>
              <a:pathLst>
                <a:path extrusionOk="0" h="582" w="1033">
                  <a:moveTo>
                    <a:pt x="211" y="1"/>
                  </a:moveTo>
                  <a:cubicBezTo>
                    <a:pt x="132" y="1"/>
                    <a:pt x="59" y="51"/>
                    <a:pt x="33" y="130"/>
                  </a:cubicBezTo>
                  <a:cubicBezTo>
                    <a:pt x="0" y="227"/>
                    <a:pt x="51" y="333"/>
                    <a:pt x="148" y="368"/>
                  </a:cubicBezTo>
                  <a:lnTo>
                    <a:pt x="755" y="570"/>
                  </a:lnTo>
                  <a:cubicBezTo>
                    <a:pt x="776" y="578"/>
                    <a:pt x="798" y="581"/>
                    <a:pt x="819" y="581"/>
                  </a:cubicBezTo>
                  <a:cubicBezTo>
                    <a:pt x="898" y="581"/>
                    <a:pt x="973" y="531"/>
                    <a:pt x="999" y="452"/>
                  </a:cubicBezTo>
                  <a:cubicBezTo>
                    <a:pt x="1033" y="350"/>
                    <a:pt x="977" y="242"/>
                    <a:pt x="874" y="211"/>
                  </a:cubicBezTo>
                  <a:lnTo>
                    <a:pt x="267" y="9"/>
                  </a:lnTo>
                  <a:cubicBezTo>
                    <a:pt x="249" y="3"/>
                    <a:pt x="230"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0"/>
            <p:cNvSpPr/>
            <p:nvPr/>
          </p:nvSpPr>
          <p:spPr>
            <a:xfrm>
              <a:off x="5399886" y="3544002"/>
              <a:ext cx="30067" cy="16921"/>
            </a:xfrm>
            <a:custGeom>
              <a:rect b="b" l="l" r="r" t="t"/>
              <a:pathLst>
                <a:path extrusionOk="0" h="585" w="1045">
                  <a:moveTo>
                    <a:pt x="832" y="0"/>
                  </a:moveTo>
                  <a:cubicBezTo>
                    <a:pt x="810" y="0"/>
                    <a:pt x="788" y="4"/>
                    <a:pt x="767" y="12"/>
                  </a:cubicBezTo>
                  <a:lnTo>
                    <a:pt x="160" y="214"/>
                  </a:lnTo>
                  <a:cubicBezTo>
                    <a:pt x="57" y="245"/>
                    <a:pt x="1" y="353"/>
                    <a:pt x="34" y="455"/>
                  </a:cubicBezTo>
                  <a:cubicBezTo>
                    <a:pt x="61" y="534"/>
                    <a:pt x="135" y="584"/>
                    <a:pt x="214" y="584"/>
                  </a:cubicBezTo>
                  <a:cubicBezTo>
                    <a:pt x="236" y="584"/>
                    <a:pt x="257" y="581"/>
                    <a:pt x="279" y="573"/>
                  </a:cubicBezTo>
                  <a:lnTo>
                    <a:pt x="886" y="371"/>
                  </a:lnTo>
                  <a:cubicBezTo>
                    <a:pt x="988" y="340"/>
                    <a:pt x="1045" y="231"/>
                    <a:pt x="1010" y="129"/>
                  </a:cubicBezTo>
                  <a:cubicBezTo>
                    <a:pt x="984" y="50"/>
                    <a:pt x="911" y="0"/>
                    <a:pt x="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90"/>
          <p:cNvGrpSpPr/>
          <p:nvPr/>
        </p:nvGrpSpPr>
        <p:grpSpPr>
          <a:xfrm>
            <a:off x="4389115" y="1554642"/>
            <a:ext cx="365770" cy="499862"/>
            <a:chOff x="2998705" y="3931591"/>
            <a:chExt cx="272130" cy="373422"/>
          </a:xfrm>
        </p:grpSpPr>
        <p:sp>
          <p:nvSpPr>
            <p:cNvPr id="3631" name="Google Shape;3631;p90"/>
            <p:cNvSpPr/>
            <p:nvPr/>
          </p:nvSpPr>
          <p:spPr>
            <a:xfrm>
              <a:off x="2998705" y="3931591"/>
              <a:ext cx="272130" cy="373422"/>
            </a:xfrm>
            <a:custGeom>
              <a:rect b="b" l="l" r="r" t="t"/>
              <a:pathLst>
                <a:path extrusionOk="0" h="12910" w="9458">
                  <a:moveTo>
                    <a:pt x="4691" y="3688"/>
                  </a:moveTo>
                  <a:lnTo>
                    <a:pt x="4939" y="4246"/>
                  </a:lnTo>
                  <a:lnTo>
                    <a:pt x="4443" y="4246"/>
                  </a:lnTo>
                  <a:lnTo>
                    <a:pt x="4691" y="3688"/>
                  </a:lnTo>
                  <a:close/>
                  <a:moveTo>
                    <a:pt x="5107" y="4623"/>
                  </a:moveTo>
                  <a:lnTo>
                    <a:pt x="5275" y="5000"/>
                  </a:lnTo>
                  <a:cubicBezTo>
                    <a:pt x="5298" y="5053"/>
                    <a:pt x="5310" y="5111"/>
                    <a:pt x="5310" y="5169"/>
                  </a:cubicBezTo>
                  <a:lnTo>
                    <a:pt x="5310" y="5243"/>
                  </a:lnTo>
                  <a:cubicBezTo>
                    <a:pt x="5310" y="5362"/>
                    <a:pt x="5214" y="5458"/>
                    <a:pt x="5095" y="5458"/>
                  </a:cubicBezTo>
                  <a:cubicBezTo>
                    <a:pt x="4977" y="5458"/>
                    <a:pt x="4880" y="5362"/>
                    <a:pt x="4880" y="5243"/>
                  </a:cubicBezTo>
                  <a:cubicBezTo>
                    <a:pt x="4878" y="5141"/>
                    <a:pt x="4794" y="5059"/>
                    <a:pt x="4691" y="5059"/>
                  </a:cubicBezTo>
                  <a:cubicBezTo>
                    <a:pt x="4589" y="5059"/>
                    <a:pt x="4505" y="5141"/>
                    <a:pt x="4501" y="5243"/>
                  </a:cubicBezTo>
                  <a:cubicBezTo>
                    <a:pt x="4501" y="5362"/>
                    <a:pt x="4405" y="5458"/>
                    <a:pt x="4286" y="5458"/>
                  </a:cubicBezTo>
                  <a:cubicBezTo>
                    <a:pt x="4168" y="5458"/>
                    <a:pt x="4071" y="5362"/>
                    <a:pt x="4071" y="5243"/>
                  </a:cubicBezTo>
                  <a:lnTo>
                    <a:pt x="4071" y="5169"/>
                  </a:lnTo>
                  <a:cubicBezTo>
                    <a:pt x="4071" y="5111"/>
                    <a:pt x="4083" y="5053"/>
                    <a:pt x="4108" y="4999"/>
                  </a:cubicBezTo>
                  <a:lnTo>
                    <a:pt x="4108" y="5000"/>
                  </a:lnTo>
                  <a:lnTo>
                    <a:pt x="4275" y="4623"/>
                  </a:lnTo>
                  <a:close/>
                  <a:moveTo>
                    <a:pt x="5310" y="5796"/>
                  </a:moveTo>
                  <a:lnTo>
                    <a:pt x="5310" y="9298"/>
                  </a:lnTo>
                  <a:lnTo>
                    <a:pt x="4880" y="9298"/>
                  </a:lnTo>
                  <a:lnTo>
                    <a:pt x="4880" y="6860"/>
                  </a:lnTo>
                  <a:cubicBezTo>
                    <a:pt x="4880" y="6755"/>
                    <a:pt x="4795" y="6671"/>
                    <a:pt x="4691" y="6671"/>
                  </a:cubicBezTo>
                  <a:cubicBezTo>
                    <a:pt x="4586" y="6671"/>
                    <a:pt x="4501" y="6755"/>
                    <a:pt x="4501" y="6860"/>
                  </a:cubicBezTo>
                  <a:lnTo>
                    <a:pt x="4501" y="9298"/>
                  </a:lnTo>
                  <a:lnTo>
                    <a:pt x="4071" y="9298"/>
                  </a:lnTo>
                  <a:lnTo>
                    <a:pt x="4071" y="5796"/>
                  </a:lnTo>
                  <a:cubicBezTo>
                    <a:pt x="4141" y="5823"/>
                    <a:pt x="4214" y="5836"/>
                    <a:pt x="4287" y="5836"/>
                  </a:cubicBezTo>
                  <a:cubicBezTo>
                    <a:pt x="4360" y="5836"/>
                    <a:pt x="4432" y="5823"/>
                    <a:pt x="4501" y="5796"/>
                  </a:cubicBezTo>
                  <a:lnTo>
                    <a:pt x="4501" y="6052"/>
                  </a:lnTo>
                  <a:cubicBezTo>
                    <a:pt x="4501" y="6156"/>
                    <a:pt x="4586" y="6240"/>
                    <a:pt x="4691" y="6240"/>
                  </a:cubicBezTo>
                  <a:cubicBezTo>
                    <a:pt x="4795" y="6240"/>
                    <a:pt x="4880" y="6156"/>
                    <a:pt x="4880" y="6052"/>
                  </a:cubicBezTo>
                  <a:lnTo>
                    <a:pt x="4880" y="5796"/>
                  </a:lnTo>
                  <a:cubicBezTo>
                    <a:pt x="4949" y="5823"/>
                    <a:pt x="5022" y="5836"/>
                    <a:pt x="5095" y="5836"/>
                  </a:cubicBezTo>
                  <a:cubicBezTo>
                    <a:pt x="5168" y="5836"/>
                    <a:pt x="5241" y="5823"/>
                    <a:pt x="5310" y="5796"/>
                  </a:cubicBezTo>
                  <a:close/>
                  <a:moveTo>
                    <a:pt x="4694" y="378"/>
                  </a:moveTo>
                  <a:cubicBezTo>
                    <a:pt x="5783" y="378"/>
                    <a:pt x="6808" y="783"/>
                    <a:pt x="7607" y="1533"/>
                  </a:cubicBezTo>
                  <a:cubicBezTo>
                    <a:pt x="8471" y="2346"/>
                    <a:pt x="8949" y="3448"/>
                    <a:pt x="8949" y="4635"/>
                  </a:cubicBezTo>
                  <a:cubicBezTo>
                    <a:pt x="8950" y="5490"/>
                    <a:pt x="8693" y="6324"/>
                    <a:pt x="8212" y="7029"/>
                  </a:cubicBezTo>
                  <a:lnTo>
                    <a:pt x="8211" y="7030"/>
                  </a:lnTo>
                  <a:cubicBezTo>
                    <a:pt x="7743" y="7718"/>
                    <a:pt x="7085" y="8253"/>
                    <a:pt x="6316" y="8571"/>
                  </a:cubicBezTo>
                  <a:cubicBezTo>
                    <a:pt x="6010" y="8699"/>
                    <a:pt x="5791" y="8973"/>
                    <a:pt x="5732" y="9298"/>
                  </a:cubicBezTo>
                  <a:lnTo>
                    <a:pt x="5688" y="9298"/>
                  </a:lnTo>
                  <a:lnTo>
                    <a:pt x="5688" y="5169"/>
                  </a:lnTo>
                  <a:cubicBezTo>
                    <a:pt x="5688" y="5058"/>
                    <a:pt x="5665" y="4947"/>
                    <a:pt x="5620" y="4846"/>
                  </a:cubicBezTo>
                  <a:lnTo>
                    <a:pt x="4863" y="3145"/>
                  </a:lnTo>
                  <a:cubicBezTo>
                    <a:pt x="4830" y="3070"/>
                    <a:pt x="4760" y="3033"/>
                    <a:pt x="4691" y="3033"/>
                  </a:cubicBezTo>
                  <a:cubicBezTo>
                    <a:pt x="4621" y="3033"/>
                    <a:pt x="4551" y="3070"/>
                    <a:pt x="4518" y="3145"/>
                  </a:cubicBezTo>
                  <a:lnTo>
                    <a:pt x="3763" y="4846"/>
                  </a:lnTo>
                  <a:cubicBezTo>
                    <a:pt x="3717" y="4949"/>
                    <a:pt x="3694" y="5058"/>
                    <a:pt x="3694" y="5169"/>
                  </a:cubicBezTo>
                  <a:lnTo>
                    <a:pt x="3694" y="9298"/>
                  </a:lnTo>
                  <a:lnTo>
                    <a:pt x="3650" y="9298"/>
                  </a:lnTo>
                  <a:cubicBezTo>
                    <a:pt x="3591" y="8973"/>
                    <a:pt x="3372" y="8699"/>
                    <a:pt x="3066" y="8571"/>
                  </a:cubicBezTo>
                  <a:cubicBezTo>
                    <a:pt x="1430" y="7896"/>
                    <a:pt x="382" y="6278"/>
                    <a:pt x="437" y="4507"/>
                  </a:cubicBezTo>
                  <a:cubicBezTo>
                    <a:pt x="501" y="2332"/>
                    <a:pt x="2250" y="523"/>
                    <a:pt x="4419" y="387"/>
                  </a:cubicBezTo>
                  <a:cubicBezTo>
                    <a:pt x="4511" y="382"/>
                    <a:pt x="4603" y="378"/>
                    <a:pt x="4694" y="378"/>
                  </a:cubicBezTo>
                  <a:close/>
                  <a:moveTo>
                    <a:pt x="5716" y="9676"/>
                  </a:moveTo>
                  <a:lnTo>
                    <a:pt x="5716" y="10107"/>
                  </a:lnTo>
                  <a:lnTo>
                    <a:pt x="5501" y="10107"/>
                  </a:lnTo>
                  <a:cubicBezTo>
                    <a:pt x="5398" y="10109"/>
                    <a:pt x="5317" y="10193"/>
                    <a:pt x="5317" y="10295"/>
                  </a:cubicBezTo>
                  <a:cubicBezTo>
                    <a:pt x="5317" y="10398"/>
                    <a:pt x="5398" y="10482"/>
                    <a:pt x="5501" y="10485"/>
                  </a:cubicBezTo>
                  <a:lnTo>
                    <a:pt x="5716" y="10485"/>
                  </a:lnTo>
                  <a:lnTo>
                    <a:pt x="5716" y="10914"/>
                  </a:lnTo>
                  <a:lnTo>
                    <a:pt x="3669" y="10914"/>
                  </a:lnTo>
                  <a:lnTo>
                    <a:pt x="3669" y="10485"/>
                  </a:lnTo>
                  <a:lnTo>
                    <a:pt x="4691" y="10485"/>
                  </a:lnTo>
                  <a:cubicBezTo>
                    <a:pt x="4794" y="10482"/>
                    <a:pt x="4875" y="10398"/>
                    <a:pt x="4875" y="10295"/>
                  </a:cubicBezTo>
                  <a:cubicBezTo>
                    <a:pt x="4875" y="10193"/>
                    <a:pt x="4794" y="10109"/>
                    <a:pt x="4691" y="10107"/>
                  </a:cubicBezTo>
                  <a:lnTo>
                    <a:pt x="3667" y="10107"/>
                  </a:lnTo>
                  <a:lnTo>
                    <a:pt x="3667" y="9676"/>
                  </a:lnTo>
                  <a:close/>
                  <a:moveTo>
                    <a:pt x="5715" y="11294"/>
                  </a:moveTo>
                  <a:lnTo>
                    <a:pt x="5715" y="11509"/>
                  </a:lnTo>
                  <a:cubicBezTo>
                    <a:pt x="5715" y="11627"/>
                    <a:pt x="5619" y="11724"/>
                    <a:pt x="5500" y="11724"/>
                  </a:cubicBezTo>
                  <a:lnTo>
                    <a:pt x="3884" y="11724"/>
                  </a:lnTo>
                  <a:cubicBezTo>
                    <a:pt x="3765" y="11724"/>
                    <a:pt x="3669" y="11627"/>
                    <a:pt x="3669" y="11509"/>
                  </a:cubicBezTo>
                  <a:lnTo>
                    <a:pt x="3669" y="11294"/>
                  </a:lnTo>
                  <a:close/>
                  <a:moveTo>
                    <a:pt x="5108" y="12101"/>
                  </a:moveTo>
                  <a:lnTo>
                    <a:pt x="5108" y="12316"/>
                  </a:lnTo>
                  <a:cubicBezTo>
                    <a:pt x="5108" y="12435"/>
                    <a:pt x="5012" y="12531"/>
                    <a:pt x="4893" y="12531"/>
                  </a:cubicBezTo>
                  <a:lnTo>
                    <a:pt x="4489" y="12531"/>
                  </a:lnTo>
                  <a:cubicBezTo>
                    <a:pt x="4370" y="12531"/>
                    <a:pt x="4274" y="12435"/>
                    <a:pt x="4274" y="12316"/>
                  </a:cubicBezTo>
                  <a:lnTo>
                    <a:pt x="4274" y="12101"/>
                  </a:lnTo>
                  <a:close/>
                  <a:moveTo>
                    <a:pt x="4695" y="1"/>
                  </a:moveTo>
                  <a:cubicBezTo>
                    <a:pt x="4596" y="1"/>
                    <a:pt x="4496" y="4"/>
                    <a:pt x="4396" y="10"/>
                  </a:cubicBezTo>
                  <a:cubicBezTo>
                    <a:pt x="2034" y="158"/>
                    <a:pt x="129" y="2128"/>
                    <a:pt x="58" y="4496"/>
                  </a:cubicBezTo>
                  <a:cubicBezTo>
                    <a:pt x="1" y="6423"/>
                    <a:pt x="1140" y="8185"/>
                    <a:pt x="2922" y="8921"/>
                  </a:cubicBezTo>
                  <a:cubicBezTo>
                    <a:pt x="3145" y="9013"/>
                    <a:pt x="3289" y="9235"/>
                    <a:pt x="3289" y="9487"/>
                  </a:cubicBezTo>
                  <a:lnTo>
                    <a:pt x="3289" y="11509"/>
                  </a:lnTo>
                  <a:cubicBezTo>
                    <a:pt x="3290" y="11835"/>
                    <a:pt x="3555" y="12101"/>
                    <a:pt x="3883" y="12101"/>
                  </a:cubicBezTo>
                  <a:lnTo>
                    <a:pt x="3895" y="12101"/>
                  </a:lnTo>
                  <a:lnTo>
                    <a:pt x="3895" y="12316"/>
                  </a:lnTo>
                  <a:cubicBezTo>
                    <a:pt x="3896" y="12644"/>
                    <a:pt x="4161" y="12909"/>
                    <a:pt x="4488" y="12910"/>
                  </a:cubicBezTo>
                  <a:lnTo>
                    <a:pt x="4894" y="12910"/>
                  </a:lnTo>
                  <a:cubicBezTo>
                    <a:pt x="5221" y="12909"/>
                    <a:pt x="5485" y="12644"/>
                    <a:pt x="5486" y="12316"/>
                  </a:cubicBezTo>
                  <a:lnTo>
                    <a:pt x="5486" y="12101"/>
                  </a:lnTo>
                  <a:lnTo>
                    <a:pt x="5500" y="12101"/>
                  </a:lnTo>
                  <a:cubicBezTo>
                    <a:pt x="5826" y="12101"/>
                    <a:pt x="6092" y="11835"/>
                    <a:pt x="6092" y="11509"/>
                  </a:cubicBezTo>
                  <a:lnTo>
                    <a:pt x="6092" y="9486"/>
                  </a:lnTo>
                  <a:cubicBezTo>
                    <a:pt x="6092" y="9235"/>
                    <a:pt x="6237" y="9013"/>
                    <a:pt x="6460" y="8921"/>
                  </a:cubicBezTo>
                  <a:cubicBezTo>
                    <a:pt x="7614" y="8443"/>
                    <a:pt x="8527" y="7522"/>
                    <a:pt x="8992" y="6363"/>
                  </a:cubicBezTo>
                  <a:cubicBezTo>
                    <a:pt x="9458" y="5205"/>
                    <a:pt x="9437" y="3907"/>
                    <a:pt x="8934" y="2764"/>
                  </a:cubicBezTo>
                  <a:cubicBezTo>
                    <a:pt x="8683" y="2196"/>
                    <a:pt x="8319" y="1683"/>
                    <a:pt x="7866" y="1258"/>
                  </a:cubicBezTo>
                  <a:cubicBezTo>
                    <a:pt x="6997" y="441"/>
                    <a:pt x="5880" y="1"/>
                    <a:pt x="46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0"/>
            <p:cNvSpPr/>
            <p:nvPr/>
          </p:nvSpPr>
          <p:spPr>
            <a:xfrm>
              <a:off x="3046842" y="4060220"/>
              <a:ext cx="45777" cy="10992"/>
            </a:xfrm>
            <a:custGeom>
              <a:rect b="b" l="l" r="r" t="t"/>
              <a:pathLst>
                <a:path extrusionOk="0" h="380" w="1591">
                  <a:moveTo>
                    <a:pt x="189" y="1"/>
                  </a:moveTo>
                  <a:cubicBezTo>
                    <a:pt x="85" y="1"/>
                    <a:pt x="0" y="86"/>
                    <a:pt x="0" y="189"/>
                  </a:cubicBezTo>
                  <a:cubicBezTo>
                    <a:pt x="0" y="294"/>
                    <a:pt x="85" y="379"/>
                    <a:pt x="189" y="379"/>
                  </a:cubicBezTo>
                  <a:lnTo>
                    <a:pt x="1402" y="379"/>
                  </a:lnTo>
                  <a:cubicBezTo>
                    <a:pt x="1506" y="379"/>
                    <a:pt x="1591" y="294"/>
                    <a:pt x="1591" y="189"/>
                  </a:cubicBezTo>
                  <a:cubicBezTo>
                    <a:pt x="1591" y="86"/>
                    <a:pt x="1506"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0"/>
            <p:cNvSpPr/>
            <p:nvPr/>
          </p:nvSpPr>
          <p:spPr>
            <a:xfrm>
              <a:off x="3069371" y="4019291"/>
              <a:ext cx="29837" cy="23285"/>
            </a:xfrm>
            <a:custGeom>
              <a:rect b="b" l="l" r="r" t="t"/>
              <a:pathLst>
                <a:path extrusionOk="0" h="805" w="1037">
                  <a:moveTo>
                    <a:pt x="215" y="1"/>
                  </a:moveTo>
                  <a:cubicBezTo>
                    <a:pt x="155" y="1"/>
                    <a:pt x="97" y="29"/>
                    <a:pt x="60" y="82"/>
                  </a:cubicBezTo>
                  <a:cubicBezTo>
                    <a:pt x="0" y="167"/>
                    <a:pt x="20" y="285"/>
                    <a:pt x="106" y="345"/>
                  </a:cubicBezTo>
                  <a:lnTo>
                    <a:pt x="713" y="769"/>
                  </a:lnTo>
                  <a:cubicBezTo>
                    <a:pt x="746" y="793"/>
                    <a:pt x="784" y="804"/>
                    <a:pt x="822" y="804"/>
                  </a:cubicBezTo>
                  <a:cubicBezTo>
                    <a:pt x="881" y="804"/>
                    <a:pt x="939" y="776"/>
                    <a:pt x="977" y="723"/>
                  </a:cubicBezTo>
                  <a:cubicBezTo>
                    <a:pt x="1036" y="638"/>
                    <a:pt x="1015" y="520"/>
                    <a:pt x="930" y="459"/>
                  </a:cubicBezTo>
                  <a:lnTo>
                    <a:pt x="323" y="35"/>
                  </a:lnTo>
                  <a:cubicBezTo>
                    <a:pt x="290" y="12"/>
                    <a:pt x="25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0"/>
            <p:cNvSpPr/>
            <p:nvPr/>
          </p:nvSpPr>
          <p:spPr>
            <a:xfrm>
              <a:off x="3069342" y="4092963"/>
              <a:ext cx="24054" cy="19148"/>
            </a:xfrm>
            <a:custGeom>
              <a:rect b="b" l="l" r="r" t="t"/>
              <a:pathLst>
                <a:path extrusionOk="0" h="662" w="836">
                  <a:moveTo>
                    <a:pt x="620" y="1"/>
                  </a:moveTo>
                  <a:cubicBezTo>
                    <a:pt x="583" y="1"/>
                    <a:pt x="545" y="12"/>
                    <a:pt x="512" y="35"/>
                  </a:cubicBezTo>
                  <a:lnTo>
                    <a:pt x="511" y="35"/>
                  </a:lnTo>
                  <a:lnTo>
                    <a:pt x="107" y="317"/>
                  </a:lnTo>
                  <a:cubicBezTo>
                    <a:pt x="21" y="378"/>
                    <a:pt x="0" y="496"/>
                    <a:pt x="61" y="581"/>
                  </a:cubicBezTo>
                  <a:cubicBezTo>
                    <a:pt x="97" y="634"/>
                    <a:pt x="156" y="662"/>
                    <a:pt x="216" y="662"/>
                  </a:cubicBezTo>
                  <a:cubicBezTo>
                    <a:pt x="253" y="662"/>
                    <a:pt x="291" y="651"/>
                    <a:pt x="324" y="627"/>
                  </a:cubicBezTo>
                  <a:lnTo>
                    <a:pt x="729" y="345"/>
                  </a:lnTo>
                  <a:cubicBezTo>
                    <a:pt x="814" y="284"/>
                    <a:pt x="835" y="167"/>
                    <a:pt x="776" y="81"/>
                  </a:cubicBezTo>
                  <a:cubicBezTo>
                    <a:pt x="738" y="28"/>
                    <a:pt x="680"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0"/>
            <p:cNvSpPr/>
            <p:nvPr/>
          </p:nvSpPr>
          <p:spPr>
            <a:xfrm>
              <a:off x="3174764" y="4060220"/>
              <a:ext cx="45806" cy="10992"/>
            </a:xfrm>
            <a:custGeom>
              <a:rect b="b" l="l" r="r" t="t"/>
              <a:pathLst>
                <a:path extrusionOk="0" h="380" w="1592">
                  <a:moveTo>
                    <a:pt x="189" y="1"/>
                  </a:moveTo>
                  <a:cubicBezTo>
                    <a:pt x="84" y="1"/>
                    <a:pt x="1" y="86"/>
                    <a:pt x="1" y="189"/>
                  </a:cubicBezTo>
                  <a:cubicBezTo>
                    <a:pt x="1" y="294"/>
                    <a:pt x="84" y="379"/>
                    <a:pt x="189" y="379"/>
                  </a:cubicBezTo>
                  <a:lnTo>
                    <a:pt x="1402" y="379"/>
                  </a:lnTo>
                  <a:cubicBezTo>
                    <a:pt x="1506" y="379"/>
                    <a:pt x="1591" y="294"/>
                    <a:pt x="1591" y="189"/>
                  </a:cubicBezTo>
                  <a:cubicBezTo>
                    <a:pt x="1591" y="86"/>
                    <a:pt x="1506"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0"/>
            <p:cNvSpPr/>
            <p:nvPr/>
          </p:nvSpPr>
          <p:spPr>
            <a:xfrm>
              <a:off x="3168204" y="4019291"/>
              <a:ext cx="29837" cy="23256"/>
            </a:xfrm>
            <a:custGeom>
              <a:rect b="b" l="l" r="r" t="t"/>
              <a:pathLst>
                <a:path extrusionOk="0" h="804" w="1037">
                  <a:moveTo>
                    <a:pt x="821" y="1"/>
                  </a:moveTo>
                  <a:cubicBezTo>
                    <a:pt x="784" y="1"/>
                    <a:pt x="746" y="12"/>
                    <a:pt x="713" y="35"/>
                  </a:cubicBezTo>
                  <a:lnTo>
                    <a:pt x="106" y="459"/>
                  </a:lnTo>
                  <a:cubicBezTo>
                    <a:pt x="21" y="519"/>
                    <a:pt x="0" y="637"/>
                    <a:pt x="60" y="723"/>
                  </a:cubicBezTo>
                  <a:cubicBezTo>
                    <a:pt x="96" y="775"/>
                    <a:pt x="155" y="803"/>
                    <a:pt x="215" y="803"/>
                  </a:cubicBezTo>
                  <a:cubicBezTo>
                    <a:pt x="252" y="803"/>
                    <a:pt x="290" y="792"/>
                    <a:pt x="324" y="769"/>
                  </a:cubicBezTo>
                  <a:lnTo>
                    <a:pt x="930" y="345"/>
                  </a:lnTo>
                  <a:cubicBezTo>
                    <a:pt x="1015" y="285"/>
                    <a:pt x="1036" y="167"/>
                    <a:pt x="977" y="81"/>
                  </a:cubicBezTo>
                  <a:cubicBezTo>
                    <a:pt x="940" y="29"/>
                    <a:pt x="881" y="1"/>
                    <a:pt x="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0"/>
            <p:cNvSpPr/>
            <p:nvPr/>
          </p:nvSpPr>
          <p:spPr>
            <a:xfrm>
              <a:off x="3174016" y="4092963"/>
              <a:ext cx="24025" cy="19148"/>
            </a:xfrm>
            <a:custGeom>
              <a:rect b="b" l="l" r="r" t="t"/>
              <a:pathLst>
                <a:path extrusionOk="0" h="662" w="835">
                  <a:moveTo>
                    <a:pt x="215" y="0"/>
                  </a:moveTo>
                  <a:cubicBezTo>
                    <a:pt x="156" y="0"/>
                    <a:pt x="97" y="28"/>
                    <a:pt x="61" y="81"/>
                  </a:cubicBezTo>
                  <a:cubicBezTo>
                    <a:pt x="0" y="166"/>
                    <a:pt x="21" y="284"/>
                    <a:pt x="107" y="345"/>
                  </a:cubicBezTo>
                  <a:lnTo>
                    <a:pt x="511" y="627"/>
                  </a:lnTo>
                  <a:cubicBezTo>
                    <a:pt x="544" y="650"/>
                    <a:pt x="582" y="661"/>
                    <a:pt x="620" y="661"/>
                  </a:cubicBezTo>
                  <a:cubicBezTo>
                    <a:pt x="680" y="661"/>
                    <a:pt x="738" y="633"/>
                    <a:pt x="775" y="581"/>
                  </a:cubicBezTo>
                  <a:cubicBezTo>
                    <a:pt x="834" y="495"/>
                    <a:pt x="813" y="378"/>
                    <a:pt x="728" y="317"/>
                  </a:cubicBezTo>
                  <a:lnTo>
                    <a:pt x="323" y="35"/>
                  </a:lnTo>
                  <a:cubicBezTo>
                    <a:pt x="291" y="11"/>
                    <a:pt x="253"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90"/>
          <p:cNvGrpSpPr/>
          <p:nvPr/>
        </p:nvGrpSpPr>
        <p:grpSpPr>
          <a:xfrm>
            <a:off x="5297578" y="2477852"/>
            <a:ext cx="485179" cy="402340"/>
            <a:chOff x="6899771" y="2091215"/>
            <a:chExt cx="370705" cy="314328"/>
          </a:xfrm>
        </p:grpSpPr>
        <p:sp>
          <p:nvSpPr>
            <p:cNvPr id="3639" name="Google Shape;3639;p90"/>
            <p:cNvSpPr/>
            <p:nvPr/>
          </p:nvSpPr>
          <p:spPr>
            <a:xfrm>
              <a:off x="7079168" y="2132317"/>
              <a:ext cx="11912" cy="10992"/>
            </a:xfrm>
            <a:custGeom>
              <a:rect b="b" l="l" r="r" t="t"/>
              <a:pathLst>
                <a:path extrusionOk="0" h="380" w="414">
                  <a:moveTo>
                    <a:pt x="209" y="0"/>
                  </a:moveTo>
                  <a:cubicBezTo>
                    <a:pt x="147" y="0"/>
                    <a:pt x="88" y="30"/>
                    <a:pt x="51" y="84"/>
                  </a:cubicBezTo>
                  <a:cubicBezTo>
                    <a:pt x="1" y="159"/>
                    <a:pt x="11" y="259"/>
                    <a:pt x="73" y="323"/>
                  </a:cubicBezTo>
                  <a:lnTo>
                    <a:pt x="76" y="324"/>
                  </a:lnTo>
                  <a:cubicBezTo>
                    <a:pt x="110" y="360"/>
                    <a:pt x="158" y="380"/>
                    <a:pt x="208" y="380"/>
                  </a:cubicBezTo>
                  <a:cubicBezTo>
                    <a:pt x="209" y="380"/>
                    <a:pt x="210" y="380"/>
                    <a:pt x="210" y="380"/>
                  </a:cubicBezTo>
                  <a:cubicBezTo>
                    <a:pt x="300" y="380"/>
                    <a:pt x="377" y="316"/>
                    <a:pt x="394" y="228"/>
                  </a:cubicBezTo>
                  <a:cubicBezTo>
                    <a:pt x="413" y="139"/>
                    <a:pt x="366" y="50"/>
                    <a:pt x="283" y="15"/>
                  </a:cubicBezTo>
                  <a:cubicBezTo>
                    <a:pt x="259" y="5"/>
                    <a:pt x="234" y="0"/>
                    <a:pt x="2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0"/>
            <p:cNvSpPr/>
            <p:nvPr/>
          </p:nvSpPr>
          <p:spPr>
            <a:xfrm>
              <a:off x="7015231" y="2132317"/>
              <a:ext cx="14588" cy="10992"/>
            </a:xfrm>
            <a:custGeom>
              <a:rect b="b" l="l" r="r" t="t"/>
              <a:pathLst>
                <a:path extrusionOk="0" h="380" w="507">
                  <a:moveTo>
                    <a:pt x="254" y="0"/>
                  </a:moveTo>
                  <a:cubicBezTo>
                    <a:pt x="86" y="0"/>
                    <a:pt x="1" y="204"/>
                    <a:pt x="120" y="323"/>
                  </a:cubicBezTo>
                  <a:lnTo>
                    <a:pt x="122" y="324"/>
                  </a:lnTo>
                  <a:cubicBezTo>
                    <a:pt x="158" y="361"/>
                    <a:pt x="206" y="380"/>
                    <a:pt x="254" y="380"/>
                  </a:cubicBezTo>
                  <a:cubicBezTo>
                    <a:pt x="302" y="380"/>
                    <a:pt x="351" y="361"/>
                    <a:pt x="388" y="323"/>
                  </a:cubicBezTo>
                  <a:cubicBezTo>
                    <a:pt x="507" y="205"/>
                    <a:pt x="423" y="1"/>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90"/>
            <p:cNvGrpSpPr/>
            <p:nvPr/>
          </p:nvGrpSpPr>
          <p:grpSpPr>
            <a:xfrm>
              <a:off x="6899771" y="2091215"/>
              <a:ext cx="370705" cy="314328"/>
              <a:chOff x="6976158" y="2243615"/>
              <a:chExt cx="370705" cy="314328"/>
            </a:xfrm>
          </p:grpSpPr>
          <p:sp>
            <p:nvSpPr>
              <p:cNvPr id="3642" name="Google Shape;3642;p90"/>
              <p:cNvSpPr/>
              <p:nvPr/>
            </p:nvSpPr>
            <p:spPr>
              <a:xfrm>
                <a:off x="6976158" y="2243615"/>
                <a:ext cx="370705" cy="314328"/>
              </a:xfrm>
              <a:custGeom>
                <a:rect b="b" l="l" r="r" t="t"/>
                <a:pathLst>
                  <a:path extrusionOk="0" h="10867" w="12884">
                    <a:moveTo>
                      <a:pt x="12090" y="379"/>
                    </a:moveTo>
                    <a:cubicBezTo>
                      <a:pt x="12320" y="379"/>
                      <a:pt x="12507" y="565"/>
                      <a:pt x="12507" y="794"/>
                    </a:cubicBezTo>
                    <a:lnTo>
                      <a:pt x="12507" y="3228"/>
                    </a:lnTo>
                    <a:lnTo>
                      <a:pt x="12306" y="3228"/>
                    </a:lnTo>
                    <a:cubicBezTo>
                      <a:pt x="12088" y="3228"/>
                      <a:pt x="11880" y="3142"/>
                      <a:pt x="11727" y="2987"/>
                    </a:cubicBezTo>
                    <a:lnTo>
                      <a:pt x="11181" y="2441"/>
                    </a:lnTo>
                    <a:cubicBezTo>
                      <a:pt x="10986" y="2247"/>
                      <a:pt x="10732" y="2150"/>
                      <a:pt x="10477" y="2150"/>
                    </a:cubicBezTo>
                    <a:cubicBezTo>
                      <a:pt x="10222" y="2150"/>
                      <a:pt x="9967" y="2247"/>
                      <a:pt x="9773" y="2441"/>
                    </a:cubicBezTo>
                    <a:lnTo>
                      <a:pt x="8459" y="3755"/>
                    </a:lnTo>
                    <a:lnTo>
                      <a:pt x="7894" y="3189"/>
                    </a:lnTo>
                    <a:cubicBezTo>
                      <a:pt x="7661" y="2956"/>
                      <a:pt x="7354" y="2839"/>
                      <a:pt x="7048" y="2839"/>
                    </a:cubicBezTo>
                    <a:cubicBezTo>
                      <a:pt x="6741" y="2839"/>
                      <a:pt x="6435" y="2956"/>
                      <a:pt x="6201" y="3189"/>
                    </a:cubicBezTo>
                    <a:lnTo>
                      <a:pt x="4627" y="4763"/>
                    </a:lnTo>
                    <a:lnTo>
                      <a:pt x="4382" y="4519"/>
                    </a:lnTo>
                    <a:cubicBezTo>
                      <a:pt x="4227" y="4363"/>
                      <a:pt x="4024" y="4285"/>
                      <a:pt x="3821" y="4285"/>
                    </a:cubicBezTo>
                    <a:cubicBezTo>
                      <a:pt x="3618" y="4285"/>
                      <a:pt x="3414" y="4363"/>
                      <a:pt x="3259" y="4519"/>
                    </a:cubicBezTo>
                    <a:lnTo>
                      <a:pt x="2428" y="5349"/>
                    </a:lnTo>
                    <a:cubicBezTo>
                      <a:pt x="2238" y="5540"/>
                      <a:pt x="1979" y="5648"/>
                      <a:pt x="1709" y="5648"/>
                    </a:cubicBezTo>
                    <a:cubicBezTo>
                      <a:pt x="1708" y="5648"/>
                      <a:pt x="1706" y="5648"/>
                      <a:pt x="1705" y="5648"/>
                    </a:cubicBezTo>
                    <a:lnTo>
                      <a:pt x="378" y="5648"/>
                    </a:lnTo>
                    <a:lnTo>
                      <a:pt x="378" y="794"/>
                    </a:lnTo>
                    <a:cubicBezTo>
                      <a:pt x="378" y="565"/>
                      <a:pt x="563" y="379"/>
                      <a:pt x="794" y="379"/>
                    </a:cubicBezTo>
                    <a:close/>
                    <a:moveTo>
                      <a:pt x="3819" y="4663"/>
                    </a:moveTo>
                    <a:cubicBezTo>
                      <a:pt x="3926" y="4663"/>
                      <a:pt x="4033" y="4703"/>
                      <a:pt x="4114" y="4784"/>
                    </a:cubicBezTo>
                    <a:lnTo>
                      <a:pt x="4359" y="5030"/>
                    </a:lnTo>
                    <a:lnTo>
                      <a:pt x="3292" y="6097"/>
                    </a:lnTo>
                    <a:cubicBezTo>
                      <a:pt x="3065" y="6327"/>
                      <a:pt x="2756" y="6456"/>
                      <a:pt x="2432" y="6456"/>
                    </a:cubicBezTo>
                    <a:cubicBezTo>
                      <a:pt x="2430" y="6456"/>
                      <a:pt x="2429" y="6456"/>
                      <a:pt x="2428" y="6456"/>
                    </a:cubicBezTo>
                    <a:lnTo>
                      <a:pt x="378" y="6456"/>
                    </a:lnTo>
                    <a:lnTo>
                      <a:pt x="378" y="6025"/>
                    </a:lnTo>
                    <a:lnTo>
                      <a:pt x="1704" y="6025"/>
                    </a:lnTo>
                    <a:cubicBezTo>
                      <a:pt x="1705" y="6025"/>
                      <a:pt x="1707" y="6025"/>
                      <a:pt x="1708" y="6025"/>
                    </a:cubicBezTo>
                    <a:cubicBezTo>
                      <a:pt x="2078" y="6025"/>
                      <a:pt x="2433" y="5879"/>
                      <a:pt x="2693" y="5616"/>
                    </a:cubicBezTo>
                    <a:lnTo>
                      <a:pt x="3525" y="4784"/>
                    </a:lnTo>
                    <a:cubicBezTo>
                      <a:pt x="3606" y="4703"/>
                      <a:pt x="3713" y="4663"/>
                      <a:pt x="3819" y="4663"/>
                    </a:cubicBezTo>
                    <a:close/>
                    <a:moveTo>
                      <a:pt x="8150" y="6833"/>
                    </a:moveTo>
                    <a:cubicBezTo>
                      <a:pt x="8151" y="6833"/>
                      <a:pt x="8152" y="6833"/>
                      <a:pt x="8154" y="6833"/>
                    </a:cubicBezTo>
                    <a:lnTo>
                      <a:pt x="12507" y="6833"/>
                    </a:lnTo>
                    <a:lnTo>
                      <a:pt x="12507" y="7666"/>
                    </a:lnTo>
                    <a:lnTo>
                      <a:pt x="6896" y="7666"/>
                    </a:lnTo>
                    <a:cubicBezTo>
                      <a:pt x="6907" y="7655"/>
                      <a:pt x="6919" y="7645"/>
                      <a:pt x="6930" y="7633"/>
                    </a:cubicBezTo>
                    <a:lnTo>
                      <a:pt x="7431" y="7132"/>
                    </a:lnTo>
                    <a:cubicBezTo>
                      <a:pt x="7621" y="6941"/>
                      <a:pt x="7880" y="6833"/>
                      <a:pt x="8150" y="6833"/>
                    </a:cubicBezTo>
                    <a:close/>
                    <a:moveTo>
                      <a:pt x="10475" y="2528"/>
                    </a:moveTo>
                    <a:cubicBezTo>
                      <a:pt x="10633" y="2528"/>
                      <a:pt x="10792" y="2588"/>
                      <a:pt x="10913" y="2708"/>
                    </a:cubicBezTo>
                    <a:lnTo>
                      <a:pt x="11459" y="3254"/>
                    </a:lnTo>
                    <a:cubicBezTo>
                      <a:pt x="11682" y="3478"/>
                      <a:pt x="11984" y="3605"/>
                      <a:pt x="12301" y="3605"/>
                    </a:cubicBezTo>
                    <a:cubicBezTo>
                      <a:pt x="12302" y="3605"/>
                      <a:pt x="12303" y="3605"/>
                      <a:pt x="12305" y="3605"/>
                    </a:cubicBezTo>
                    <a:lnTo>
                      <a:pt x="12505" y="3605"/>
                    </a:lnTo>
                    <a:lnTo>
                      <a:pt x="12505" y="5245"/>
                    </a:lnTo>
                    <a:lnTo>
                      <a:pt x="10455" y="5245"/>
                    </a:lnTo>
                    <a:cubicBezTo>
                      <a:pt x="10130" y="5245"/>
                      <a:pt x="9819" y="5116"/>
                      <a:pt x="9590" y="4887"/>
                    </a:cubicBezTo>
                    <a:lnTo>
                      <a:pt x="9398" y="4695"/>
                    </a:lnTo>
                    <a:cubicBezTo>
                      <a:pt x="9361" y="4656"/>
                      <a:pt x="9311" y="4636"/>
                      <a:pt x="9262" y="4636"/>
                    </a:cubicBezTo>
                    <a:cubicBezTo>
                      <a:pt x="9213" y="4636"/>
                      <a:pt x="9165" y="4655"/>
                      <a:pt x="9128" y="4692"/>
                    </a:cubicBezTo>
                    <a:cubicBezTo>
                      <a:pt x="9053" y="4767"/>
                      <a:pt x="9055" y="4888"/>
                      <a:pt x="9131" y="4962"/>
                    </a:cubicBezTo>
                    <a:lnTo>
                      <a:pt x="9323" y="5153"/>
                    </a:lnTo>
                    <a:cubicBezTo>
                      <a:pt x="9621" y="5452"/>
                      <a:pt x="10025" y="5622"/>
                      <a:pt x="10447" y="5622"/>
                    </a:cubicBezTo>
                    <a:cubicBezTo>
                      <a:pt x="10449" y="5622"/>
                      <a:pt x="10452" y="5622"/>
                      <a:pt x="10455" y="5622"/>
                    </a:cubicBezTo>
                    <a:lnTo>
                      <a:pt x="12505" y="5622"/>
                    </a:lnTo>
                    <a:lnTo>
                      <a:pt x="12505" y="6454"/>
                    </a:lnTo>
                    <a:lnTo>
                      <a:pt x="8155" y="6454"/>
                    </a:lnTo>
                    <a:cubicBezTo>
                      <a:pt x="7783" y="6454"/>
                      <a:pt x="7427" y="6601"/>
                      <a:pt x="7165" y="6865"/>
                    </a:cubicBezTo>
                    <a:lnTo>
                      <a:pt x="6663" y="7366"/>
                    </a:lnTo>
                    <a:cubicBezTo>
                      <a:pt x="6473" y="7559"/>
                      <a:pt x="6212" y="7666"/>
                      <a:pt x="5941" y="7666"/>
                    </a:cubicBezTo>
                    <a:lnTo>
                      <a:pt x="1601" y="7666"/>
                    </a:lnTo>
                    <a:cubicBezTo>
                      <a:pt x="1500" y="7668"/>
                      <a:pt x="1418" y="7752"/>
                      <a:pt x="1418" y="7854"/>
                    </a:cubicBezTo>
                    <a:cubicBezTo>
                      <a:pt x="1418" y="7956"/>
                      <a:pt x="1500" y="8040"/>
                      <a:pt x="1601" y="8043"/>
                    </a:cubicBezTo>
                    <a:lnTo>
                      <a:pt x="12507" y="8043"/>
                    </a:lnTo>
                    <a:lnTo>
                      <a:pt x="12507" y="8459"/>
                    </a:lnTo>
                    <a:cubicBezTo>
                      <a:pt x="12507" y="8689"/>
                      <a:pt x="12320" y="8875"/>
                      <a:pt x="12091" y="8876"/>
                    </a:cubicBezTo>
                    <a:lnTo>
                      <a:pt x="794" y="8876"/>
                    </a:lnTo>
                    <a:cubicBezTo>
                      <a:pt x="564" y="8876"/>
                      <a:pt x="378" y="8689"/>
                      <a:pt x="378" y="8460"/>
                    </a:cubicBezTo>
                    <a:lnTo>
                      <a:pt x="378" y="8043"/>
                    </a:lnTo>
                    <a:lnTo>
                      <a:pt x="794" y="8043"/>
                    </a:lnTo>
                    <a:cubicBezTo>
                      <a:pt x="898" y="8043"/>
                      <a:pt x="983" y="7959"/>
                      <a:pt x="983" y="7854"/>
                    </a:cubicBezTo>
                    <a:cubicBezTo>
                      <a:pt x="983" y="7751"/>
                      <a:pt x="898" y="7666"/>
                      <a:pt x="794" y="7666"/>
                    </a:cubicBezTo>
                    <a:lnTo>
                      <a:pt x="378" y="7666"/>
                    </a:lnTo>
                    <a:lnTo>
                      <a:pt x="378" y="6833"/>
                    </a:lnTo>
                    <a:lnTo>
                      <a:pt x="2428" y="6833"/>
                    </a:lnTo>
                    <a:cubicBezTo>
                      <a:pt x="2429" y="6833"/>
                      <a:pt x="2430" y="6833"/>
                      <a:pt x="2432" y="6833"/>
                    </a:cubicBezTo>
                    <a:cubicBezTo>
                      <a:pt x="2855" y="6833"/>
                      <a:pt x="3261" y="6664"/>
                      <a:pt x="3559" y="6364"/>
                    </a:cubicBezTo>
                    <a:lnTo>
                      <a:pt x="6467" y="3457"/>
                    </a:lnTo>
                    <a:cubicBezTo>
                      <a:pt x="6627" y="3297"/>
                      <a:pt x="6837" y="3217"/>
                      <a:pt x="7047" y="3217"/>
                    </a:cubicBezTo>
                    <a:cubicBezTo>
                      <a:pt x="7257" y="3217"/>
                      <a:pt x="7466" y="3297"/>
                      <a:pt x="7626" y="3457"/>
                    </a:cubicBezTo>
                    <a:lnTo>
                      <a:pt x="8528" y="4357"/>
                    </a:lnTo>
                    <a:cubicBezTo>
                      <a:pt x="8564" y="4394"/>
                      <a:pt x="8612" y="4412"/>
                      <a:pt x="8660" y="4412"/>
                    </a:cubicBezTo>
                    <a:cubicBezTo>
                      <a:pt x="8708" y="4412"/>
                      <a:pt x="8756" y="4393"/>
                      <a:pt x="8794" y="4356"/>
                    </a:cubicBezTo>
                    <a:cubicBezTo>
                      <a:pt x="8866" y="4284"/>
                      <a:pt x="8866" y="4164"/>
                      <a:pt x="8795" y="4091"/>
                    </a:cubicBezTo>
                    <a:lnTo>
                      <a:pt x="8725" y="4022"/>
                    </a:lnTo>
                    <a:lnTo>
                      <a:pt x="10038" y="2708"/>
                    </a:lnTo>
                    <a:cubicBezTo>
                      <a:pt x="10159" y="2588"/>
                      <a:pt x="10317" y="2528"/>
                      <a:pt x="10475" y="2528"/>
                    </a:cubicBezTo>
                    <a:close/>
                    <a:moveTo>
                      <a:pt x="7505" y="9253"/>
                    </a:moveTo>
                    <a:lnTo>
                      <a:pt x="7814" y="10490"/>
                    </a:lnTo>
                    <a:lnTo>
                      <a:pt x="5069" y="10490"/>
                    </a:lnTo>
                    <a:lnTo>
                      <a:pt x="5378" y="9253"/>
                    </a:lnTo>
                    <a:close/>
                    <a:moveTo>
                      <a:pt x="794" y="0"/>
                    </a:moveTo>
                    <a:cubicBezTo>
                      <a:pt x="356" y="1"/>
                      <a:pt x="1" y="357"/>
                      <a:pt x="1" y="794"/>
                    </a:cubicBezTo>
                    <a:lnTo>
                      <a:pt x="1" y="8460"/>
                    </a:lnTo>
                    <a:cubicBezTo>
                      <a:pt x="1" y="8898"/>
                      <a:pt x="356" y="9253"/>
                      <a:pt x="794" y="9253"/>
                    </a:cubicBezTo>
                    <a:lnTo>
                      <a:pt x="4990" y="9253"/>
                    </a:lnTo>
                    <a:lnTo>
                      <a:pt x="4681" y="10490"/>
                    </a:lnTo>
                    <a:lnTo>
                      <a:pt x="4425" y="10490"/>
                    </a:lnTo>
                    <a:cubicBezTo>
                      <a:pt x="4320" y="10490"/>
                      <a:pt x="4237" y="10573"/>
                      <a:pt x="4237" y="10678"/>
                    </a:cubicBezTo>
                    <a:cubicBezTo>
                      <a:pt x="4237" y="10782"/>
                      <a:pt x="4320" y="10867"/>
                      <a:pt x="4425" y="10867"/>
                    </a:cubicBezTo>
                    <a:lnTo>
                      <a:pt x="8459" y="10867"/>
                    </a:lnTo>
                    <a:cubicBezTo>
                      <a:pt x="8563" y="10867"/>
                      <a:pt x="8648" y="10782"/>
                      <a:pt x="8648" y="10678"/>
                    </a:cubicBezTo>
                    <a:cubicBezTo>
                      <a:pt x="8648" y="10573"/>
                      <a:pt x="8563" y="10490"/>
                      <a:pt x="8459" y="10490"/>
                    </a:cubicBezTo>
                    <a:lnTo>
                      <a:pt x="8203" y="10490"/>
                    </a:lnTo>
                    <a:lnTo>
                      <a:pt x="7893" y="9253"/>
                    </a:lnTo>
                    <a:lnTo>
                      <a:pt x="12090" y="9253"/>
                    </a:lnTo>
                    <a:cubicBezTo>
                      <a:pt x="12527" y="9253"/>
                      <a:pt x="12883" y="8898"/>
                      <a:pt x="12884" y="8460"/>
                    </a:cubicBezTo>
                    <a:lnTo>
                      <a:pt x="12884" y="794"/>
                    </a:lnTo>
                    <a:cubicBezTo>
                      <a:pt x="12883" y="357"/>
                      <a:pt x="12529" y="1"/>
                      <a:pt x="12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0"/>
              <p:cNvSpPr/>
              <p:nvPr/>
            </p:nvSpPr>
            <p:spPr>
              <a:xfrm>
                <a:off x="7005190" y="2272655"/>
                <a:ext cx="92130" cy="92907"/>
              </a:xfrm>
              <a:custGeom>
                <a:rect b="b" l="l" r="r" t="t"/>
                <a:pathLst>
                  <a:path extrusionOk="0" h="3212" w="3202">
                    <a:moveTo>
                      <a:pt x="1601" y="1189"/>
                    </a:moveTo>
                    <a:cubicBezTo>
                      <a:pt x="1769" y="1189"/>
                      <a:pt x="1920" y="1291"/>
                      <a:pt x="1986" y="1446"/>
                    </a:cubicBezTo>
                    <a:cubicBezTo>
                      <a:pt x="2050" y="1602"/>
                      <a:pt x="2014" y="1782"/>
                      <a:pt x="1895" y="1901"/>
                    </a:cubicBezTo>
                    <a:cubicBezTo>
                      <a:pt x="1816" y="1980"/>
                      <a:pt x="1710" y="2022"/>
                      <a:pt x="1602" y="2022"/>
                    </a:cubicBezTo>
                    <a:cubicBezTo>
                      <a:pt x="1548" y="2022"/>
                      <a:pt x="1493" y="2012"/>
                      <a:pt x="1441" y="1990"/>
                    </a:cubicBezTo>
                    <a:cubicBezTo>
                      <a:pt x="1285" y="1926"/>
                      <a:pt x="1184" y="1774"/>
                      <a:pt x="1184" y="1606"/>
                    </a:cubicBezTo>
                    <a:cubicBezTo>
                      <a:pt x="1185" y="1376"/>
                      <a:pt x="1371" y="1190"/>
                      <a:pt x="1601" y="1189"/>
                    </a:cubicBezTo>
                    <a:close/>
                    <a:moveTo>
                      <a:pt x="1601" y="0"/>
                    </a:moveTo>
                    <a:cubicBezTo>
                      <a:pt x="1495" y="0"/>
                      <a:pt x="1410" y="87"/>
                      <a:pt x="1412" y="194"/>
                    </a:cubicBezTo>
                    <a:lnTo>
                      <a:pt x="1412" y="835"/>
                    </a:lnTo>
                    <a:cubicBezTo>
                      <a:pt x="1125" y="906"/>
                      <a:pt x="901" y="1130"/>
                      <a:pt x="831" y="1416"/>
                    </a:cubicBezTo>
                    <a:lnTo>
                      <a:pt x="189" y="1416"/>
                    </a:lnTo>
                    <a:cubicBezTo>
                      <a:pt x="85" y="1416"/>
                      <a:pt x="0" y="1501"/>
                      <a:pt x="0" y="1606"/>
                    </a:cubicBezTo>
                    <a:cubicBezTo>
                      <a:pt x="0" y="1710"/>
                      <a:pt x="85" y="1795"/>
                      <a:pt x="189" y="1795"/>
                    </a:cubicBezTo>
                    <a:lnTo>
                      <a:pt x="831" y="1795"/>
                    </a:lnTo>
                    <a:cubicBezTo>
                      <a:pt x="901" y="2082"/>
                      <a:pt x="1125" y="2306"/>
                      <a:pt x="1412" y="2377"/>
                    </a:cubicBezTo>
                    <a:lnTo>
                      <a:pt x="1412" y="3018"/>
                    </a:lnTo>
                    <a:cubicBezTo>
                      <a:pt x="1410" y="3124"/>
                      <a:pt x="1495" y="3211"/>
                      <a:pt x="1601" y="3211"/>
                    </a:cubicBezTo>
                    <a:cubicBezTo>
                      <a:pt x="1708" y="3211"/>
                      <a:pt x="1793" y="3124"/>
                      <a:pt x="1790" y="3018"/>
                    </a:cubicBezTo>
                    <a:lnTo>
                      <a:pt x="1790" y="2377"/>
                    </a:lnTo>
                    <a:cubicBezTo>
                      <a:pt x="2077" y="2306"/>
                      <a:pt x="2301" y="2082"/>
                      <a:pt x="2372" y="1795"/>
                    </a:cubicBezTo>
                    <a:lnTo>
                      <a:pt x="3013" y="1795"/>
                    </a:lnTo>
                    <a:cubicBezTo>
                      <a:pt x="3117" y="1795"/>
                      <a:pt x="3201" y="1710"/>
                      <a:pt x="3201" y="1606"/>
                    </a:cubicBezTo>
                    <a:cubicBezTo>
                      <a:pt x="3201" y="1501"/>
                      <a:pt x="3117" y="1418"/>
                      <a:pt x="3013" y="1418"/>
                    </a:cubicBezTo>
                    <a:lnTo>
                      <a:pt x="2372" y="1418"/>
                    </a:lnTo>
                    <a:cubicBezTo>
                      <a:pt x="2301" y="1130"/>
                      <a:pt x="2077" y="906"/>
                      <a:pt x="1790" y="835"/>
                    </a:cubicBezTo>
                    <a:lnTo>
                      <a:pt x="1790" y="194"/>
                    </a:lnTo>
                    <a:cubicBezTo>
                      <a:pt x="1793" y="87"/>
                      <a:pt x="1708" y="0"/>
                      <a:pt x="1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0"/>
              <p:cNvSpPr/>
              <p:nvPr/>
            </p:nvSpPr>
            <p:spPr>
              <a:xfrm>
                <a:off x="7016584" y="2342480"/>
                <a:ext cx="12487" cy="10992"/>
              </a:xfrm>
              <a:custGeom>
                <a:rect b="b" l="l" r="r" t="t"/>
                <a:pathLst>
                  <a:path extrusionOk="0" h="380" w="434">
                    <a:moveTo>
                      <a:pt x="207" y="1"/>
                    </a:moveTo>
                    <a:cubicBezTo>
                      <a:pt x="160" y="1"/>
                      <a:pt x="112" y="18"/>
                      <a:pt x="74" y="56"/>
                    </a:cubicBezTo>
                    <a:cubicBezTo>
                      <a:pt x="0" y="130"/>
                      <a:pt x="0" y="249"/>
                      <a:pt x="74" y="323"/>
                    </a:cubicBezTo>
                    <a:lnTo>
                      <a:pt x="75" y="324"/>
                    </a:lnTo>
                    <a:cubicBezTo>
                      <a:pt x="110" y="359"/>
                      <a:pt x="158" y="379"/>
                      <a:pt x="207" y="379"/>
                    </a:cubicBezTo>
                    <a:cubicBezTo>
                      <a:pt x="342" y="379"/>
                      <a:pt x="434" y="242"/>
                      <a:pt x="382" y="118"/>
                    </a:cubicBezTo>
                    <a:cubicBezTo>
                      <a:pt x="351" y="42"/>
                      <a:pt x="280"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0"/>
              <p:cNvSpPr/>
              <p:nvPr/>
            </p:nvSpPr>
            <p:spPr>
              <a:xfrm>
                <a:off x="7074013" y="2342480"/>
                <a:ext cx="12516" cy="10992"/>
              </a:xfrm>
              <a:custGeom>
                <a:rect b="b" l="l" r="r" t="t"/>
                <a:pathLst>
                  <a:path extrusionOk="0" h="380" w="435">
                    <a:moveTo>
                      <a:pt x="208" y="1"/>
                    </a:moveTo>
                    <a:cubicBezTo>
                      <a:pt x="160" y="1"/>
                      <a:pt x="112" y="18"/>
                      <a:pt x="75" y="56"/>
                    </a:cubicBezTo>
                    <a:cubicBezTo>
                      <a:pt x="1" y="130"/>
                      <a:pt x="1" y="249"/>
                      <a:pt x="75" y="323"/>
                    </a:cubicBezTo>
                    <a:lnTo>
                      <a:pt x="76" y="324"/>
                    </a:lnTo>
                    <a:cubicBezTo>
                      <a:pt x="111" y="359"/>
                      <a:pt x="158" y="379"/>
                      <a:pt x="208" y="379"/>
                    </a:cubicBezTo>
                    <a:cubicBezTo>
                      <a:pt x="343" y="379"/>
                      <a:pt x="434" y="242"/>
                      <a:pt x="382" y="118"/>
                    </a:cubicBezTo>
                    <a:cubicBezTo>
                      <a:pt x="352" y="42"/>
                      <a:pt x="28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6" name="Google Shape;3646;p90"/>
          <p:cNvGrpSpPr/>
          <p:nvPr/>
        </p:nvGrpSpPr>
        <p:grpSpPr>
          <a:xfrm>
            <a:off x="3359429" y="2475226"/>
            <a:ext cx="457187" cy="468641"/>
            <a:chOff x="2952065" y="3333485"/>
            <a:chExt cx="361613" cy="373509"/>
          </a:xfrm>
        </p:grpSpPr>
        <p:sp>
          <p:nvSpPr>
            <p:cNvPr id="3647" name="Google Shape;3647;p90"/>
            <p:cNvSpPr/>
            <p:nvPr/>
          </p:nvSpPr>
          <p:spPr>
            <a:xfrm>
              <a:off x="2952065" y="3427145"/>
              <a:ext cx="280043" cy="279849"/>
            </a:xfrm>
            <a:custGeom>
              <a:rect b="b" l="l" r="r" t="t"/>
              <a:pathLst>
                <a:path extrusionOk="0" h="9675" w="9733">
                  <a:moveTo>
                    <a:pt x="6513" y="378"/>
                  </a:moveTo>
                  <a:cubicBezTo>
                    <a:pt x="8079" y="378"/>
                    <a:pt x="9356" y="1653"/>
                    <a:pt x="9356" y="3221"/>
                  </a:cubicBezTo>
                  <a:cubicBezTo>
                    <a:pt x="9356" y="4788"/>
                    <a:pt x="8080" y="6063"/>
                    <a:pt x="6513" y="6063"/>
                  </a:cubicBezTo>
                  <a:cubicBezTo>
                    <a:pt x="4945" y="6063"/>
                    <a:pt x="3670" y="4788"/>
                    <a:pt x="3670" y="3221"/>
                  </a:cubicBezTo>
                  <a:cubicBezTo>
                    <a:pt x="3670" y="1653"/>
                    <a:pt x="4945" y="378"/>
                    <a:pt x="6513" y="378"/>
                  </a:cubicBezTo>
                  <a:close/>
                  <a:moveTo>
                    <a:pt x="3094" y="6340"/>
                  </a:moveTo>
                  <a:cubicBezTo>
                    <a:pt x="3097" y="6340"/>
                    <a:pt x="3100" y="6342"/>
                    <a:pt x="3103" y="6345"/>
                  </a:cubicBezTo>
                  <a:lnTo>
                    <a:pt x="3389" y="6630"/>
                  </a:lnTo>
                  <a:cubicBezTo>
                    <a:pt x="3391" y="6632"/>
                    <a:pt x="3393" y="6636"/>
                    <a:pt x="3393" y="6639"/>
                  </a:cubicBezTo>
                  <a:cubicBezTo>
                    <a:pt x="3393" y="6642"/>
                    <a:pt x="3391" y="6646"/>
                    <a:pt x="3389" y="6648"/>
                  </a:cubicBezTo>
                  <a:lnTo>
                    <a:pt x="3161" y="6877"/>
                  </a:lnTo>
                  <a:lnTo>
                    <a:pt x="2856" y="6573"/>
                  </a:lnTo>
                  <a:lnTo>
                    <a:pt x="3085" y="6345"/>
                  </a:lnTo>
                  <a:cubicBezTo>
                    <a:pt x="3087" y="6342"/>
                    <a:pt x="3091" y="6340"/>
                    <a:pt x="3094" y="6340"/>
                  </a:cubicBezTo>
                  <a:close/>
                  <a:moveTo>
                    <a:pt x="6513" y="1"/>
                  </a:moveTo>
                  <a:cubicBezTo>
                    <a:pt x="4737" y="1"/>
                    <a:pt x="3292" y="1445"/>
                    <a:pt x="3292" y="3221"/>
                  </a:cubicBezTo>
                  <a:cubicBezTo>
                    <a:pt x="3291" y="4009"/>
                    <a:pt x="3581" y="4770"/>
                    <a:pt x="4106" y="5360"/>
                  </a:cubicBezTo>
                  <a:lnTo>
                    <a:pt x="3380" y="6086"/>
                  </a:lnTo>
                  <a:lnTo>
                    <a:pt x="3370" y="6077"/>
                  </a:lnTo>
                  <a:cubicBezTo>
                    <a:pt x="3294" y="6000"/>
                    <a:pt x="3194" y="5962"/>
                    <a:pt x="3094" y="5962"/>
                  </a:cubicBezTo>
                  <a:cubicBezTo>
                    <a:pt x="2994" y="5962"/>
                    <a:pt x="2894" y="6000"/>
                    <a:pt x="2818" y="6077"/>
                  </a:cubicBezTo>
                  <a:lnTo>
                    <a:pt x="2230" y="6664"/>
                  </a:lnTo>
                  <a:cubicBezTo>
                    <a:pt x="2156" y="6738"/>
                    <a:pt x="2156" y="6858"/>
                    <a:pt x="2230" y="6931"/>
                  </a:cubicBezTo>
                  <a:cubicBezTo>
                    <a:pt x="2267" y="6968"/>
                    <a:pt x="2315" y="6987"/>
                    <a:pt x="2363" y="6987"/>
                  </a:cubicBezTo>
                  <a:cubicBezTo>
                    <a:pt x="2411" y="6987"/>
                    <a:pt x="2460" y="6968"/>
                    <a:pt x="2497" y="6931"/>
                  </a:cubicBezTo>
                  <a:lnTo>
                    <a:pt x="2589" y="6840"/>
                  </a:lnTo>
                  <a:lnTo>
                    <a:pt x="2893" y="7144"/>
                  </a:lnTo>
                  <a:lnTo>
                    <a:pt x="803" y="9234"/>
                  </a:lnTo>
                  <a:cubicBezTo>
                    <a:pt x="761" y="9276"/>
                    <a:pt x="706" y="9297"/>
                    <a:pt x="651" y="9297"/>
                  </a:cubicBezTo>
                  <a:cubicBezTo>
                    <a:pt x="591" y="9297"/>
                    <a:pt x="530" y="9271"/>
                    <a:pt x="488" y="9221"/>
                  </a:cubicBezTo>
                  <a:cubicBezTo>
                    <a:pt x="416" y="9139"/>
                    <a:pt x="430" y="8999"/>
                    <a:pt x="518" y="8911"/>
                  </a:cubicBezTo>
                  <a:lnTo>
                    <a:pt x="1937" y="7491"/>
                  </a:lnTo>
                  <a:cubicBezTo>
                    <a:pt x="2011" y="7417"/>
                    <a:pt x="2011" y="7298"/>
                    <a:pt x="1937" y="7224"/>
                  </a:cubicBezTo>
                  <a:cubicBezTo>
                    <a:pt x="1901" y="7187"/>
                    <a:pt x="1853" y="7168"/>
                    <a:pt x="1804" y="7168"/>
                  </a:cubicBezTo>
                  <a:cubicBezTo>
                    <a:pt x="1756" y="7168"/>
                    <a:pt x="1707" y="7187"/>
                    <a:pt x="1670" y="7224"/>
                  </a:cubicBezTo>
                  <a:lnTo>
                    <a:pt x="251" y="8643"/>
                  </a:lnTo>
                  <a:cubicBezTo>
                    <a:pt x="22" y="8872"/>
                    <a:pt x="0" y="9232"/>
                    <a:pt x="200" y="9466"/>
                  </a:cubicBezTo>
                  <a:cubicBezTo>
                    <a:pt x="318" y="9605"/>
                    <a:pt x="484" y="9675"/>
                    <a:pt x="651" y="9675"/>
                  </a:cubicBezTo>
                  <a:cubicBezTo>
                    <a:pt x="803" y="9675"/>
                    <a:pt x="955" y="9617"/>
                    <a:pt x="1071" y="9501"/>
                  </a:cubicBezTo>
                  <a:lnTo>
                    <a:pt x="3656" y="6916"/>
                  </a:lnTo>
                  <a:cubicBezTo>
                    <a:pt x="3809" y="6764"/>
                    <a:pt x="3809" y="6516"/>
                    <a:pt x="3656" y="6362"/>
                  </a:cubicBezTo>
                  <a:lnTo>
                    <a:pt x="3647" y="6353"/>
                  </a:lnTo>
                  <a:lnTo>
                    <a:pt x="4374" y="5626"/>
                  </a:lnTo>
                  <a:cubicBezTo>
                    <a:pt x="4961" y="6152"/>
                    <a:pt x="5720" y="6442"/>
                    <a:pt x="6508" y="6442"/>
                  </a:cubicBezTo>
                  <a:cubicBezTo>
                    <a:pt x="6510" y="6442"/>
                    <a:pt x="6511" y="6442"/>
                    <a:pt x="6513" y="6442"/>
                  </a:cubicBezTo>
                  <a:cubicBezTo>
                    <a:pt x="8288" y="6442"/>
                    <a:pt x="9733" y="4997"/>
                    <a:pt x="9733" y="3221"/>
                  </a:cubicBezTo>
                  <a:cubicBezTo>
                    <a:pt x="9733" y="1446"/>
                    <a:pt x="8288" y="1"/>
                    <a:pt x="6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0"/>
            <p:cNvSpPr/>
            <p:nvPr/>
          </p:nvSpPr>
          <p:spPr>
            <a:xfrm>
              <a:off x="3070004" y="3450516"/>
              <a:ext cx="138856" cy="139592"/>
            </a:xfrm>
            <a:custGeom>
              <a:rect b="b" l="l" r="r" t="t"/>
              <a:pathLst>
                <a:path extrusionOk="0" h="4826" w="4826">
                  <a:moveTo>
                    <a:pt x="2417" y="380"/>
                  </a:moveTo>
                  <a:cubicBezTo>
                    <a:pt x="2532" y="380"/>
                    <a:pt x="2628" y="482"/>
                    <a:pt x="2628" y="604"/>
                  </a:cubicBezTo>
                  <a:lnTo>
                    <a:pt x="2628" y="641"/>
                  </a:lnTo>
                  <a:cubicBezTo>
                    <a:pt x="2628" y="729"/>
                    <a:pt x="2690" y="805"/>
                    <a:pt x="2776" y="825"/>
                  </a:cubicBezTo>
                  <a:cubicBezTo>
                    <a:pt x="2954" y="866"/>
                    <a:pt x="3124" y="937"/>
                    <a:pt x="3280" y="1034"/>
                  </a:cubicBezTo>
                  <a:cubicBezTo>
                    <a:pt x="3311" y="1054"/>
                    <a:pt x="3346" y="1063"/>
                    <a:pt x="3380" y="1063"/>
                  </a:cubicBezTo>
                  <a:cubicBezTo>
                    <a:pt x="3429" y="1063"/>
                    <a:pt x="3477" y="1044"/>
                    <a:pt x="3514" y="1008"/>
                  </a:cubicBezTo>
                  <a:lnTo>
                    <a:pt x="3540" y="982"/>
                  </a:lnTo>
                  <a:cubicBezTo>
                    <a:pt x="3585" y="937"/>
                    <a:pt x="3645" y="914"/>
                    <a:pt x="3703" y="914"/>
                  </a:cubicBezTo>
                  <a:cubicBezTo>
                    <a:pt x="3757" y="914"/>
                    <a:pt x="3809" y="933"/>
                    <a:pt x="3848" y="972"/>
                  </a:cubicBezTo>
                  <a:lnTo>
                    <a:pt x="3855" y="978"/>
                  </a:lnTo>
                  <a:cubicBezTo>
                    <a:pt x="3935" y="1058"/>
                    <a:pt x="3931" y="1200"/>
                    <a:pt x="3845" y="1286"/>
                  </a:cubicBezTo>
                  <a:lnTo>
                    <a:pt x="3818" y="1313"/>
                  </a:lnTo>
                  <a:cubicBezTo>
                    <a:pt x="3755" y="1375"/>
                    <a:pt x="3744" y="1472"/>
                    <a:pt x="3792" y="1547"/>
                  </a:cubicBezTo>
                  <a:cubicBezTo>
                    <a:pt x="3890" y="1702"/>
                    <a:pt x="3960" y="1872"/>
                    <a:pt x="4001" y="2051"/>
                  </a:cubicBezTo>
                  <a:cubicBezTo>
                    <a:pt x="4020" y="2137"/>
                    <a:pt x="4097" y="2198"/>
                    <a:pt x="4185" y="2199"/>
                  </a:cubicBezTo>
                  <a:lnTo>
                    <a:pt x="4222" y="2199"/>
                  </a:lnTo>
                  <a:cubicBezTo>
                    <a:pt x="4343" y="2199"/>
                    <a:pt x="4447" y="2295"/>
                    <a:pt x="4447" y="2409"/>
                  </a:cubicBezTo>
                  <a:lnTo>
                    <a:pt x="4447" y="2416"/>
                  </a:lnTo>
                  <a:cubicBezTo>
                    <a:pt x="4447" y="2531"/>
                    <a:pt x="4344" y="2628"/>
                    <a:pt x="4223" y="2628"/>
                  </a:cubicBezTo>
                  <a:lnTo>
                    <a:pt x="4185" y="2628"/>
                  </a:lnTo>
                  <a:cubicBezTo>
                    <a:pt x="4097" y="2628"/>
                    <a:pt x="4021" y="2688"/>
                    <a:pt x="4001" y="2774"/>
                  </a:cubicBezTo>
                  <a:cubicBezTo>
                    <a:pt x="3960" y="2953"/>
                    <a:pt x="3890" y="3124"/>
                    <a:pt x="3792" y="3279"/>
                  </a:cubicBezTo>
                  <a:cubicBezTo>
                    <a:pt x="3745" y="3354"/>
                    <a:pt x="3756" y="3451"/>
                    <a:pt x="3818" y="3514"/>
                  </a:cubicBezTo>
                  <a:lnTo>
                    <a:pt x="3845" y="3540"/>
                  </a:lnTo>
                  <a:cubicBezTo>
                    <a:pt x="3931" y="3626"/>
                    <a:pt x="3935" y="3767"/>
                    <a:pt x="3855" y="3848"/>
                  </a:cubicBezTo>
                  <a:lnTo>
                    <a:pt x="3988" y="3981"/>
                  </a:lnTo>
                  <a:lnTo>
                    <a:pt x="3851" y="3851"/>
                  </a:lnTo>
                  <a:lnTo>
                    <a:pt x="3849" y="3853"/>
                  </a:lnTo>
                  <a:cubicBezTo>
                    <a:pt x="3810" y="3892"/>
                    <a:pt x="3757" y="3911"/>
                    <a:pt x="3702" y="3911"/>
                  </a:cubicBezTo>
                  <a:cubicBezTo>
                    <a:pt x="3644" y="3911"/>
                    <a:pt x="3585" y="3889"/>
                    <a:pt x="3540" y="3844"/>
                  </a:cubicBezTo>
                  <a:lnTo>
                    <a:pt x="3514" y="3818"/>
                  </a:lnTo>
                  <a:cubicBezTo>
                    <a:pt x="3478" y="3781"/>
                    <a:pt x="3429" y="3762"/>
                    <a:pt x="3381" y="3762"/>
                  </a:cubicBezTo>
                  <a:cubicBezTo>
                    <a:pt x="3346" y="3762"/>
                    <a:pt x="3311" y="3772"/>
                    <a:pt x="3280" y="3791"/>
                  </a:cubicBezTo>
                  <a:cubicBezTo>
                    <a:pt x="3124" y="3889"/>
                    <a:pt x="2954" y="3960"/>
                    <a:pt x="2776" y="4000"/>
                  </a:cubicBezTo>
                  <a:cubicBezTo>
                    <a:pt x="2690" y="4020"/>
                    <a:pt x="2629" y="4096"/>
                    <a:pt x="2629" y="4185"/>
                  </a:cubicBezTo>
                  <a:lnTo>
                    <a:pt x="2629" y="4222"/>
                  </a:lnTo>
                  <a:cubicBezTo>
                    <a:pt x="2629" y="4343"/>
                    <a:pt x="2532" y="4447"/>
                    <a:pt x="2417" y="4447"/>
                  </a:cubicBezTo>
                  <a:lnTo>
                    <a:pt x="2409" y="4447"/>
                  </a:lnTo>
                  <a:cubicBezTo>
                    <a:pt x="2295" y="4447"/>
                    <a:pt x="2199" y="4343"/>
                    <a:pt x="2199" y="4222"/>
                  </a:cubicBezTo>
                  <a:lnTo>
                    <a:pt x="2199" y="4185"/>
                  </a:lnTo>
                  <a:cubicBezTo>
                    <a:pt x="2199" y="4096"/>
                    <a:pt x="2137" y="4020"/>
                    <a:pt x="2051" y="4000"/>
                  </a:cubicBezTo>
                  <a:cubicBezTo>
                    <a:pt x="1872" y="3960"/>
                    <a:pt x="1702" y="3890"/>
                    <a:pt x="1547" y="3791"/>
                  </a:cubicBezTo>
                  <a:cubicBezTo>
                    <a:pt x="1516" y="3772"/>
                    <a:pt x="1481" y="3762"/>
                    <a:pt x="1446" y="3762"/>
                  </a:cubicBezTo>
                  <a:cubicBezTo>
                    <a:pt x="1397" y="3762"/>
                    <a:pt x="1349" y="3781"/>
                    <a:pt x="1313" y="3818"/>
                  </a:cubicBezTo>
                  <a:lnTo>
                    <a:pt x="1287" y="3844"/>
                  </a:lnTo>
                  <a:cubicBezTo>
                    <a:pt x="1242" y="3889"/>
                    <a:pt x="1182" y="3912"/>
                    <a:pt x="1123" y="3912"/>
                  </a:cubicBezTo>
                  <a:cubicBezTo>
                    <a:pt x="1069" y="3912"/>
                    <a:pt x="1017" y="3893"/>
                    <a:pt x="978" y="3854"/>
                  </a:cubicBezTo>
                  <a:lnTo>
                    <a:pt x="974" y="3850"/>
                  </a:lnTo>
                  <a:lnTo>
                    <a:pt x="841" y="3985"/>
                  </a:lnTo>
                  <a:lnTo>
                    <a:pt x="841" y="3985"/>
                  </a:lnTo>
                  <a:lnTo>
                    <a:pt x="972" y="3849"/>
                  </a:lnTo>
                  <a:cubicBezTo>
                    <a:pt x="892" y="3767"/>
                    <a:pt x="896" y="3626"/>
                    <a:pt x="982" y="3540"/>
                  </a:cubicBezTo>
                  <a:lnTo>
                    <a:pt x="1009" y="3514"/>
                  </a:lnTo>
                  <a:cubicBezTo>
                    <a:pt x="1070" y="3451"/>
                    <a:pt x="1081" y="3354"/>
                    <a:pt x="1035" y="3279"/>
                  </a:cubicBezTo>
                  <a:cubicBezTo>
                    <a:pt x="937" y="3124"/>
                    <a:pt x="866" y="2954"/>
                    <a:pt x="825" y="2776"/>
                  </a:cubicBezTo>
                  <a:cubicBezTo>
                    <a:pt x="806" y="2690"/>
                    <a:pt x="729" y="2628"/>
                    <a:pt x="641" y="2628"/>
                  </a:cubicBezTo>
                  <a:lnTo>
                    <a:pt x="604" y="2628"/>
                  </a:lnTo>
                  <a:cubicBezTo>
                    <a:pt x="482" y="2628"/>
                    <a:pt x="380" y="2532"/>
                    <a:pt x="380" y="2417"/>
                  </a:cubicBezTo>
                  <a:lnTo>
                    <a:pt x="380" y="2409"/>
                  </a:lnTo>
                  <a:cubicBezTo>
                    <a:pt x="380" y="2295"/>
                    <a:pt x="482" y="2198"/>
                    <a:pt x="604" y="2198"/>
                  </a:cubicBezTo>
                  <a:lnTo>
                    <a:pt x="641" y="2198"/>
                  </a:lnTo>
                  <a:cubicBezTo>
                    <a:pt x="729" y="2198"/>
                    <a:pt x="806" y="2137"/>
                    <a:pt x="825" y="2051"/>
                  </a:cubicBezTo>
                  <a:cubicBezTo>
                    <a:pt x="866" y="1872"/>
                    <a:pt x="937" y="1701"/>
                    <a:pt x="1035" y="1547"/>
                  </a:cubicBezTo>
                  <a:cubicBezTo>
                    <a:pt x="1081" y="1472"/>
                    <a:pt x="1070" y="1375"/>
                    <a:pt x="1009" y="1312"/>
                  </a:cubicBezTo>
                  <a:lnTo>
                    <a:pt x="982" y="1285"/>
                  </a:lnTo>
                  <a:cubicBezTo>
                    <a:pt x="896" y="1199"/>
                    <a:pt x="892" y="1058"/>
                    <a:pt x="973" y="976"/>
                  </a:cubicBezTo>
                  <a:lnTo>
                    <a:pt x="978" y="972"/>
                  </a:lnTo>
                  <a:cubicBezTo>
                    <a:pt x="1017" y="933"/>
                    <a:pt x="1069" y="914"/>
                    <a:pt x="1123" y="914"/>
                  </a:cubicBezTo>
                  <a:cubicBezTo>
                    <a:pt x="1182" y="914"/>
                    <a:pt x="1242" y="937"/>
                    <a:pt x="1287" y="982"/>
                  </a:cubicBezTo>
                  <a:lnTo>
                    <a:pt x="1313" y="1008"/>
                  </a:lnTo>
                  <a:cubicBezTo>
                    <a:pt x="1349" y="1044"/>
                    <a:pt x="1397" y="1063"/>
                    <a:pt x="1446" y="1063"/>
                  </a:cubicBezTo>
                  <a:cubicBezTo>
                    <a:pt x="1480" y="1063"/>
                    <a:pt x="1516" y="1054"/>
                    <a:pt x="1547" y="1034"/>
                  </a:cubicBezTo>
                  <a:cubicBezTo>
                    <a:pt x="1701" y="937"/>
                    <a:pt x="1872" y="866"/>
                    <a:pt x="2051" y="825"/>
                  </a:cubicBezTo>
                  <a:cubicBezTo>
                    <a:pt x="2137" y="805"/>
                    <a:pt x="2198" y="729"/>
                    <a:pt x="2198" y="641"/>
                  </a:cubicBezTo>
                  <a:lnTo>
                    <a:pt x="2198" y="604"/>
                  </a:lnTo>
                  <a:cubicBezTo>
                    <a:pt x="2198" y="482"/>
                    <a:pt x="2295" y="380"/>
                    <a:pt x="2409" y="380"/>
                  </a:cubicBezTo>
                  <a:close/>
                  <a:moveTo>
                    <a:pt x="2408" y="0"/>
                  </a:moveTo>
                  <a:cubicBezTo>
                    <a:pt x="2122" y="0"/>
                    <a:pt x="1881" y="213"/>
                    <a:pt x="1829" y="492"/>
                  </a:cubicBezTo>
                  <a:cubicBezTo>
                    <a:pt x="1705" y="531"/>
                    <a:pt x="1583" y="580"/>
                    <a:pt x="1467" y="643"/>
                  </a:cubicBezTo>
                  <a:cubicBezTo>
                    <a:pt x="1364" y="571"/>
                    <a:pt x="1243" y="535"/>
                    <a:pt x="1123" y="535"/>
                  </a:cubicBezTo>
                  <a:cubicBezTo>
                    <a:pt x="972" y="535"/>
                    <a:pt x="823" y="591"/>
                    <a:pt x="711" y="704"/>
                  </a:cubicBezTo>
                  <a:lnTo>
                    <a:pt x="707" y="707"/>
                  </a:lnTo>
                  <a:lnTo>
                    <a:pt x="704" y="711"/>
                  </a:lnTo>
                  <a:cubicBezTo>
                    <a:pt x="501" y="915"/>
                    <a:pt x="481" y="1235"/>
                    <a:pt x="642" y="1467"/>
                  </a:cubicBezTo>
                  <a:cubicBezTo>
                    <a:pt x="581" y="1583"/>
                    <a:pt x="531" y="1704"/>
                    <a:pt x="492" y="1829"/>
                  </a:cubicBezTo>
                  <a:cubicBezTo>
                    <a:pt x="213" y="1881"/>
                    <a:pt x="1" y="2120"/>
                    <a:pt x="0" y="2408"/>
                  </a:cubicBezTo>
                  <a:lnTo>
                    <a:pt x="0" y="2417"/>
                  </a:lnTo>
                  <a:cubicBezTo>
                    <a:pt x="0" y="2705"/>
                    <a:pt x="213" y="2944"/>
                    <a:pt x="492" y="2996"/>
                  </a:cubicBezTo>
                  <a:cubicBezTo>
                    <a:pt x="531" y="3122"/>
                    <a:pt x="581" y="3243"/>
                    <a:pt x="642" y="3358"/>
                  </a:cubicBezTo>
                  <a:cubicBezTo>
                    <a:pt x="481" y="3592"/>
                    <a:pt x="501" y="3912"/>
                    <a:pt x="703" y="4115"/>
                  </a:cubicBezTo>
                  <a:lnTo>
                    <a:pt x="711" y="4122"/>
                  </a:lnTo>
                  <a:cubicBezTo>
                    <a:pt x="824" y="4235"/>
                    <a:pt x="973" y="4291"/>
                    <a:pt x="1123" y="4291"/>
                  </a:cubicBezTo>
                  <a:cubicBezTo>
                    <a:pt x="1243" y="4291"/>
                    <a:pt x="1364" y="4255"/>
                    <a:pt x="1467" y="4183"/>
                  </a:cubicBezTo>
                  <a:cubicBezTo>
                    <a:pt x="1583" y="4245"/>
                    <a:pt x="1705" y="4296"/>
                    <a:pt x="1829" y="4333"/>
                  </a:cubicBezTo>
                  <a:cubicBezTo>
                    <a:pt x="1881" y="4612"/>
                    <a:pt x="2120" y="4825"/>
                    <a:pt x="2407" y="4825"/>
                  </a:cubicBezTo>
                  <a:lnTo>
                    <a:pt x="2417" y="4825"/>
                  </a:lnTo>
                  <a:cubicBezTo>
                    <a:pt x="2705" y="4825"/>
                    <a:pt x="2944" y="4612"/>
                    <a:pt x="2996" y="4333"/>
                  </a:cubicBezTo>
                  <a:cubicBezTo>
                    <a:pt x="3122" y="4296"/>
                    <a:pt x="3243" y="4245"/>
                    <a:pt x="3358" y="4183"/>
                  </a:cubicBezTo>
                  <a:cubicBezTo>
                    <a:pt x="3462" y="4255"/>
                    <a:pt x="3583" y="4291"/>
                    <a:pt x="3704" y="4291"/>
                  </a:cubicBezTo>
                  <a:cubicBezTo>
                    <a:pt x="3854" y="4291"/>
                    <a:pt x="4003" y="4235"/>
                    <a:pt x="4116" y="4121"/>
                  </a:cubicBezTo>
                  <a:lnTo>
                    <a:pt x="4123" y="4116"/>
                  </a:lnTo>
                  <a:cubicBezTo>
                    <a:pt x="4326" y="3912"/>
                    <a:pt x="4344" y="3592"/>
                    <a:pt x="4183" y="3358"/>
                  </a:cubicBezTo>
                  <a:cubicBezTo>
                    <a:pt x="4245" y="3243"/>
                    <a:pt x="4296" y="3122"/>
                    <a:pt x="4333" y="2996"/>
                  </a:cubicBezTo>
                  <a:cubicBezTo>
                    <a:pt x="4612" y="2945"/>
                    <a:pt x="4825" y="2705"/>
                    <a:pt x="4825" y="2417"/>
                  </a:cubicBezTo>
                  <a:lnTo>
                    <a:pt x="4825" y="2408"/>
                  </a:lnTo>
                  <a:cubicBezTo>
                    <a:pt x="4825" y="2121"/>
                    <a:pt x="4612" y="1881"/>
                    <a:pt x="4333" y="1829"/>
                  </a:cubicBezTo>
                  <a:cubicBezTo>
                    <a:pt x="4296" y="1704"/>
                    <a:pt x="4245" y="1583"/>
                    <a:pt x="4183" y="1467"/>
                  </a:cubicBezTo>
                  <a:cubicBezTo>
                    <a:pt x="4345" y="1235"/>
                    <a:pt x="4326" y="915"/>
                    <a:pt x="4123" y="711"/>
                  </a:cubicBezTo>
                  <a:lnTo>
                    <a:pt x="4116" y="704"/>
                  </a:lnTo>
                  <a:cubicBezTo>
                    <a:pt x="4003" y="591"/>
                    <a:pt x="3854" y="535"/>
                    <a:pt x="3704" y="535"/>
                  </a:cubicBezTo>
                  <a:cubicBezTo>
                    <a:pt x="3583" y="535"/>
                    <a:pt x="3462" y="571"/>
                    <a:pt x="3358" y="643"/>
                  </a:cubicBezTo>
                  <a:cubicBezTo>
                    <a:pt x="3243" y="580"/>
                    <a:pt x="3122" y="531"/>
                    <a:pt x="2996" y="492"/>
                  </a:cubicBezTo>
                  <a:cubicBezTo>
                    <a:pt x="2946" y="213"/>
                    <a:pt x="2705" y="1"/>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0"/>
            <p:cNvSpPr/>
            <p:nvPr/>
          </p:nvSpPr>
          <p:spPr>
            <a:xfrm>
              <a:off x="3102315" y="3485602"/>
              <a:ext cx="53920" cy="50821"/>
            </a:xfrm>
            <a:custGeom>
              <a:rect b="b" l="l" r="r" t="t"/>
              <a:pathLst>
                <a:path extrusionOk="0" h="1757" w="1874">
                  <a:moveTo>
                    <a:pt x="1290" y="0"/>
                  </a:moveTo>
                  <a:cubicBezTo>
                    <a:pt x="978" y="0"/>
                    <a:pt x="671" y="123"/>
                    <a:pt x="443" y="351"/>
                  </a:cubicBezTo>
                  <a:cubicBezTo>
                    <a:pt x="105" y="689"/>
                    <a:pt x="0" y="1193"/>
                    <a:pt x="175" y="1636"/>
                  </a:cubicBezTo>
                  <a:cubicBezTo>
                    <a:pt x="203" y="1708"/>
                    <a:pt x="271" y="1757"/>
                    <a:pt x="348" y="1757"/>
                  </a:cubicBezTo>
                  <a:cubicBezTo>
                    <a:pt x="349" y="1757"/>
                    <a:pt x="350" y="1757"/>
                    <a:pt x="351" y="1757"/>
                  </a:cubicBezTo>
                  <a:cubicBezTo>
                    <a:pt x="374" y="1757"/>
                    <a:pt x="397" y="1752"/>
                    <a:pt x="419" y="1745"/>
                  </a:cubicBezTo>
                  <a:cubicBezTo>
                    <a:pt x="517" y="1706"/>
                    <a:pt x="565" y="1597"/>
                    <a:pt x="526" y="1500"/>
                  </a:cubicBezTo>
                  <a:cubicBezTo>
                    <a:pt x="407" y="1195"/>
                    <a:pt x="479" y="850"/>
                    <a:pt x="710" y="618"/>
                  </a:cubicBezTo>
                  <a:cubicBezTo>
                    <a:pt x="866" y="462"/>
                    <a:pt x="1076" y="378"/>
                    <a:pt x="1290" y="378"/>
                  </a:cubicBezTo>
                  <a:cubicBezTo>
                    <a:pt x="1391" y="378"/>
                    <a:pt x="1493" y="397"/>
                    <a:pt x="1590" y="435"/>
                  </a:cubicBezTo>
                  <a:lnTo>
                    <a:pt x="1590" y="436"/>
                  </a:lnTo>
                  <a:cubicBezTo>
                    <a:pt x="1612" y="445"/>
                    <a:pt x="1636" y="449"/>
                    <a:pt x="1658" y="449"/>
                  </a:cubicBezTo>
                  <a:cubicBezTo>
                    <a:pt x="1734" y="449"/>
                    <a:pt x="1806" y="404"/>
                    <a:pt x="1835" y="328"/>
                  </a:cubicBezTo>
                  <a:cubicBezTo>
                    <a:pt x="1873" y="231"/>
                    <a:pt x="1825" y="122"/>
                    <a:pt x="1728" y="83"/>
                  </a:cubicBezTo>
                  <a:cubicBezTo>
                    <a:pt x="1586" y="28"/>
                    <a:pt x="143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0"/>
            <p:cNvSpPr/>
            <p:nvPr/>
          </p:nvSpPr>
          <p:spPr>
            <a:xfrm>
              <a:off x="3122657" y="3504172"/>
              <a:ext cx="53920" cy="50850"/>
            </a:xfrm>
            <a:custGeom>
              <a:rect b="b" l="l" r="r" t="t"/>
              <a:pathLst>
                <a:path extrusionOk="0" h="1758" w="1874">
                  <a:moveTo>
                    <a:pt x="1523" y="1"/>
                  </a:moveTo>
                  <a:cubicBezTo>
                    <a:pt x="1500" y="1"/>
                    <a:pt x="1477" y="5"/>
                    <a:pt x="1454" y="14"/>
                  </a:cubicBezTo>
                  <a:cubicBezTo>
                    <a:pt x="1357" y="51"/>
                    <a:pt x="1309" y="161"/>
                    <a:pt x="1347" y="259"/>
                  </a:cubicBezTo>
                  <a:cubicBezTo>
                    <a:pt x="1466" y="562"/>
                    <a:pt x="1395" y="907"/>
                    <a:pt x="1164" y="1139"/>
                  </a:cubicBezTo>
                  <a:cubicBezTo>
                    <a:pt x="1008" y="1296"/>
                    <a:pt x="797" y="1379"/>
                    <a:pt x="584" y="1379"/>
                  </a:cubicBezTo>
                  <a:cubicBezTo>
                    <a:pt x="483" y="1379"/>
                    <a:pt x="381" y="1360"/>
                    <a:pt x="284" y="1322"/>
                  </a:cubicBezTo>
                  <a:cubicBezTo>
                    <a:pt x="261" y="1313"/>
                    <a:pt x="238" y="1309"/>
                    <a:pt x="215" y="1309"/>
                  </a:cubicBezTo>
                  <a:cubicBezTo>
                    <a:pt x="139" y="1309"/>
                    <a:pt x="68" y="1355"/>
                    <a:pt x="39" y="1429"/>
                  </a:cubicBezTo>
                  <a:cubicBezTo>
                    <a:pt x="0" y="1526"/>
                    <a:pt x="49" y="1635"/>
                    <a:pt x="146" y="1674"/>
                  </a:cubicBezTo>
                  <a:cubicBezTo>
                    <a:pt x="288" y="1730"/>
                    <a:pt x="437" y="1757"/>
                    <a:pt x="584" y="1757"/>
                  </a:cubicBezTo>
                  <a:cubicBezTo>
                    <a:pt x="896" y="1757"/>
                    <a:pt x="1203" y="1635"/>
                    <a:pt x="1431" y="1406"/>
                  </a:cubicBezTo>
                  <a:cubicBezTo>
                    <a:pt x="1769" y="1069"/>
                    <a:pt x="1873" y="564"/>
                    <a:pt x="1699" y="121"/>
                  </a:cubicBezTo>
                  <a:cubicBezTo>
                    <a:pt x="1670" y="46"/>
                    <a:pt x="1598" y="1"/>
                    <a:pt x="1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0"/>
            <p:cNvSpPr/>
            <p:nvPr/>
          </p:nvSpPr>
          <p:spPr>
            <a:xfrm>
              <a:off x="3177124" y="3333485"/>
              <a:ext cx="99035" cy="104737"/>
            </a:xfrm>
            <a:custGeom>
              <a:rect b="b" l="l" r="r" t="t"/>
              <a:pathLst>
                <a:path extrusionOk="0" h="3621" w="3442">
                  <a:moveTo>
                    <a:pt x="1722" y="388"/>
                  </a:moveTo>
                  <a:cubicBezTo>
                    <a:pt x="1839" y="388"/>
                    <a:pt x="1935" y="482"/>
                    <a:pt x="1937" y="599"/>
                  </a:cubicBezTo>
                  <a:lnTo>
                    <a:pt x="1937" y="670"/>
                  </a:lnTo>
                  <a:cubicBezTo>
                    <a:pt x="1937" y="749"/>
                    <a:pt x="1988" y="821"/>
                    <a:pt x="2064" y="847"/>
                  </a:cubicBezTo>
                  <a:cubicBezTo>
                    <a:pt x="2182" y="889"/>
                    <a:pt x="2291" y="952"/>
                    <a:pt x="2387" y="1034"/>
                  </a:cubicBezTo>
                  <a:cubicBezTo>
                    <a:pt x="2422" y="1063"/>
                    <a:pt x="2466" y="1079"/>
                    <a:pt x="2510" y="1079"/>
                  </a:cubicBezTo>
                  <a:cubicBezTo>
                    <a:pt x="2542" y="1079"/>
                    <a:pt x="2575" y="1070"/>
                    <a:pt x="2605" y="1053"/>
                  </a:cubicBezTo>
                  <a:lnTo>
                    <a:pt x="2665" y="1018"/>
                  </a:lnTo>
                  <a:cubicBezTo>
                    <a:pt x="2697" y="1001"/>
                    <a:pt x="2732" y="993"/>
                    <a:pt x="2766" y="993"/>
                  </a:cubicBezTo>
                  <a:cubicBezTo>
                    <a:pt x="2841" y="993"/>
                    <a:pt x="2913" y="1032"/>
                    <a:pt x="2952" y="1101"/>
                  </a:cubicBezTo>
                  <a:cubicBezTo>
                    <a:pt x="3011" y="1201"/>
                    <a:pt x="2979" y="1329"/>
                    <a:pt x="2880" y="1391"/>
                  </a:cubicBezTo>
                  <a:lnTo>
                    <a:pt x="2820" y="1426"/>
                  </a:lnTo>
                  <a:cubicBezTo>
                    <a:pt x="2750" y="1466"/>
                    <a:pt x="2714" y="1545"/>
                    <a:pt x="2728" y="1624"/>
                  </a:cubicBezTo>
                  <a:cubicBezTo>
                    <a:pt x="2752" y="1747"/>
                    <a:pt x="2752" y="1874"/>
                    <a:pt x="2728" y="1998"/>
                  </a:cubicBezTo>
                  <a:cubicBezTo>
                    <a:pt x="2714" y="2076"/>
                    <a:pt x="2750" y="2155"/>
                    <a:pt x="2820" y="2195"/>
                  </a:cubicBezTo>
                  <a:lnTo>
                    <a:pt x="2880" y="2230"/>
                  </a:lnTo>
                  <a:cubicBezTo>
                    <a:pt x="2979" y="2292"/>
                    <a:pt x="3011" y="2420"/>
                    <a:pt x="2952" y="2521"/>
                  </a:cubicBezTo>
                  <a:cubicBezTo>
                    <a:pt x="2913" y="2590"/>
                    <a:pt x="2841" y="2628"/>
                    <a:pt x="2766" y="2628"/>
                  </a:cubicBezTo>
                  <a:cubicBezTo>
                    <a:pt x="2732" y="2628"/>
                    <a:pt x="2697" y="2620"/>
                    <a:pt x="2665" y="2603"/>
                  </a:cubicBezTo>
                  <a:lnTo>
                    <a:pt x="2605" y="2568"/>
                  </a:lnTo>
                  <a:cubicBezTo>
                    <a:pt x="2575" y="2551"/>
                    <a:pt x="2542" y="2543"/>
                    <a:pt x="2510" y="2543"/>
                  </a:cubicBezTo>
                  <a:cubicBezTo>
                    <a:pt x="2466" y="2543"/>
                    <a:pt x="2422" y="2558"/>
                    <a:pt x="2387" y="2588"/>
                  </a:cubicBezTo>
                  <a:cubicBezTo>
                    <a:pt x="2291" y="2670"/>
                    <a:pt x="2182" y="2732"/>
                    <a:pt x="2064" y="2774"/>
                  </a:cubicBezTo>
                  <a:cubicBezTo>
                    <a:pt x="1988" y="2801"/>
                    <a:pt x="1937" y="2872"/>
                    <a:pt x="1937" y="2953"/>
                  </a:cubicBezTo>
                  <a:lnTo>
                    <a:pt x="1937" y="3024"/>
                  </a:lnTo>
                  <a:cubicBezTo>
                    <a:pt x="1935" y="3139"/>
                    <a:pt x="1839" y="3233"/>
                    <a:pt x="1722" y="3233"/>
                  </a:cubicBezTo>
                  <a:cubicBezTo>
                    <a:pt x="1605" y="3233"/>
                    <a:pt x="1510" y="3139"/>
                    <a:pt x="1507" y="3024"/>
                  </a:cubicBezTo>
                  <a:lnTo>
                    <a:pt x="1507" y="2953"/>
                  </a:lnTo>
                  <a:cubicBezTo>
                    <a:pt x="1507" y="2872"/>
                    <a:pt x="1456" y="2801"/>
                    <a:pt x="1381" y="2774"/>
                  </a:cubicBezTo>
                  <a:cubicBezTo>
                    <a:pt x="1263" y="2732"/>
                    <a:pt x="1153" y="2670"/>
                    <a:pt x="1058" y="2588"/>
                  </a:cubicBezTo>
                  <a:cubicBezTo>
                    <a:pt x="1023" y="2558"/>
                    <a:pt x="980" y="2543"/>
                    <a:pt x="936" y="2543"/>
                  </a:cubicBezTo>
                  <a:cubicBezTo>
                    <a:pt x="903" y="2543"/>
                    <a:pt x="870" y="2551"/>
                    <a:pt x="841" y="2568"/>
                  </a:cubicBezTo>
                  <a:lnTo>
                    <a:pt x="780" y="2603"/>
                  </a:lnTo>
                  <a:cubicBezTo>
                    <a:pt x="745" y="2625"/>
                    <a:pt x="705" y="2636"/>
                    <a:pt x="667" y="2636"/>
                  </a:cubicBezTo>
                  <a:cubicBezTo>
                    <a:pt x="592" y="2636"/>
                    <a:pt x="520" y="2597"/>
                    <a:pt x="480" y="2528"/>
                  </a:cubicBezTo>
                  <a:cubicBezTo>
                    <a:pt x="419" y="2422"/>
                    <a:pt x="458" y="2288"/>
                    <a:pt x="565" y="2230"/>
                  </a:cubicBezTo>
                  <a:lnTo>
                    <a:pt x="626" y="2195"/>
                  </a:lnTo>
                  <a:cubicBezTo>
                    <a:pt x="695" y="2155"/>
                    <a:pt x="732" y="2076"/>
                    <a:pt x="717" y="1998"/>
                  </a:cubicBezTo>
                  <a:lnTo>
                    <a:pt x="716" y="1998"/>
                  </a:lnTo>
                  <a:cubicBezTo>
                    <a:pt x="692" y="1874"/>
                    <a:pt x="692" y="1747"/>
                    <a:pt x="716" y="1624"/>
                  </a:cubicBezTo>
                  <a:cubicBezTo>
                    <a:pt x="731" y="1544"/>
                    <a:pt x="694" y="1466"/>
                    <a:pt x="625" y="1425"/>
                  </a:cubicBezTo>
                  <a:lnTo>
                    <a:pt x="564" y="1390"/>
                  </a:lnTo>
                  <a:cubicBezTo>
                    <a:pt x="466" y="1329"/>
                    <a:pt x="434" y="1200"/>
                    <a:pt x="492" y="1100"/>
                  </a:cubicBezTo>
                  <a:cubicBezTo>
                    <a:pt x="531" y="1031"/>
                    <a:pt x="603" y="992"/>
                    <a:pt x="677" y="992"/>
                  </a:cubicBezTo>
                  <a:cubicBezTo>
                    <a:pt x="712" y="992"/>
                    <a:pt x="747" y="1001"/>
                    <a:pt x="779" y="1018"/>
                  </a:cubicBezTo>
                  <a:lnTo>
                    <a:pt x="840" y="1053"/>
                  </a:lnTo>
                  <a:cubicBezTo>
                    <a:pt x="869" y="1070"/>
                    <a:pt x="902" y="1079"/>
                    <a:pt x="934" y="1079"/>
                  </a:cubicBezTo>
                  <a:cubicBezTo>
                    <a:pt x="978" y="1079"/>
                    <a:pt x="1022" y="1063"/>
                    <a:pt x="1057" y="1034"/>
                  </a:cubicBezTo>
                  <a:cubicBezTo>
                    <a:pt x="1153" y="952"/>
                    <a:pt x="1263" y="888"/>
                    <a:pt x="1381" y="847"/>
                  </a:cubicBezTo>
                  <a:cubicBezTo>
                    <a:pt x="1456" y="820"/>
                    <a:pt x="1507" y="749"/>
                    <a:pt x="1507" y="668"/>
                  </a:cubicBezTo>
                  <a:lnTo>
                    <a:pt x="1507" y="599"/>
                  </a:lnTo>
                  <a:cubicBezTo>
                    <a:pt x="1510" y="482"/>
                    <a:pt x="1605" y="388"/>
                    <a:pt x="1722" y="388"/>
                  </a:cubicBezTo>
                  <a:close/>
                  <a:moveTo>
                    <a:pt x="1721" y="0"/>
                  </a:moveTo>
                  <a:cubicBezTo>
                    <a:pt x="1414" y="0"/>
                    <a:pt x="1159" y="234"/>
                    <a:pt x="1131" y="539"/>
                  </a:cubicBezTo>
                  <a:cubicBezTo>
                    <a:pt x="1056" y="575"/>
                    <a:pt x="984" y="617"/>
                    <a:pt x="916" y="664"/>
                  </a:cubicBezTo>
                  <a:cubicBezTo>
                    <a:pt x="835" y="627"/>
                    <a:pt x="751" y="609"/>
                    <a:pt x="667" y="609"/>
                  </a:cubicBezTo>
                  <a:cubicBezTo>
                    <a:pt x="461" y="609"/>
                    <a:pt x="263" y="716"/>
                    <a:pt x="154" y="905"/>
                  </a:cubicBezTo>
                  <a:cubicBezTo>
                    <a:pt x="0" y="1170"/>
                    <a:pt x="74" y="1510"/>
                    <a:pt x="326" y="1687"/>
                  </a:cubicBezTo>
                  <a:cubicBezTo>
                    <a:pt x="321" y="1727"/>
                    <a:pt x="319" y="1769"/>
                    <a:pt x="319" y="1810"/>
                  </a:cubicBezTo>
                  <a:cubicBezTo>
                    <a:pt x="319" y="1852"/>
                    <a:pt x="321" y="1893"/>
                    <a:pt x="326" y="1935"/>
                  </a:cubicBezTo>
                  <a:cubicBezTo>
                    <a:pt x="77" y="2112"/>
                    <a:pt x="5" y="2449"/>
                    <a:pt x="157" y="2714"/>
                  </a:cubicBezTo>
                  <a:lnTo>
                    <a:pt x="158" y="2714"/>
                  </a:lnTo>
                  <a:cubicBezTo>
                    <a:pt x="267" y="2902"/>
                    <a:pt x="466" y="3010"/>
                    <a:pt x="672" y="3010"/>
                  </a:cubicBezTo>
                  <a:cubicBezTo>
                    <a:pt x="754" y="3010"/>
                    <a:pt x="837" y="2993"/>
                    <a:pt x="916" y="2957"/>
                  </a:cubicBezTo>
                  <a:cubicBezTo>
                    <a:pt x="984" y="3005"/>
                    <a:pt x="1056" y="3046"/>
                    <a:pt x="1131" y="3081"/>
                  </a:cubicBezTo>
                  <a:cubicBezTo>
                    <a:pt x="1159" y="3387"/>
                    <a:pt x="1414" y="3620"/>
                    <a:pt x="1721" y="3620"/>
                  </a:cubicBezTo>
                  <a:cubicBezTo>
                    <a:pt x="2028" y="3620"/>
                    <a:pt x="2284" y="3387"/>
                    <a:pt x="2311" y="3081"/>
                  </a:cubicBezTo>
                  <a:cubicBezTo>
                    <a:pt x="2386" y="3046"/>
                    <a:pt x="2458" y="3005"/>
                    <a:pt x="2526" y="2957"/>
                  </a:cubicBezTo>
                  <a:cubicBezTo>
                    <a:pt x="2605" y="2993"/>
                    <a:pt x="2688" y="3010"/>
                    <a:pt x="2771" y="3010"/>
                  </a:cubicBezTo>
                  <a:cubicBezTo>
                    <a:pt x="2909" y="3010"/>
                    <a:pt x="3046" y="2962"/>
                    <a:pt x="3155" y="2869"/>
                  </a:cubicBezTo>
                  <a:cubicBezTo>
                    <a:pt x="3330" y="2721"/>
                    <a:pt x="3404" y="2485"/>
                    <a:pt x="3345" y="2264"/>
                  </a:cubicBezTo>
                  <a:cubicBezTo>
                    <a:pt x="3310" y="2130"/>
                    <a:pt x="3229" y="2014"/>
                    <a:pt x="3116" y="1935"/>
                  </a:cubicBezTo>
                  <a:cubicBezTo>
                    <a:pt x="3121" y="1893"/>
                    <a:pt x="3123" y="1852"/>
                    <a:pt x="3123" y="1810"/>
                  </a:cubicBezTo>
                  <a:cubicBezTo>
                    <a:pt x="3123" y="1769"/>
                    <a:pt x="3121" y="1727"/>
                    <a:pt x="3116" y="1687"/>
                  </a:cubicBezTo>
                  <a:cubicBezTo>
                    <a:pt x="3368" y="1509"/>
                    <a:pt x="3442" y="1170"/>
                    <a:pt x="3289" y="906"/>
                  </a:cubicBezTo>
                  <a:cubicBezTo>
                    <a:pt x="3180" y="717"/>
                    <a:pt x="2981" y="609"/>
                    <a:pt x="2775" y="609"/>
                  </a:cubicBezTo>
                  <a:cubicBezTo>
                    <a:pt x="2691" y="609"/>
                    <a:pt x="2607" y="627"/>
                    <a:pt x="2526" y="664"/>
                  </a:cubicBezTo>
                  <a:cubicBezTo>
                    <a:pt x="2458" y="617"/>
                    <a:pt x="2386" y="575"/>
                    <a:pt x="2311" y="539"/>
                  </a:cubicBezTo>
                  <a:cubicBezTo>
                    <a:pt x="2284" y="234"/>
                    <a:pt x="2028"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0"/>
            <p:cNvSpPr/>
            <p:nvPr/>
          </p:nvSpPr>
          <p:spPr>
            <a:xfrm>
              <a:off x="3209579" y="3368716"/>
              <a:ext cx="35476" cy="34305"/>
            </a:xfrm>
            <a:custGeom>
              <a:rect b="b" l="l" r="r" t="t"/>
              <a:pathLst>
                <a:path extrusionOk="0" h="1186" w="1233">
                  <a:moveTo>
                    <a:pt x="594" y="377"/>
                  </a:moveTo>
                  <a:cubicBezTo>
                    <a:pt x="785" y="377"/>
                    <a:pt x="881" y="609"/>
                    <a:pt x="746" y="744"/>
                  </a:cubicBezTo>
                  <a:cubicBezTo>
                    <a:pt x="703" y="788"/>
                    <a:pt x="649" y="808"/>
                    <a:pt x="596" y="808"/>
                  </a:cubicBezTo>
                  <a:cubicBezTo>
                    <a:pt x="485" y="808"/>
                    <a:pt x="379" y="722"/>
                    <a:pt x="379" y="592"/>
                  </a:cubicBezTo>
                  <a:cubicBezTo>
                    <a:pt x="379" y="474"/>
                    <a:pt x="475" y="377"/>
                    <a:pt x="594" y="377"/>
                  </a:cubicBezTo>
                  <a:close/>
                  <a:moveTo>
                    <a:pt x="594" y="0"/>
                  </a:moveTo>
                  <a:cubicBezTo>
                    <a:pt x="517" y="0"/>
                    <a:pt x="440" y="15"/>
                    <a:pt x="367" y="45"/>
                  </a:cubicBezTo>
                  <a:cubicBezTo>
                    <a:pt x="145" y="137"/>
                    <a:pt x="1" y="353"/>
                    <a:pt x="1" y="593"/>
                  </a:cubicBezTo>
                  <a:cubicBezTo>
                    <a:pt x="2" y="920"/>
                    <a:pt x="267" y="1186"/>
                    <a:pt x="594" y="1186"/>
                  </a:cubicBezTo>
                  <a:cubicBezTo>
                    <a:pt x="834" y="1186"/>
                    <a:pt x="1050" y="1041"/>
                    <a:pt x="1141" y="819"/>
                  </a:cubicBezTo>
                  <a:cubicBezTo>
                    <a:pt x="1233" y="598"/>
                    <a:pt x="1182" y="343"/>
                    <a:pt x="1013" y="173"/>
                  </a:cubicBezTo>
                  <a:cubicBezTo>
                    <a:pt x="900" y="60"/>
                    <a:pt x="74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0"/>
            <p:cNvSpPr/>
            <p:nvPr/>
          </p:nvSpPr>
          <p:spPr>
            <a:xfrm>
              <a:off x="3233000" y="3427145"/>
              <a:ext cx="80678" cy="81077"/>
            </a:xfrm>
            <a:custGeom>
              <a:rect b="b" l="l" r="r" t="t"/>
              <a:pathLst>
                <a:path extrusionOk="0" h="2803" w="2804">
                  <a:moveTo>
                    <a:pt x="1398" y="580"/>
                  </a:moveTo>
                  <a:cubicBezTo>
                    <a:pt x="1504" y="580"/>
                    <a:pt x="1610" y="601"/>
                    <a:pt x="1712" y="643"/>
                  </a:cubicBezTo>
                  <a:cubicBezTo>
                    <a:pt x="2018" y="770"/>
                    <a:pt x="2219" y="1070"/>
                    <a:pt x="2219" y="1402"/>
                  </a:cubicBezTo>
                  <a:cubicBezTo>
                    <a:pt x="2218" y="1855"/>
                    <a:pt x="1851" y="2222"/>
                    <a:pt x="1397" y="2223"/>
                  </a:cubicBezTo>
                  <a:cubicBezTo>
                    <a:pt x="1065" y="2223"/>
                    <a:pt x="765" y="2024"/>
                    <a:pt x="638" y="1716"/>
                  </a:cubicBezTo>
                  <a:cubicBezTo>
                    <a:pt x="512" y="1409"/>
                    <a:pt x="581" y="1056"/>
                    <a:pt x="816" y="821"/>
                  </a:cubicBezTo>
                  <a:cubicBezTo>
                    <a:pt x="973" y="664"/>
                    <a:pt x="1184" y="580"/>
                    <a:pt x="1398" y="580"/>
                  </a:cubicBezTo>
                  <a:close/>
                  <a:moveTo>
                    <a:pt x="1397" y="1"/>
                  </a:moveTo>
                  <a:cubicBezTo>
                    <a:pt x="1293" y="1"/>
                    <a:pt x="1208" y="86"/>
                    <a:pt x="1208" y="189"/>
                  </a:cubicBezTo>
                  <a:lnTo>
                    <a:pt x="1208" y="217"/>
                  </a:lnTo>
                  <a:cubicBezTo>
                    <a:pt x="1022" y="247"/>
                    <a:pt x="846" y="321"/>
                    <a:pt x="694" y="431"/>
                  </a:cubicBezTo>
                  <a:lnTo>
                    <a:pt x="674" y="411"/>
                  </a:lnTo>
                  <a:cubicBezTo>
                    <a:pt x="637" y="374"/>
                    <a:pt x="588" y="356"/>
                    <a:pt x="540" y="356"/>
                  </a:cubicBezTo>
                  <a:cubicBezTo>
                    <a:pt x="491" y="356"/>
                    <a:pt x="443" y="374"/>
                    <a:pt x="406" y="411"/>
                  </a:cubicBezTo>
                  <a:cubicBezTo>
                    <a:pt x="332" y="485"/>
                    <a:pt x="332" y="604"/>
                    <a:pt x="406" y="678"/>
                  </a:cubicBezTo>
                  <a:lnTo>
                    <a:pt x="427" y="699"/>
                  </a:lnTo>
                  <a:cubicBezTo>
                    <a:pt x="315" y="850"/>
                    <a:pt x="242" y="1027"/>
                    <a:pt x="213" y="1213"/>
                  </a:cubicBezTo>
                  <a:lnTo>
                    <a:pt x="185" y="1213"/>
                  </a:lnTo>
                  <a:cubicBezTo>
                    <a:pt x="82" y="1215"/>
                    <a:pt x="1" y="1299"/>
                    <a:pt x="1" y="1402"/>
                  </a:cubicBezTo>
                  <a:cubicBezTo>
                    <a:pt x="1" y="1504"/>
                    <a:pt x="82" y="1588"/>
                    <a:pt x="185" y="1591"/>
                  </a:cubicBezTo>
                  <a:lnTo>
                    <a:pt x="213" y="1591"/>
                  </a:lnTo>
                  <a:cubicBezTo>
                    <a:pt x="242" y="1777"/>
                    <a:pt x="315" y="1953"/>
                    <a:pt x="427" y="2105"/>
                  </a:cubicBezTo>
                  <a:lnTo>
                    <a:pt x="406" y="2125"/>
                  </a:lnTo>
                  <a:cubicBezTo>
                    <a:pt x="332" y="2199"/>
                    <a:pt x="332" y="2319"/>
                    <a:pt x="406" y="2393"/>
                  </a:cubicBezTo>
                  <a:cubicBezTo>
                    <a:pt x="443" y="2430"/>
                    <a:pt x="491" y="2449"/>
                    <a:pt x="540" y="2449"/>
                  </a:cubicBezTo>
                  <a:cubicBezTo>
                    <a:pt x="588" y="2449"/>
                    <a:pt x="637" y="2430"/>
                    <a:pt x="674" y="2393"/>
                  </a:cubicBezTo>
                  <a:lnTo>
                    <a:pt x="694" y="2372"/>
                  </a:lnTo>
                  <a:cubicBezTo>
                    <a:pt x="846" y="2484"/>
                    <a:pt x="1022" y="2557"/>
                    <a:pt x="1208" y="2586"/>
                  </a:cubicBezTo>
                  <a:lnTo>
                    <a:pt x="1208" y="2614"/>
                  </a:lnTo>
                  <a:cubicBezTo>
                    <a:pt x="1208" y="2719"/>
                    <a:pt x="1293" y="2803"/>
                    <a:pt x="1397" y="2803"/>
                  </a:cubicBezTo>
                  <a:cubicBezTo>
                    <a:pt x="1501" y="2803"/>
                    <a:pt x="1586" y="2719"/>
                    <a:pt x="1586" y="2614"/>
                  </a:cubicBezTo>
                  <a:lnTo>
                    <a:pt x="1586" y="2586"/>
                  </a:lnTo>
                  <a:cubicBezTo>
                    <a:pt x="1772" y="2557"/>
                    <a:pt x="1949" y="2484"/>
                    <a:pt x="2101" y="2372"/>
                  </a:cubicBezTo>
                  <a:lnTo>
                    <a:pt x="2121" y="2393"/>
                  </a:lnTo>
                  <a:cubicBezTo>
                    <a:pt x="2158" y="2430"/>
                    <a:pt x="2206" y="2449"/>
                    <a:pt x="2254" y="2449"/>
                  </a:cubicBezTo>
                  <a:cubicBezTo>
                    <a:pt x="2303" y="2449"/>
                    <a:pt x="2351" y="2430"/>
                    <a:pt x="2388" y="2393"/>
                  </a:cubicBezTo>
                  <a:cubicBezTo>
                    <a:pt x="2462" y="2319"/>
                    <a:pt x="2462" y="2199"/>
                    <a:pt x="2388" y="2125"/>
                  </a:cubicBezTo>
                  <a:lnTo>
                    <a:pt x="2368" y="2105"/>
                  </a:lnTo>
                  <a:cubicBezTo>
                    <a:pt x="2478" y="1953"/>
                    <a:pt x="2552" y="1777"/>
                    <a:pt x="2582" y="1591"/>
                  </a:cubicBezTo>
                  <a:lnTo>
                    <a:pt x="2610" y="1591"/>
                  </a:lnTo>
                  <a:cubicBezTo>
                    <a:pt x="2611" y="1591"/>
                    <a:pt x="2612" y="1591"/>
                    <a:pt x="2614" y="1591"/>
                  </a:cubicBezTo>
                  <a:cubicBezTo>
                    <a:pt x="2718" y="1591"/>
                    <a:pt x="2804" y="1507"/>
                    <a:pt x="2804" y="1402"/>
                  </a:cubicBezTo>
                  <a:cubicBezTo>
                    <a:pt x="2804" y="1298"/>
                    <a:pt x="2719" y="1213"/>
                    <a:pt x="2616" y="1213"/>
                  </a:cubicBezTo>
                  <a:cubicBezTo>
                    <a:pt x="2614" y="1213"/>
                    <a:pt x="2612" y="1213"/>
                    <a:pt x="2610" y="1213"/>
                  </a:cubicBezTo>
                  <a:lnTo>
                    <a:pt x="2582" y="1213"/>
                  </a:lnTo>
                  <a:cubicBezTo>
                    <a:pt x="2552" y="1027"/>
                    <a:pt x="2478" y="850"/>
                    <a:pt x="2368" y="699"/>
                  </a:cubicBezTo>
                  <a:lnTo>
                    <a:pt x="2388" y="678"/>
                  </a:lnTo>
                  <a:cubicBezTo>
                    <a:pt x="2462" y="604"/>
                    <a:pt x="2462" y="485"/>
                    <a:pt x="2388" y="411"/>
                  </a:cubicBezTo>
                  <a:cubicBezTo>
                    <a:pt x="2351" y="374"/>
                    <a:pt x="2303" y="356"/>
                    <a:pt x="2254" y="356"/>
                  </a:cubicBezTo>
                  <a:cubicBezTo>
                    <a:pt x="2206" y="356"/>
                    <a:pt x="2158" y="374"/>
                    <a:pt x="2121" y="411"/>
                  </a:cubicBezTo>
                  <a:lnTo>
                    <a:pt x="2100" y="431"/>
                  </a:lnTo>
                  <a:cubicBezTo>
                    <a:pt x="1948" y="321"/>
                    <a:pt x="1772" y="247"/>
                    <a:pt x="1586" y="217"/>
                  </a:cubicBezTo>
                  <a:lnTo>
                    <a:pt x="1586" y="189"/>
                  </a:lnTo>
                  <a:cubicBezTo>
                    <a:pt x="1586" y="86"/>
                    <a:pt x="1501"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0"/>
            <p:cNvSpPr/>
            <p:nvPr/>
          </p:nvSpPr>
          <p:spPr>
            <a:xfrm>
              <a:off x="3258147" y="3456388"/>
              <a:ext cx="26327" cy="22648"/>
            </a:xfrm>
            <a:custGeom>
              <a:rect b="b" l="l" r="r" t="t"/>
              <a:pathLst>
                <a:path extrusionOk="0" h="783" w="915">
                  <a:moveTo>
                    <a:pt x="523" y="0"/>
                  </a:moveTo>
                  <a:cubicBezTo>
                    <a:pt x="175" y="0"/>
                    <a:pt x="0" y="422"/>
                    <a:pt x="246" y="668"/>
                  </a:cubicBezTo>
                  <a:cubicBezTo>
                    <a:pt x="322" y="742"/>
                    <a:pt x="422" y="782"/>
                    <a:pt x="524" y="782"/>
                  </a:cubicBezTo>
                  <a:cubicBezTo>
                    <a:pt x="574" y="782"/>
                    <a:pt x="625" y="772"/>
                    <a:pt x="673" y="752"/>
                  </a:cubicBezTo>
                  <a:cubicBezTo>
                    <a:pt x="819" y="692"/>
                    <a:pt x="915" y="549"/>
                    <a:pt x="915" y="391"/>
                  </a:cubicBezTo>
                  <a:cubicBezTo>
                    <a:pt x="914" y="174"/>
                    <a:pt x="740" y="0"/>
                    <a:pt x="5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55" name="Google Shape;3655;p90"/>
          <p:cNvCxnSpPr>
            <a:stCxn id="3611" idx="3"/>
            <a:endCxn id="3607" idx="2"/>
          </p:cNvCxnSpPr>
          <p:nvPr/>
        </p:nvCxnSpPr>
        <p:spPr>
          <a:xfrm>
            <a:off x="2894876" y="1804742"/>
            <a:ext cx="1177800" cy="600"/>
          </a:xfrm>
          <a:prstGeom prst="bentConnector3">
            <a:avLst>
              <a:gd fmla="val 50001" name="adj1"/>
            </a:avLst>
          </a:prstGeom>
          <a:noFill/>
          <a:ln cap="flat" cmpd="sng" w="9525">
            <a:solidFill>
              <a:schemeClr val="lt1"/>
            </a:solidFill>
            <a:prstDash val="solid"/>
            <a:round/>
            <a:headEnd len="med" w="med" type="none"/>
            <a:tailEnd len="med" w="med" type="oval"/>
          </a:ln>
        </p:spPr>
      </p:cxnSp>
      <p:cxnSp>
        <p:nvCxnSpPr>
          <p:cNvPr id="3656" name="Google Shape;3656;p90"/>
          <p:cNvCxnSpPr>
            <a:stCxn id="3613" idx="3"/>
            <a:endCxn id="3608" idx="4"/>
          </p:cNvCxnSpPr>
          <p:nvPr/>
        </p:nvCxnSpPr>
        <p:spPr>
          <a:xfrm flipH="1" rot="10800000">
            <a:off x="2894876" y="3201070"/>
            <a:ext cx="693300" cy="413400"/>
          </a:xfrm>
          <a:prstGeom prst="bentConnector2">
            <a:avLst/>
          </a:prstGeom>
          <a:noFill/>
          <a:ln cap="flat" cmpd="sng" w="9525">
            <a:solidFill>
              <a:schemeClr val="lt1"/>
            </a:solidFill>
            <a:prstDash val="solid"/>
            <a:round/>
            <a:headEnd len="med" w="med" type="none"/>
            <a:tailEnd len="med" w="med" type="oval"/>
          </a:ln>
        </p:spPr>
      </p:cxnSp>
      <p:cxnSp>
        <p:nvCxnSpPr>
          <p:cNvPr id="3657" name="Google Shape;3657;p90"/>
          <p:cNvCxnSpPr>
            <a:stCxn id="3615" idx="1"/>
            <a:endCxn id="3609" idx="0"/>
          </p:cNvCxnSpPr>
          <p:nvPr/>
        </p:nvCxnSpPr>
        <p:spPr>
          <a:xfrm flipH="1">
            <a:off x="5540224" y="1804742"/>
            <a:ext cx="708900" cy="413400"/>
          </a:xfrm>
          <a:prstGeom prst="bentConnector2">
            <a:avLst/>
          </a:prstGeom>
          <a:noFill/>
          <a:ln cap="flat" cmpd="sng" w="9525">
            <a:solidFill>
              <a:schemeClr val="lt1"/>
            </a:solidFill>
            <a:prstDash val="solid"/>
            <a:round/>
            <a:headEnd len="med" w="med" type="none"/>
            <a:tailEnd len="med" w="med" type="oval"/>
          </a:ln>
        </p:spPr>
      </p:cxnSp>
      <p:cxnSp>
        <p:nvCxnSpPr>
          <p:cNvPr id="3658" name="Google Shape;3658;p90"/>
          <p:cNvCxnSpPr>
            <a:stCxn id="3617" idx="1"/>
            <a:endCxn id="3610" idx="6"/>
          </p:cNvCxnSpPr>
          <p:nvPr/>
        </p:nvCxnSpPr>
        <p:spPr>
          <a:xfrm flipH="1">
            <a:off x="5055424" y="3614470"/>
            <a:ext cx="1193700" cy="600"/>
          </a:xfrm>
          <a:prstGeom prst="bentConnector3">
            <a:avLst>
              <a:gd fmla="val 49997" name="adj1"/>
            </a:avLst>
          </a:prstGeom>
          <a:noFill/>
          <a:ln cap="flat" cmpd="sng" w="9525">
            <a:solidFill>
              <a:schemeClr val="lt1"/>
            </a:solidFill>
            <a:prstDash val="solid"/>
            <a:round/>
            <a:headEnd len="med" w="med" type="none"/>
            <a:tailEnd len="med" w="med" type="oval"/>
          </a:ln>
        </p:spPr>
      </p:cxnSp>
      <p:sp>
        <p:nvSpPr>
          <p:cNvPr id="3659" name="Google Shape;3659;p90">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3660" name="Google Shape;3660;p90"/>
          <p:cNvSpPr/>
          <p:nvPr/>
        </p:nvSpPr>
        <p:spPr>
          <a:xfrm>
            <a:off x="4382921" y="2497509"/>
            <a:ext cx="365773" cy="365783"/>
          </a:xfrm>
          <a:custGeom>
            <a:rect b="b" l="l" r="r" t="t"/>
            <a:pathLst>
              <a:path extrusionOk="0" h="37729" w="34877">
                <a:moveTo>
                  <a:pt x="17436" y="1"/>
                </a:moveTo>
                <a:cubicBezTo>
                  <a:pt x="17369" y="1"/>
                  <a:pt x="17313" y="53"/>
                  <a:pt x="17311" y="121"/>
                </a:cubicBezTo>
                <a:lnTo>
                  <a:pt x="17066" y="16986"/>
                </a:lnTo>
                <a:cubicBezTo>
                  <a:pt x="17065" y="17126"/>
                  <a:pt x="17032" y="17264"/>
                  <a:pt x="16972" y="17392"/>
                </a:cubicBezTo>
                <a:cubicBezTo>
                  <a:pt x="16841" y="17328"/>
                  <a:pt x="16726" y="17235"/>
                  <a:pt x="16637" y="17121"/>
                </a:cubicBezTo>
                <a:lnTo>
                  <a:pt x="6844" y="4627"/>
                </a:lnTo>
                <a:cubicBezTo>
                  <a:pt x="6819" y="4597"/>
                  <a:pt x="6783" y="4581"/>
                  <a:pt x="6747" y="4581"/>
                </a:cubicBezTo>
                <a:cubicBezTo>
                  <a:pt x="6721" y="4581"/>
                  <a:pt x="6695" y="4589"/>
                  <a:pt x="6672" y="4607"/>
                </a:cubicBezTo>
                <a:cubicBezTo>
                  <a:pt x="6617" y="4647"/>
                  <a:pt x="6606" y="4724"/>
                  <a:pt x="6645" y="4778"/>
                </a:cubicBezTo>
                <a:lnTo>
                  <a:pt x="16013" y="17521"/>
                </a:lnTo>
                <a:cubicBezTo>
                  <a:pt x="16110" y="17653"/>
                  <a:pt x="16172" y="17807"/>
                  <a:pt x="16193" y="17969"/>
                </a:cubicBezTo>
                <a:cubicBezTo>
                  <a:pt x="16141" y="17978"/>
                  <a:pt x="16088" y="17982"/>
                  <a:pt x="16036" y="17982"/>
                </a:cubicBezTo>
                <a:cubicBezTo>
                  <a:pt x="15929" y="17982"/>
                  <a:pt x="15823" y="17965"/>
                  <a:pt x="15721" y="17930"/>
                </a:cubicBezTo>
                <a:lnTo>
                  <a:pt x="179" y="12572"/>
                </a:lnTo>
                <a:cubicBezTo>
                  <a:pt x="166" y="12568"/>
                  <a:pt x="153" y="12566"/>
                  <a:pt x="140" y="12566"/>
                </a:cubicBezTo>
                <a:cubicBezTo>
                  <a:pt x="89" y="12566"/>
                  <a:pt x="42" y="12597"/>
                  <a:pt x="24" y="12648"/>
                </a:cubicBezTo>
                <a:cubicBezTo>
                  <a:pt x="1" y="12711"/>
                  <a:pt x="32" y="12781"/>
                  <a:pt x="94" y="12807"/>
                </a:cubicBezTo>
                <a:lnTo>
                  <a:pt x="15554" y="18656"/>
                </a:lnTo>
                <a:cubicBezTo>
                  <a:pt x="15678" y="18702"/>
                  <a:pt x="15790" y="18773"/>
                  <a:pt x="15886" y="18864"/>
                </a:cubicBezTo>
                <a:cubicBezTo>
                  <a:pt x="15790" y="18955"/>
                  <a:pt x="15678" y="19026"/>
                  <a:pt x="15554" y="19072"/>
                </a:cubicBezTo>
                <a:lnTo>
                  <a:pt x="94" y="24922"/>
                </a:lnTo>
                <a:cubicBezTo>
                  <a:pt x="32" y="24946"/>
                  <a:pt x="1" y="25017"/>
                  <a:pt x="24" y="25080"/>
                </a:cubicBezTo>
                <a:cubicBezTo>
                  <a:pt x="42" y="25131"/>
                  <a:pt x="90" y="25163"/>
                  <a:pt x="141" y="25163"/>
                </a:cubicBezTo>
                <a:cubicBezTo>
                  <a:pt x="154" y="25163"/>
                  <a:pt x="167" y="25161"/>
                  <a:pt x="179" y="25157"/>
                </a:cubicBezTo>
                <a:lnTo>
                  <a:pt x="15721" y="19798"/>
                </a:lnTo>
                <a:cubicBezTo>
                  <a:pt x="15821" y="19763"/>
                  <a:pt x="15926" y="19745"/>
                  <a:pt x="16032" y="19745"/>
                </a:cubicBezTo>
                <a:cubicBezTo>
                  <a:pt x="16085" y="19745"/>
                  <a:pt x="16139" y="19750"/>
                  <a:pt x="16192" y="19759"/>
                </a:cubicBezTo>
                <a:cubicBezTo>
                  <a:pt x="16171" y="19920"/>
                  <a:pt x="16109" y="20075"/>
                  <a:pt x="16012" y="20207"/>
                </a:cubicBezTo>
                <a:lnTo>
                  <a:pt x="6644" y="32950"/>
                </a:lnTo>
                <a:cubicBezTo>
                  <a:pt x="6605" y="33004"/>
                  <a:pt x="6617" y="33081"/>
                  <a:pt x="6671" y="33121"/>
                </a:cubicBezTo>
                <a:cubicBezTo>
                  <a:pt x="6693" y="33139"/>
                  <a:pt x="6720" y="33147"/>
                  <a:pt x="6746" y="33147"/>
                </a:cubicBezTo>
                <a:cubicBezTo>
                  <a:pt x="6783" y="33147"/>
                  <a:pt x="6819" y="33131"/>
                  <a:pt x="6844" y="33100"/>
                </a:cubicBezTo>
                <a:lnTo>
                  <a:pt x="16636" y="20607"/>
                </a:lnTo>
                <a:cubicBezTo>
                  <a:pt x="16726" y="20493"/>
                  <a:pt x="16841" y="20400"/>
                  <a:pt x="16971" y="20336"/>
                </a:cubicBezTo>
                <a:cubicBezTo>
                  <a:pt x="17031" y="20463"/>
                  <a:pt x="17063" y="20602"/>
                  <a:pt x="17066" y="20743"/>
                </a:cubicBezTo>
                <a:lnTo>
                  <a:pt x="17311" y="37607"/>
                </a:lnTo>
                <a:cubicBezTo>
                  <a:pt x="17313" y="37675"/>
                  <a:pt x="17368" y="37728"/>
                  <a:pt x="17435" y="37728"/>
                </a:cubicBezTo>
                <a:cubicBezTo>
                  <a:pt x="17503" y="37728"/>
                  <a:pt x="17558" y="37675"/>
                  <a:pt x="17560" y="37607"/>
                </a:cubicBezTo>
                <a:lnTo>
                  <a:pt x="17806" y="20743"/>
                </a:lnTo>
                <a:cubicBezTo>
                  <a:pt x="17808" y="20602"/>
                  <a:pt x="17840" y="20463"/>
                  <a:pt x="17901" y="20336"/>
                </a:cubicBezTo>
                <a:cubicBezTo>
                  <a:pt x="18031" y="20400"/>
                  <a:pt x="18146" y="20493"/>
                  <a:pt x="18236" y="20607"/>
                </a:cubicBezTo>
                <a:lnTo>
                  <a:pt x="28028" y="33100"/>
                </a:lnTo>
                <a:cubicBezTo>
                  <a:pt x="28053" y="33133"/>
                  <a:pt x="28090" y="33149"/>
                  <a:pt x="28127" y="33149"/>
                </a:cubicBezTo>
                <a:cubicBezTo>
                  <a:pt x="28153" y="33149"/>
                  <a:pt x="28180" y="33141"/>
                  <a:pt x="28202" y="33124"/>
                </a:cubicBezTo>
                <a:cubicBezTo>
                  <a:pt x="28257" y="33082"/>
                  <a:pt x="28268" y="33004"/>
                  <a:pt x="28228" y="32950"/>
                </a:cubicBezTo>
                <a:lnTo>
                  <a:pt x="18859" y="20207"/>
                </a:lnTo>
                <a:cubicBezTo>
                  <a:pt x="18763" y="20075"/>
                  <a:pt x="18701" y="19920"/>
                  <a:pt x="18679" y="19759"/>
                </a:cubicBezTo>
                <a:cubicBezTo>
                  <a:pt x="18732" y="19750"/>
                  <a:pt x="18785" y="19745"/>
                  <a:pt x="18839" y="19745"/>
                </a:cubicBezTo>
                <a:cubicBezTo>
                  <a:pt x="18945" y="19745"/>
                  <a:pt x="19051" y="19763"/>
                  <a:pt x="19152" y="19798"/>
                </a:cubicBezTo>
                <a:lnTo>
                  <a:pt x="34692" y="25157"/>
                </a:lnTo>
                <a:cubicBezTo>
                  <a:pt x="34706" y="25162"/>
                  <a:pt x="34720" y="25164"/>
                  <a:pt x="34734" y="25164"/>
                </a:cubicBezTo>
                <a:cubicBezTo>
                  <a:pt x="34785" y="25164"/>
                  <a:pt x="34834" y="25132"/>
                  <a:pt x="34852" y="25081"/>
                </a:cubicBezTo>
                <a:cubicBezTo>
                  <a:pt x="34876" y="25017"/>
                  <a:pt x="34842" y="24945"/>
                  <a:pt x="34778" y="24922"/>
                </a:cubicBezTo>
                <a:lnTo>
                  <a:pt x="19318" y="19072"/>
                </a:lnTo>
                <a:cubicBezTo>
                  <a:pt x="19195" y="19026"/>
                  <a:pt x="19082" y="18955"/>
                  <a:pt x="18985" y="18864"/>
                </a:cubicBezTo>
                <a:cubicBezTo>
                  <a:pt x="19082" y="18774"/>
                  <a:pt x="19195" y="18702"/>
                  <a:pt x="19318" y="18656"/>
                </a:cubicBezTo>
                <a:lnTo>
                  <a:pt x="34778" y="12807"/>
                </a:lnTo>
                <a:cubicBezTo>
                  <a:pt x="34842" y="12783"/>
                  <a:pt x="34876" y="12712"/>
                  <a:pt x="34852" y="12646"/>
                </a:cubicBezTo>
                <a:cubicBezTo>
                  <a:pt x="34834" y="12596"/>
                  <a:pt x="34786" y="12564"/>
                  <a:pt x="34735" y="12564"/>
                </a:cubicBezTo>
                <a:cubicBezTo>
                  <a:pt x="34721" y="12564"/>
                  <a:pt x="34706" y="12567"/>
                  <a:pt x="34692" y="12572"/>
                </a:cubicBezTo>
                <a:lnTo>
                  <a:pt x="19152" y="17930"/>
                </a:lnTo>
                <a:cubicBezTo>
                  <a:pt x="19050" y="17965"/>
                  <a:pt x="18943" y="17984"/>
                  <a:pt x="18836" y="17984"/>
                </a:cubicBezTo>
                <a:cubicBezTo>
                  <a:pt x="18783" y="17984"/>
                  <a:pt x="18731" y="17979"/>
                  <a:pt x="18679" y="17970"/>
                </a:cubicBezTo>
                <a:cubicBezTo>
                  <a:pt x="18701" y="17807"/>
                  <a:pt x="18763" y="17653"/>
                  <a:pt x="18859" y="17521"/>
                </a:cubicBezTo>
                <a:lnTo>
                  <a:pt x="28226" y="4778"/>
                </a:lnTo>
                <a:cubicBezTo>
                  <a:pt x="28268" y="4724"/>
                  <a:pt x="28256" y="4646"/>
                  <a:pt x="28202" y="4604"/>
                </a:cubicBezTo>
                <a:cubicBezTo>
                  <a:pt x="28179" y="4587"/>
                  <a:pt x="28153" y="4579"/>
                  <a:pt x="28126" y="4579"/>
                </a:cubicBezTo>
                <a:cubicBezTo>
                  <a:pt x="28089" y="4579"/>
                  <a:pt x="28052" y="4595"/>
                  <a:pt x="28028" y="4627"/>
                </a:cubicBezTo>
                <a:lnTo>
                  <a:pt x="18234" y="17121"/>
                </a:lnTo>
                <a:cubicBezTo>
                  <a:pt x="18146" y="17235"/>
                  <a:pt x="18031" y="17328"/>
                  <a:pt x="17900" y="17392"/>
                </a:cubicBezTo>
                <a:cubicBezTo>
                  <a:pt x="17840" y="17264"/>
                  <a:pt x="17807" y="17126"/>
                  <a:pt x="17806" y="16985"/>
                </a:cubicBezTo>
                <a:lnTo>
                  <a:pt x="17561" y="121"/>
                </a:lnTo>
                <a:cubicBezTo>
                  <a:pt x="17559" y="53"/>
                  <a:pt x="17503" y="1"/>
                  <a:pt x="17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1" name="Google Shape;3661;p90"/>
          <p:cNvCxnSpPr>
            <a:endCxn id="3609" idx="1"/>
          </p:cNvCxnSpPr>
          <p:nvPr/>
        </p:nvCxnSpPr>
        <p:spPr>
          <a:xfrm>
            <a:off x="4911595" y="2182674"/>
            <a:ext cx="281100" cy="179400"/>
          </a:xfrm>
          <a:prstGeom prst="straightConnector1">
            <a:avLst/>
          </a:prstGeom>
          <a:noFill/>
          <a:ln cap="flat" cmpd="sng" w="9525">
            <a:solidFill>
              <a:schemeClr val="dk2"/>
            </a:solidFill>
            <a:prstDash val="solid"/>
            <a:round/>
            <a:headEnd len="med" w="med" type="none"/>
            <a:tailEnd len="med" w="med" type="none"/>
          </a:ln>
        </p:spPr>
      </p:cxnSp>
      <p:cxnSp>
        <p:nvCxnSpPr>
          <p:cNvPr id="3662" name="Google Shape;3662;p90"/>
          <p:cNvCxnSpPr>
            <a:stCxn id="3609" idx="3"/>
            <a:endCxn id="3610" idx="7"/>
          </p:cNvCxnSpPr>
          <p:nvPr/>
        </p:nvCxnSpPr>
        <p:spPr>
          <a:xfrm flipH="1">
            <a:off x="4911595" y="3057019"/>
            <a:ext cx="281100" cy="210000"/>
          </a:xfrm>
          <a:prstGeom prst="straightConnector1">
            <a:avLst/>
          </a:prstGeom>
          <a:noFill/>
          <a:ln cap="flat" cmpd="sng" w="9525">
            <a:solidFill>
              <a:schemeClr val="dk2"/>
            </a:solidFill>
            <a:prstDash val="solid"/>
            <a:round/>
            <a:headEnd len="med" w="med" type="none"/>
            <a:tailEnd len="med" w="med" type="none"/>
          </a:ln>
        </p:spPr>
      </p:cxnSp>
      <p:cxnSp>
        <p:nvCxnSpPr>
          <p:cNvPr id="3663" name="Google Shape;3663;p90"/>
          <p:cNvCxnSpPr>
            <a:stCxn id="3607" idx="3"/>
            <a:endCxn id="3608" idx="7"/>
          </p:cNvCxnSpPr>
          <p:nvPr/>
        </p:nvCxnSpPr>
        <p:spPr>
          <a:xfrm flipH="1">
            <a:off x="3935536" y="2152045"/>
            <a:ext cx="281100" cy="210000"/>
          </a:xfrm>
          <a:prstGeom prst="straightConnector1">
            <a:avLst/>
          </a:prstGeom>
          <a:noFill/>
          <a:ln cap="flat" cmpd="sng" w="9525">
            <a:solidFill>
              <a:schemeClr val="dk2"/>
            </a:solidFill>
            <a:prstDash val="solid"/>
            <a:round/>
            <a:headEnd len="med" w="med" type="none"/>
            <a:tailEnd len="med" w="med" type="none"/>
          </a:ln>
        </p:spPr>
      </p:cxnSp>
      <p:cxnSp>
        <p:nvCxnSpPr>
          <p:cNvPr id="3664" name="Google Shape;3664;p90"/>
          <p:cNvCxnSpPr>
            <a:stCxn id="3608" idx="5"/>
            <a:endCxn id="3610" idx="1"/>
          </p:cNvCxnSpPr>
          <p:nvPr/>
        </p:nvCxnSpPr>
        <p:spPr>
          <a:xfrm>
            <a:off x="3935507" y="3057019"/>
            <a:ext cx="281100" cy="21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8" name="Shape 3668"/>
        <p:cNvGrpSpPr/>
        <p:nvPr/>
      </p:nvGrpSpPr>
      <p:grpSpPr>
        <a:xfrm>
          <a:off x="0" y="0"/>
          <a:ext cx="0" cy="0"/>
          <a:chOff x="0" y="0"/>
          <a:chExt cx="0" cy="0"/>
        </a:xfrm>
      </p:grpSpPr>
      <p:sp>
        <p:nvSpPr>
          <p:cNvPr id="3669" name="Google Shape;3669;p91"/>
          <p:cNvSpPr txBox="1"/>
          <p:nvPr>
            <p:ph type="title"/>
          </p:nvPr>
        </p:nvSpPr>
        <p:spPr>
          <a:xfrm>
            <a:off x="720000" y="1683853"/>
            <a:ext cx="7704000" cy="10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WORK -</a:t>
            </a:r>
            <a:r>
              <a:rPr lang="en"/>
              <a:t> AREA </a:t>
            </a:r>
            <a:r>
              <a:rPr lang="en"/>
              <a:t>#2</a:t>
            </a:r>
            <a:endParaRPr/>
          </a:p>
        </p:txBody>
      </p:sp>
      <p:sp>
        <p:nvSpPr>
          <p:cNvPr id="3670" name="Google Shape;3670;p91"/>
          <p:cNvSpPr txBox="1"/>
          <p:nvPr>
            <p:ph idx="1" type="subTitle"/>
          </p:nvPr>
        </p:nvSpPr>
        <p:spPr>
          <a:xfrm rot="508">
            <a:off x="2542700" y="2758001"/>
            <a:ext cx="4058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671" name="Google Shape;3671;p9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672" name="Google Shape;3672;p9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673" name="Google Shape;3673;p91">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9"/>
                                        </p:tgtEl>
                                        <p:attrNameLst>
                                          <p:attrName>style.visibility</p:attrName>
                                        </p:attrNameLst>
                                      </p:cBhvr>
                                      <p:to>
                                        <p:strVal val="visible"/>
                                      </p:to>
                                    </p:set>
                                    <p:animEffect filter="fade" transition="in">
                                      <p:cBhvr>
                                        <p:cTn dur="2000"/>
                                        <p:tgtEl>
                                          <p:spTgt spid="3669"/>
                                        </p:tgtEl>
                                      </p:cBhvr>
                                    </p:animEffect>
                                  </p:childTnLst>
                                </p:cTn>
                              </p:par>
                              <p:par>
                                <p:cTn fill="hold" nodeType="withEffect" presetClass="entr" presetID="2" presetSubtype="2">
                                  <p:stCondLst>
                                    <p:cond delay="0"/>
                                  </p:stCondLst>
                                  <p:childTnLst>
                                    <p:set>
                                      <p:cBhvr>
                                        <p:cTn dur="1" fill="hold">
                                          <p:stCondLst>
                                            <p:cond delay="0"/>
                                          </p:stCondLst>
                                        </p:cTn>
                                        <p:tgtEl>
                                          <p:spTgt spid="3670"/>
                                        </p:tgtEl>
                                        <p:attrNameLst>
                                          <p:attrName>style.visibility</p:attrName>
                                        </p:attrNameLst>
                                      </p:cBhvr>
                                      <p:to>
                                        <p:strVal val="visible"/>
                                      </p:to>
                                    </p:set>
                                    <p:anim calcmode="lin" valueType="num">
                                      <p:cBhvr additive="base">
                                        <p:cTn dur="1500"/>
                                        <p:tgtEl>
                                          <p:spTgt spid="36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71"/>
                                        </p:tgtEl>
                                        <p:attrNameLst>
                                          <p:attrName>style.visibility</p:attrName>
                                        </p:attrNameLst>
                                      </p:cBhvr>
                                      <p:to>
                                        <p:strVal val="visible"/>
                                      </p:to>
                                    </p:set>
                                    <p:animEffect filter="fade" transition="in">
                                      <p:cBhvr>
                                        <p:cTn dur="2000"/>
                                        <p:tgtEl>
                                          <p:spTgt spid="3671"/>
                                        </p:tgtEl>
                                      </p:cBhvr>
                                    </p:animEffect>
                                  </p:childTnLst>
                                </p:cTn>
                              </p:par>
                              <p:par>
                                <p:cTn fill="hold" nodeType="withEffect" presetClass="entr" presetID="10" presetSubtype="0">
                                  <p:stCondLst>
                                    <p:cond delay="0"/>
                                  </p:stCondLst>
                                  <p:childTnLst>
                                    <p:set>
                                      <p:cBhvr>
                                        <p:cTn dur="1" fill="hold">
                                          <p:stCondLst>
                                            <p:cond delay="0"/>
                                          </p:stCondLst>
                                        </p:cTn>
                                        <p:tgtEl>
                                          <p:spTgt spid="3672"/>
                                        </p:tgtEl>
                                        <p:attrNameLst>
                                          <p:attrName>style.visibility</p:attrName>
                                        </p:attrNameLst>
                                      </p:cBhvr>
                                      <p:to>
                                        <p:strVal val="visible"/>
                                      </p:to>
                                    </p:set>
                                    <p:animEffect filter="fade" transition="in">
                                      <p:cBhvr>
                                        <p:cTn dur="2000"/>
                                        <p:tgtEl>
                                          <p:spTgt spid="3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56"/>
          <p:cNvSpPr txBox="1"/>
          <p:nvPr>
            <p:ph idx="7"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509" name="Google Shape;2509;p56"/>
          <p:cNvSpPr txBox="1"/>
          <p:nvPr>
            <p:ph type="title"/>
          </p:nvPr>
        </p:nvSpPr>
        <p:spPr>
          <a:xfrm rot="1973">
            <a:off x="1077129" y="1073979"/>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01</a:t>
            </a:r>
            <a:endParaRPr/>
          </a:p>
        </p:txBody>
      </p:sp>
      <p:sp>
        <p:nvSpPr>
          <p:cNvPr id="2510" name="Google Shape;2510;p56"/>
          <p:cNvSpPr txBox="1"/>
          <p:nvPr>
            <p:ph idx="2" type="title"/>
          </p:nvPr>
        </p:nvSpPr>
        <p:spPr>
          <a:xfrm>
            <a:off x="2121040" y="1329893"/>
            <a:ext cx="23883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4"/>
              </a:rPr>
              <a:t>ABOUT ME</a:t>
            </a:r>
            <a:endParaRPr/>
          </a:p>
        </p:txBody>
      </p:sp>
      <p:sp>
        <p:nvSpPr>
          <p:cNvPr id="2511" name="Google Shape;2511;p56"/>
          <p:cNvSpPr txBox="1"/>
          <p:nvPr>
            <p:ph idx="3" type="title"/>
          </p:nvPr>
        </p:nvSpPr>
        <p:spPr>
          <a:xfrm rot="1973">
            <a:off x="1077129" y="2133032"/>
            <a:ext cx="1045200" cy="7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02</a:t>
            </a:r>
            <a:endParaRPr/>
          </a:p>
        </p:txBody>
      </p:sp>
      <p:sp>
        <p:nvSpPr>
          <p:cNvPr id="2512" name="Google Shape;2512;p56"/>
          <p:cNvSpPr txBox="1"/>
          <p:nvPr>
            <p:ph idx="4" type="title"/>
          </p:nvPr>
        </p:nvSpPr>
        <p:spPr>
          <a:xfrm>
            <a:off x="2121040" y="2408107"/>
            <a:ext cx="23883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6"/>
              </a:rPr>
              <a:t>WHAT I DO</a:t>
            </a:r>
            <a:endParaRPr/>
          </a:p>
        </p:txBody>
      </p:sp>
      <p:sp>
        <p:nvSpPr>
          <p:cNvPr id="2513" name="Google Shape;2513;p56"/>
          <p:cNvSpPr txBox="1"/>
          <p:nvPr>
            <p:ph idx="5" type="title"/>
          </p:nvPr>
        </p:nvSpPr>
        <p:spPr>
          <a:xfrm rot="1973">
            <a:off x="1077129" y="3242473"/>
            <a:ext cx="1045200" cy="73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7"/>
              </a:rPr>
              <a:t>03</a:t>
            </a:r>
            <a:endParaRPr/>
          </a:p>
        </p:txBody>
      </p:sp>
      <p:sp>
        <p:nvSpPr>
          <p:cNvPr id="2514" name="Google Shape;2514;p56"/>
          <p:cNvSpPr txBox="1"/>
          <p:nvPr>
            <p:ph idx="6" type="title"/>
          </p:nvPr>
        </p:nvSpPr>
        <p:spPr>
          <a:xfrm>
            <a:off x="2121040" y="3496526"/>
            <a:ext cx="23865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8"/>
              </a:rPr>
              <a:t>MY EXPERIENCE</a:t>
            </a:r>
            <a:endParaRPr/>
          </a:p>
        </p:txBody>
      </p:sp>
      <p:sp>
        <p:nvSpPr>
          <p:cNvPr id="2515" name="Google Shape;2515;p5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516" name="Google Shape;2516;p5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517" name="Google Shape;2517;p56"/>
          <p:cNvSpPr txBox="1"/>
          <p:nvPr>
            <p:ph idx="1" type="subTitle"/>
          </p:nvPr>
        </p:nvSpPr>
        <p:spPr>
          <a:xfrm>
            <a:off x="2121040" y="3998820"/>
            <a:ext cx="23925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9"/>
              </a:rPr>
              <a:t>You can describe the topic of the section here</a:t>
            </a:r>
            <a:endParaRPr/>
          </a:p>
        </p:txBody>
      </p:sp>
      <p:sp>
        <p:nvSpPr>
          <p:cNvPr id="2518" name="Google Shape;2518;p56"/>
          <p:cNvSpPr txBox="1"/>
          <p:nvPr>
            <p:ph idx="8" type="subTitle"/>
          </p:nvPr>
        </p:nvSpPr>
        <p:spPr>
          <a:xfrm>
            <a:off x="2121040" y="2892093"/>
            <a:ext cx="23925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0"/>
              </a:rPr>
              <a:t>You can describe the topic of the section here</a:t>
            </a:r>
            <a:endParaRPr/>
          </a:p>
        </p:txBody>
      </p:sp>
      <p:sp>
        <p:nvSpPr>
          <p:cNvPr id="2519" name="Google Shape;2519;p56"/>
          <p:cNvSpPr txBox="1"/>
          <p:nvPr>
            <p:ph idx="9" type="subTitle"/>
          </p:nvPr>
        </p:nvSpPr>
        <p:spPr>
          <a:xfrm>
            <a:off x="2121040" y="1818548"/>
            <a:ext cx="23925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1"/>
              </a:rPr>
              <a:t>You can describe the topic of the section here</a:t>
            </a:r>
            <a:endParaRPr/>
          </a:p>
        </p:txBody>
      </p:sp>
      <p:sp>
        <p:nvSpPr>
          <p:cNvPr id="2520" name="Google Shape;2520;p56"/>
          <p:cNvSpPr txBox="1"/>
          <p:nvPr>
            <p:ph idx="13" type="title"/>
          </p:nvPr>
        </p:nvSpPr>
        <p:spPr>
          <a:xfrm rot="1973">
            <a:off x="4529268" y="1073979"/>
            <a:ext cx="1045200" cy="73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uFill>
                  <a:noFill/>
                </a:uFill>
                <a:hlinkClick action="ppaction://hlinksldjump" r:id="rId12"/>
              </a:rPr>
              <a:t>04</a:t>
            </a:r>
            <a:endParaRPr/>
          </a:p>
        </p:txBody>
      </p:sp>
      <p:sp>
        <p:nvSpPr>
          <p:cNvPr id="2521" name="Google Shape;2521;p56"/>
          <p:cNvSpPr txBox="1"/>
          <p:nvPr>
            <p:ph idx="14" type="title"/>
          </p:nvPr>
        </p:nvSpPr>
        <p:spPr>
          <a:xfrm>
            <a:off x="5671071" y="1329893"/>
            <a:ext cx="23883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3"/>
              </a:rPr>
              <a:t>MY WORK</a:t>
            </a:r>
            <a:endParaRPr/>
          </a:p>
        </p:txBody>
      </p:sp>
      <p:sp>
        <p:nvSpPr>
          <p:cNvPr id="2522" name="Google Shape;2522;p56"/>
          <p:cNvSpPr txBox="1"/>
          <p:nvPr>
            <p:ph idx="15" type="title"/>
          </p:nvPr>
        </p:nvSpPr>
        <p:spPr>
          <a:xfrm rot="1973">
            <a:off x="4529268" y="2133032"/>
            <a:ext cx="1045200" cy="73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uFill>
                  <a:noFill/>
                </a:uFill>
                <a:hlinkClick action="ppaction://hlinksldjump" r:id="rId14"/>
              </a:rPr>
              <a:t>05</a:t>
            </a:r>
            <a:endParaRPr/>
          </a:p>
        </p:txBody>
      </p:sp>
      <p:sp>
        <p:nvSpPr>
          <p:cNvPr id="2523" name="Google Shape;2523;p56"/>
          <p:cNvSpPr txBox="1"/>
          <p:nvPr>
            <p:ph idx="16" type="title"/>
          </p:nvPr>
        </p:nvSpPr>
        <p:spPr>
          <a:xfrm>
            <a:off x="5671071" y="2408107"/>
            <a:ext cx="23883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5"/>
              </a:rPr>
              <a:t>REFERENCES</a:t>
            </a:r>
            <a:endParaRPr/>
          </a:p>
        </p:txBody>
      </p:sp>
      <p:sp>
        <p:nvSpPr>
          <p:cNvPr id="2524" name="Google Shape;2524;p56"/>
          <p:cNvSpPr txBox="1"/>
          <p:nvPr>
            <p:ph idx="17" type="subTitle"/>
          </p:nvPr>
        </p:nvSpPr>
        <p:spPr>
          <a:xfrm>
            <a:off x="5671071" y="3998820"/>
            <a:ext cx="23925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6"/>
              </a:rPr>
              <a:t>You can describe the topic of the section here</a:t>
            </a:r>
            <a:endParaRPr/>
          </a:p>
        </p:txBody>
      </p:sp>
      <p:sp>
        <p:nvSpPr>
          <p:cNvPr id="2525" name="Google Shape;2525;p56"/>
          <p:cNvSpPr txBox="1"/>
          <p:nvPr>
            <p:ph idx="18" type="title"/>
          </p:nvPr>
        </p:nvSpPr>
        <p:spPr>
          <a:xfrm rot="1973">
            <a:off x="4529268" y="3242473"/>
            <a:ext cx="1045200" cy="73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uFill>
                  <a:noFill/>
                </a:uFill>
                <a:hlinkClick action="ppaction://hlinksldjump" r:id="rId17"/>
              </a:rPr>
              <a:t>06</a:t>
            </a:r>
            <a:endParaRPr/>
          </a:p>
        </p:txBody>
      </p:sp>
      <p:sp>
        <p:nvSpPr>
          <p:cNvPr id="2526" name="Google Shape;2526;p56"/>
          <p:cNvSpPr txBox="1"/>
          <p:nvPr>
            <p:ph idx="19" type="title"/>
          </p:nvPr>
        </p:nvSpPr>
        <p:spPr>
          <a:xfrm>
            <a:off x="5671071" y="3496526"/>
            <a:ext cx="23865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8"/>
              </a:rPr>
              <a:t>OTHER PROJECTS</a:t>
            </a:r>
            <a:endParaRPr/>
          </a:p>
        </p:txBody>
      </p:sp>
      <p:sp>
        <p:nvSpPr>
          <p:cNvPr id="2527" name="Google Shape;2527;p56"/>
          <p:cNvSpPr txBox="1"/>
          <p:nvPr>
            <p:ph idx="20" type="subTitle"/>
          </p:nvPr>
        </p:nvSpPr>
        <p:spPr>
          <a:xfrm>
            <a:off x="5671071" y="2892093"/>
            <a:ext cx="23958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19"/>
              </a:rPr>
              <a:t>You can describe the topic of the section here</a:t>
            </a:r>
            <a:endParaRPr/>
          </a:p>
        </p:txBody>
      </p:sp>
      <p:sp>
        <p:nvSpPr>
          <p:cNvPr id="2528" name="Google Shape;2528;p56"/>
          <p:cNvSpPr txBox="1"/>
          <p:nvPr>
            <p:ph idx="21" type="subTitle"/>
          </p:nvPr>
        </p:nvSpPr>
        <p:spPr>
          <a:xfrm>
            <a:off x="5671071" y="1818548"/>
            <a:ext cx="23958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uFill>
                  <a:noFill/>
                </a:uFill>
                <a:hlinkClick action="ppaction://hlinksldjump" r:id="rId20"/>
              </a:rPr>
              <a:t>You can describe the topic of the section here</a:t>
            </a:r>
            <a:endParaRPr/>
          </a:p>
        </p:txBody>
      </p:sp>
      <p:sp>
        <p:nvSpPr>
          <p:cNvPr id="2529" name="Google Shape;2529;p56">
            <a:hlinkClick action="ppaction://hlinksldjump" r:id="rId21"/>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22"/>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2000"/>
                                        <p:tgtEl>
                                          <p:spTgt spid="2509"/>
                                        </p:tgtEl>
                                      </p:cBhvr>
                                    </p:animEffect>
                                  </p:childTnLst>
                                </p:cTn>
                              </p:par>
                              <p:par>
                                <p:cTn fill="hold" nodeType="withEffect" presetClass="entr" presetID="2" presetSubtype="4">
                                  <p:stCondLst>
                                    <p:cond delay="0"/>
                                  </p:stCondLst>
                                  <p:childTnLst>
                                    <p:set>
                                      <p:cBhvr>
                                        <p:cTn dur="1" fill="hold">
                                          <p:stCondLst>
                                            <p:cond delay="0"/>
                                          </p:stCondLst>
                                        </p:cTn>
                                        <p:tgtEl>
                                          <p:spTgt spid="2510"/>
                                        </p:tgtEl>
                                        <p:attrNameLst>
                                          <p:attrName>style.visibility</p:attrName>
                                        </p:attrNameLst>
                                      </p:cBhvr>
                                      <p:to>
                                        <p:strVal val="visible"/>
                                      </p:to>
                                    </p:set>
                                    <p:anim calcmode="lin" valueType="num">
                                      <p:cBhvr additive="base">
                                        <p:cTn dur="2500"/>
                                        <p:tgtEl>
                                          <p:spTgt spid="251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2000"/>
                                        <p:tgtEl>
                                          <p:spTgt spid="2511"/>
                                        </p:tgtEl>
                                      </p:cBhvr>
                                    </p:animEffect>
                                  </p:childTnLst>
                                </p:cTn>
                              </p:par>
                              <p:par>
                                <p:cTn fill="hold" nodeType="withEffect" presetClass="entr" presetID="2" presetSubtype="4">
                                  <p:stCondLst>
                                    <p:cond delay="0"/>
                                  </p:stCondLst>
                                  <p:childTnLst>
                                    <p:set>
                                      <p:cBhvr>
                                        <p:cTn dur="1" fill="hold">
                                          <p:stCondLst>
                                            <p:cond delay="0"/>
                                          </p:stCondLst>
                                        </p:cTn>
                                        <p:tgtEl>
                                          <p:spTgt spid="2512"/>
                                        </p:tgtEl>
                                        <p:attrNameLst>
                                          <p:attrName>style.visibility</p:attrName>
                                        </p:attrNameLst>
                                      </p:cBhvr>
                                      <p:to>
                                        <p:strVal val="visible"/>
                                      </p:to>
                                    </p:set>
                                    <p:anim calcmode="lin" valueType="num">
                                      <p:cBhvr additive="base">
                                        <p:cTn dur="2500"/>
                                        <p:tgtEl>
                                          <p:spTgt spid="251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13"/>
                                        </p:tgtEl>
                                        <p:attrNameLst>
                                          <p:attrName>style.visibility</p:attrName>
                                        </p:attrNameLst>
                                      </p:cBhvr>
                                      <p:to>
                                        <p:strVal val="visible"/>
                                      </p:to>
                                    </p:set>
                                    <p:animEffect filter="fade" transition="in">
                                      <p:cBhvr>
                                        <p:cTn dur="2000"/>
                                        <p:tgtEl>
                                          <p:spTgt spid="2513"/>
                                        </p:tgtEl>
                                      </p:cBhvr>
                                    </p:animEffect>
                                  </p:childTnLst>
                                </p:cTn>
                              </p:par>
                              <p:par>
                                <p:cTn fill="hold" nodeType="withEffect" presetClass="entr" presetID="2" presetSubtype="4">
                                  <p:stCondLst>
                                    <p:cond delay="0"/>
                                  </p:stCondLst>
                                  <p:childTnLst>
                                    <p:set>
                                      <p:cBhvr>
                                        <p:cTn dur="1" fill="hold">
                                          <p:stCondLst>
                                            <p:cond delay="0"/>
                                          </p:stCondLst>
                                        </p:cTn>
                                        <p:tgtEl>
                                          <p:spTgt spid="2514"/>
                                        </p:tgtEl>
                                        <p:attrNameLst>
                                          <p:attrName>style.visibility</p:attrName>
                                        </p:attrNameLst>
                                      </p:cBhvr>
                                      <p:to>
                                        <p:strVal val="visible"/>
                                      </p:to>
                                    </p:set>
                                    <p:anim calcmode="lin" valueType="num">
                                      <p:cBhvr additive="base">
                                        <p:cTn dur="2500"/>
                                        <p:tgtEl>
                                          <p:spTgt spid="25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17"/>
                                        </p:tgtEl>
                                        <p:attrNameLst>
                                          <p:attrName>style.visibility</p:attrName>
                                        </p:attrNameLst>
                                      </p:cBhvr>
                                      <p:to>
                                        <p:strVal val="visible"/>
                                      </p:to>
                                    </p:set>
                                    <p:anim calcmode="lin" valueType="num">
                                      <p:cBhvr additive="base">
                                        <p:cTn dur="2500"/>
                                        <p:tgtEl>
                                          <p:spTgt spid="25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18"/>
                                        </p:tgtEl>
                                        <p:attrNameLst>
                                          <p:attrName>style.visibility</p:attrName>
                                        </p:attrNameLst>
                                      </p:cBhvr>
                                      <p:to>
                                        <p:strVal val="visible"/>
                                      </p:to>
                                    </p:set>
                                    <p:anim calcmode="lin" valueType="num">
                                      <p:cBhvr additive="base">
                                        <p:cTn dur="2500"/>
                                        <p:tgtEl>
                                          <p:spTgt spid="25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19"/>
                                        </p:tgtEl>
                                        <p:attrNameLst>
                                          <p:attrName>style.visibility</p:attrName>
                                        </p:attrNameLst>
                                      </p:cBhvr>
                                      <p:to>
                                        <p:strVal val="visible"/>
                                      </p:to>
                                    </p:set>
                                    <p:anim calcmode="lin" valueType="num">
                                      <p:cBhvr additive="base">
                                        <p:cTn dur="2500"/>
                                        <p:tgtEl>
                                          <p:spTgt spid="25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2000"/>
                                        <p:tgtEl>
                                          <p:spTgt spid="2520"/>
                                        </p:tgtEl>
                                      </p:cBhvr>
                                    </p:animEffect>
                                  </p:childTnLst>
                                </p:cTn>
                              </p:par>
                              <p:par>
                                <p:cTn fill="hold" nodeType="withEffect" presetClass="entr" presetID="2" presetSubtype="4">
                                  <p:stCondLst>
                                    <p:cond delay="0"/>
                                  </p:stCondLst>
                                  <p:childTnLst>
                                    <p:set>
                                      <p:cBhvr>
                                        <p:cTn dur="1" fill="hold">
                                          <p:stCondLst>
                                            <p:cond delay="0"/>
                                          </p:stCondLst>
                                        </p:cTn>
                                        <p:tgtEl>
                                          <p:spTgt spid="2521"/>
                                        </p:tgtEl>
                                        <p:attrNameLst>
                                          <p:attrName>style.visibility</p:attrName>
                                        </p:attrNameLst>
                                      </p:cBhvr>
                                      <p:to>
                                        <p:strVal val="visible"/>
                                      </p:to>
                                    </p:set>
                                    <p:anim calcmode="lin" valueType="num">
                                      <p:cBhvr additive="base">
                                        <p:cTn dur="2500"/>
                                        <p:tgtEl>
                                          <p:spTgt spid="252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2000"/>
                                        <p:tgtEl>
                                          <p:spTgt spid="2522"/>
                                        </p:tgtEl>
                                      </p:cBhvr>
                                    </p:animEffect>
                                  </p:childTnLst>
                                </p:cTn>
                              </p:par>
                              <p:par>
                                <p:cTn fill="hold" nodeType="withEffect" presetClass="entr" presetID="2" presetSubtype="4">
                                  <p:stCondLst>
                                    <p:cond delay="0"/>
                                  </p:stCondLst>
                                  <p:childTnLst>
                                    <p:set>
                                      <p:cBhvr>
                                        <p:cTn dur="1" fill="hold">
                                          <p:stCondLst>
                                            <p:cond delay="0"/>
                                          </p:stCondLst>
                                        </p:cTn>
                                        <p:tgtEl>
                                          <p:spTgt spid="2523"/>
                                        </p:tgtEl>
                                        <p:attrNameLst>
                                          <p:attrName>style.visibility</p:attrName>
                                        </p:attrNameLst>
                                      </p:cBhvr>
                                      <p:to>
                                        <p:strVal val="visible"/>
                                      </p:to>
                                    </p:set>
                                    <p:anim calcmode="lin" valueType="num">
                                      <p:cBhvr additive="base">
                                        <p:cTn dur="2500"/>
                                        <p:tgtEl>
                                          <p:spTgt spid="25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24"/>
                                        </p:tgtEl>
                                        <p:attrNameLst>
                                          <p:attrName>style.visibility</p:attrName>
                                        </p:attrNameLst>
                                      </p:cBhvr>
                                      <p:to>
                                        <p:strVal val="visible"/>
                                      </p:to>
                                    </p:set>
                                    <p:anim calcmode="lin" valueType="num">
                                      <p:cBhvr additive="base">
                                        <p:cTn dur="2500"/>
                                        <p:tgtEl>
                                          <p:spTgt spid="252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2000"/>
                                        <p:tgtEl>
                                          <p:spTgt spid="2525"/>
                                        </p:tgtEl>
                                      </p:cBhvr>
                                    </p:animEffect>
                                  </p:childTnLst>
                                </p:cTn>
                              </p:par>
                              <p:par>
                                <p:cTn fill="hold" nodeType="withEffect" presetClass="entr" presetID="2" presetSubtype="4">
                                  <p:stCondLst>
                                    <p:cond delay="0"/>
                                  </p:stCondLst>
                                  <p:childTnLst>
                                    <p:set>
                                      <p:cBhvr>
                                        <p:cTn dur="1" fill="hold">
                                          <p:stCondLst>
                                            <p:cond delay="0"/>
                                          </p:stCondLst>
                                        </p:cTn>
                                        <p:tgtEl>
                                          <p:spTgt spid="2526"/>
                                        </p:tgtEl>
                                        <p:attrNameLst>
                                          <p:attrName>style.visibility</p:attrName>
                                        </p:attrNameLst>
                                      </p:cBhvr>
                                      <p:to>
                                        <p:strVal val="visible"/>
                                      </p:to>
                                    </p:set>
                                    <p:anim calcmode="lin" valueType="num">
                                      <p:cBhvr additive="base">
                                        <p:cTn dur="2500"/>
                                        <p:tgtEl>
                                          <p:spTgt spid="25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27"/>
                                        </p:tgtEl>
                                        <p:attrNameLst>
                                          <p:attrName>style.visibility</p:attrName>
                                        </p:attrNameLst>
                                      </p:cBhvr>
                                      <p:to>
                                        <p:strVal val="visible"/>
                                      </p:to>
                                    </p:set>
                                    <p:anim calcmode="lin" valueType="num">
                                      <p:cBhvr additive="base">
                                        <p:cTn dur="2500"/>
                                        <p:tgtEl>
                                          <p:spTgt spid="25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28"/>
                                        </p:tgtEl>
                                        <p:attrNameLst>
                                          <p:attrName>style.visibility</p:attrName>
                                        </p:attrNameLst>
                                      </p:cBhvr>
                                      <p:to>
                                        <p:strVal val="visible"/>
                                      </p:to>
                                    </p:set>
                                    <p:anim calcmode="lin" valueType="num">
                                      <p:cBhvr additive="base">
                                        <p:cTn dur="2500"/>
                                        <p:tgtEl>
                                          <p:spTgt spid="252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3000"/>
                                        <p:tgtEl>
                                          <p:spTgt spid="2515"/>
                                        </p:tgtEl>
                                      </p:cBhvr>
                                    </p:animEffect>
                                  </p:childTnLst>
                                </p:cTn>
                              </p:par>
                              <p:par>
                                <p:cTn fill="hold" nodeType="withEffect" presetClass="entr" presetID="10" presetSubtype="0">
                                  <p:stCondLst>
                                    <p:cond delay="0"/>
                                  </p:stCondLst>
                                  <p:childTnLst>
                                    <p:set>
                                      <p:cBhvr>
                                        <p:cTn dur="1" fill="hold">
                                          <p:stCondLst>
                                            <p:cond delay="0"/>
                                          </p:stCondLst>
                                        </p:cTn>
                                        <p:tgtEl>
                                          <p:spTgt spid="2516"/>
                                        </p:tgtEl>
                                        <p:attrNameLst>
                                          <p:attrName>style.visibility</p:attrName>
                                        </p:attrNameLst>
                                      </p:cBhvr>
                                      <p:to>
                                        <p:strVal val="visible"/>
                                      </p:to>
                                    </p:set>
                                    <p:animEffect filter="fade" transition="in">
                                      <p:cBhvr>
                                        <p:cTn dur="3000"/>
                                        <p:tgtEl>
                                          <p:spTgt spid="2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9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3679" name="Google Shape;3679;p92"/>
          <p:cNvSpPr txBox="1"/>
          <p:nvPr>
            <p:ph idx="2" type="title"/>
          </p:nvPr>
        </p:nvSpPr>
        <p:spPr>
          <a:xfrm>
            <a:off x="720000" y="1551150"/>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3680" name="Google Shape;3680;p92"/>
          <p:cNvSpPr txBox="1"/>
          <p:nvPr>
            <p:ph idx="1" type="subTitle"/>
          </p:nvPr>
        </p:nvSpPr>
        <p:spPr>
          <a:xfrm>
            <a:off x="749850" y="206680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3681" name="Google Shape;3681;p92"/>
          <p:cNvSpPr txBox="1"/>
          <p:nvPr>
            <p:ph idx="3" type="title"/>
          </p:nvPr>
        </p:nvSpPr>
        <p:spPr>
          <a:xfrm>
            <a:off x="3419271" y="1551150"/>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3682" name="Google Shape;3682;p92"/>
          <p:cNvSpPr txBox="1"/>
          <p:nvPr>
            <p:ph idx="4" type="subTitle"/>
          </p:nvPr>
        </p:nvSpPr>
        <p:spPr>
          <a:xfrm>
            <a:off x="3449121" y="206680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3683" name="Google Shape;3683;p92"/>
          <p:cNvSpPr txBox="1"/>
          <p:nvPr>
            <p:ph idx="5" type="title"/>
          </p:nvPr>
        </p:nvSpPr>
        <p:spPr>
          <a:xfrm>
            <a:off x="720000" y="3405625"/>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3684" name="Google Shape;3684;p92"/>
          <p:cNvSpPr txBox="1"/>
          <p:nvPr>
            <p:ph idx="6" type="subTitle"/>
          </p:nvPr>
        </p:nvSpPr>
        <p:spPr>
          <a:xfrm>
            <a:off x="749850" y="392135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 is the star at the center of </a:t>
            </a:r>
            <a:r>
              <a:rPr lang="en"/>
              <a:t>the</a:t>
            </a:r>
            <a:r>
              <a:rPr lang="en"/>
              <a:t> Solar System</a:t>
            </a:r>
            <a:endParaRPr/>
          </a:p>
        </p:txBody>
      </p:sp>
      <p:sp>
        <p:nvSpPr>
          <p:cNvPr id="3685" name="Google Shape;3685;p92"/>
          <p:cNvSpPr txBox="1"/>
          <p:nvPr>
            <p:ph idx="7" type="title"/>
          </p:nvPr>
        </p:nvSpPr>
        <p:spPr>
          <a:xfrm>
            <a:off x="3419271" y="3405625"/>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a:t>
            </a:r>
            <a:endParaRPr/>
          </a:p>
        </p:txBody>
      </p:sp>
      <p:sp>
        <p:nvSpPr>
          <p:cNvPr id="3686" name="Google Shape;3686;p92"/>
          <p:cNvSpPr txBox="1"/>
          <p:nvPr>
            <p:ph idx="8" type="subTitle"/>
          </p:nvPr>
        </p:nvSpPr>
        <p:spPr>
          <a:xfrm>
            <a:off x="3449125" y="392135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Pluto </a:t>
            </a:r>
            <a:r>
              <a:rPr lang="en"/>
              <a:t>is</a:t>
            </a:r>
            <a:r>
              <a:rPr lang="en"/>
              <a:t> considered a dwarf </a:t>
            </a:r>
            <a:r>
              <a:rPr lang="en"/>
              <a:t>planet</a:t>
            </a:r>
            <a:endParaRPr/>
          </a:p>
        </p:txBody>
      </p:sp>
      <p:sp>
        <p:nvSpPr>
          <p:cNvPr id="3687" name="Google Shape;3687;p92"/>
          <p:cNvSpPr txBox="1"/>
          <p:nvPr>
            <p:ph idx="9" type="title"/>
          </p:nvPr>
        </p:nvSpPr>
        <p:spPr>
          <a:xfrm>
            <a:off x="6118549" y="1551150"/>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3688" name="Google Shape;3688;p92"/>
          <p:cNvSpPr txBox="1"/>
          <p:nvPr>
            <p:ph idx="13" type="subTitle"/>
          </p:nvPr>
        </p:nvSpPr>
        <p:spPr>
          <a:xfrm>
            <a:off x="6148399" y="206680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689" name="Google Shape;3689;p92"/>
          <p:cNvSpPr txBox="1"/>
          <p:nvPr>
            <p:ph idx="14" type="title"/>
          </p:nvPr>
        </p:nvSpPr>
        <p:spPr>
          <a:xfrm>
            <a:off x="6118549" y="3405625"/>
            <a:ext cx="2305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6</a:t>
            </a:r>
            <a:endParaRPr/>
          </a:p>
        </p:txBody>
      </p:sp>
      <p:sp>
        <p:nvSpPr>
          <p:cNvPr id="3690" name="Google Shape;3690;p92"/>
          <p:cNvSpPr txBox="1"/>
          <p:nvPr>
            <p:ph idx="15" type="subTitle"/>
          </p:nvPr>
        </p:nvSpPr>
        <p:spPr>
          <a:xfrm>
            <a:off x="6148399" y="3921350"/>
            <a:ext cx="2245800" cy="59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Moon is Earth’s only natural satellite</a:t>
            </a:r>
            <a:endParaRPr/>
          </a:p>
        </p:txBody>
      </p:sp>
      <p:sp>
        <p:nvSpPr>
          <p:cNvPr id="3691" name="Google Shape;3691;p9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692" name="Google Shape;3692;p9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693" name="Google Shape;3693;p9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9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3699" name="Google Shape;3699;p93"/>
          <p:cNvSpPr txBox="1"/>
          <p:nvPr/>
        </p:nvSpPr>
        <p:spPr>
          <a:xfrm>
            <a:off x="1606419" y="1355425"/>
            <a:ext cx="3543900" cy="4914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TITLE OF THE PROJECT</a:t>
            </a:r>
            <a:endParaRPr b="1" sz="2000">
              <a:solidFill>
                <a:schemeClr val="lt1"/>
              </a:solidFill>
              <a:latin typeface="Federo"/>
              <a:ea typeface="Federo"/>
              <a:cs typeface="Federo"/>
              <a:sym typeface="Federo"/>
            </a:endParaRPr>
          </a:p>
        </p:txBody>
      </p:sp>
      <p:sp>
        <p:nvSpPr>
          <p:cNvPr id="3700" name="Google Shape;3700;p93"/>
          <p:cNvSpPr txBox="1"/>
          <p:nvPr/>
        </p:nvSpPr>
        <p:spPr>
          <a:xfrm>
            <a:off x="1735402" y="1853488"/>
            <a:ext cx="3285900" cy="10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Saturn is a gas giant and has several rings. It's composed mostly of hydrogen and helium. It was named after the Roman god of wealth and agriculture</a:t>
            </a:r>
            <a:endParaRPr>
              <a:solidFill>
                <a:schemeClr val="lt1"/>
              </a:solidFill>
              <a:latin typeface="Bellota Text"/>
              <a:ea typeface="Bellota Text"/>
              <a:cs typeface="Bellota Text"/>
              <a:sym typeface="Bellota Text"/>
            </a:endParaRPr>
          </a:p>
        </p:txBody>
      </p:sp>
      <p:sp>
        <p:nvSpPr>
          <p:cNvPr id="3701" name="Google Shape;3701;p93"/>
          <p:cNvSpPr txBox="1"/>
          <p:nvPr/>
        </p:nvSpPr>
        <p:spPr>
          <a:xfrm>
            <a:off x="1606419" y="3035748"/>
            <a:ext cx="3543900" cy="4914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GOALS OF THE PROJECT</a:t>
            </a:r>
            <a:endParaRPr b="1" sz="2000">
              <a:solidFill>
                <a:schemeClr val="lt1"/>
              </a:solidFill>
              <a:latin typeface="Federo"/>
              <a:ea typeface="Federo"/>
              <a:cs typeface="Federo"/>
              <a:sym typeface="Federo"/>
            </a:endParaRPr>
          </a:p>
        </p:txBody>
      </p:sp>
      <p:sp>
        <p:nvSpPr>
          <p:cNvPr id="3702" name="Google Shape;3702;p9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703" name="Google Shape;3703;p9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3704" name="Google Shape;3704;p93"/>
          <p:cNvPicPr preferRelativeResize="0"/>
          <p:nvPr/>
        </p:nvPicPr>
        <p:blipFill rotWithShape="1">
          <a:blip r:embed="rId3">
            <a:alphaModFix amt="80000"/>
          </a:blip>
          <a:srcRect b="0" l="14174" r="41445" t="0"/>
          <a:stretch/>
        </p:blipFill>
        <p:spPr>
          <a:xfrm>
            <a:off x="5405422" y="1138175"/>
            <a:ext cx="2307650" cy="3471250"/>
          </a:xfrm>
          <a:prstGeom prst="rect">
            <a:avLst/>
          </a:prstGeom>
          <a:noFill/>
          <a:ln cap="flat" cmpd="sng" w="9525">
            <a:solidFill>
              <a:schemeClr val="lt1"/>
            </a:solidFill>
            <a:prstDash val="solid"/>
            <a:round/>
            <a:headEnd len="sm" w="sm" type="none"/>
            <a:tailEnd len="sm" w="sm" type="none"/>
          </a:ln>
        </p:spPr>
      </p:pic>
      <p:sp>
        <p:nvSpPr>
          <p:cNvPr id="3705" name="Google Shape;3705;p93">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
        <p:nvSpPr>
          <p:cNvPr id="3706" name="Google Shape;3706;p93"/>
          <p:cNvSpPr txBox="1"/>
          <p:nvPr/>
        </p:nvSpPr>
        <p:spPr>
          <a:xfrm>
            <a:off x="1582252" y="3523686"/>
            <a:ext cx="1796100" cy="84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Despite being red, Mars is very cold</a:t>
            </a:r>
            <a:endParaRPr>
              <a:solidFill>
                <a:schemeClr val="lt1"/>
              </a:solidFill>
              <a:latin typeface="Bellota Text"/>
              <a:ea typeface="Bellota Text"/>
              <a:cs typeface="Bellota Text"/>
              <a:sym typeface="Bellota Text"/>
            </a:endParaRPr>
          </a:p>
        </p:txBody>
      </p:sp>
      <p:sp>
        <p:nvSpPr>
          <p:cNvPr id="3707" name="Google Shape;3707;p93"/>
          <p:cNvSpPr txBox="1"/>
          <p:nvPr/>
        </p:nvSpPr>
        <p:spPr>
          <a:xfrm>
            <a:off x="3378352" y="3523686"/>
            <a:ext cx="1796100" cy="84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Bellota Text"/>
              <a:buChar char="●"/>
            </a:pPr>
            <a:r>
              <a:rPr lang="en">
                <a:solidFill>
                  <a:schemeClr val="lt1"/>
                </a:solidFill>
                <a:latin typeface="Bellota Text"/>
                <a:ea typeface="Bellota Text"/>
                <a:cs typeface="Bellota Text"/>
                <a:sym typeface="Bellota Text"/>
              </a:rPr>
              <a:t>Jupiter is a gas giant and the biggest planet</a:t>
            </a:r>
            <a:endParaRPr>
              <a:solidFill>
                <a:schemeClr val="lt1"/>
              </a:solidFill>
              <a:latin typeface="Bellota Text"/>
              <a:ea typeface="Bellota Text"/>
              <a:cs typeface="Bellota Text"/>
              <a:sym typeface="Bellota Text"/>
            </a:endParaRPr>
          </a:p>
        </p:txBody>
      </p:sp>
      <p:grpSp>
        <p:nvGrpSpPr>
          <p:cNvPr id="3708" name="Google Shape;3708;p93"/>
          <p:cNvGrpSpPr/>
          <p:nvPr/>
        </p:nvGrpSpPr>
        <p:grpSpPr>
          <a:xfrm>
            <a:off x="232263" y="1214171"/>
            <a:ext cx="1149650" cy="3296614"/>
            <a:chOff x="247275" y="1232314"/>
            <a:chExt cx="1149650" cy="3296614"/>
          </a:xfrm>
        </p:grpSpPr>
        <p:sp>
          <p:nvSpPr>
            <p:cNvPr id="3709" name="Google Shape;3709;p93"/>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0" name="Google Shape;3710;p93"/>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711" name="Google Shape;3711;p93"/>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3"/>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3" name="Google Shape;3713;p93"/>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714" name="Google Shape;3714;p93"/>
          <p:cNvGrpSpPr/>
          <p:nvPr/>
        </p:nvGrpSpPr>
        <p:grpSpPr>
          <a:xfrm>
            <a:off x="7779688" y="1214171"/>
            <a:ext cx="1149650" cy="3296614"/>
            <a:chOff x="247275" y="1232314"/>
            <a:chExt cx="1149650" cy="3296614"/>
          </a:xfrm>
        </p:grpSpPr>
        <p:sp>
          <p:nvSpPr>
            <p:cNvPr id="3715" name="Google Shape;3715;p93"/>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6" name="Google Shape;3716;p93"/>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717" name="Google Shape;3717;p93"/>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3"/>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9" name="Google Shape;3719;p93"/>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cxnSp>
        <p:nvCxnSpPr>
          <p:cNvPr id="3720" name="Google Shape;3720;p93"/>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4" name="Shape 3724"/>
        <p:cNvGrpSpPr/>
        <p:nvPr/>
      </p:nvGrpSpPr>
      <p:grpSpPr>
        <a:xfrm>
          <a:off x="0" y="0"/>
          <a:ext cx="0" cy="0"/>
          <a:chOff x="0" y="0"/>
          <a:chExt cx="0" cy="0"/>
        </a:xfrm>
      </p:grpSpPr>
      <p:sp>
        <p:nvSpPr>
          <p:cNvPr id="3725" name="Google Shape;3725;p9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DEADLINES</a:t>
            </a:r>
            <a:endParaRPr/>
          </a:p>
        </p:txBody>
      </p:sp>
      <p:graphicFrame>
        <p:nvGraphicFramePr>
          <p:cNvPr id="3726" name="Google Shape;3726;p94"/>
          <p:cNvGraphicFramePr/>
          <p:nvPr/>
        </p:nvGraphicFramePr>
        <p:xfrm>
          <a:off x="871863" y="1483150"/>
          <a:ext cx="3000000" cy="3000000"/>
        </p:xfrm>
        <a:graphic>
          <a:graphicData uri="http://schemas.openxmlformats.org/drawingml/2006/table">
            <a:tbl>
              <a:tblPr>
                <a:noFill/>
                <a:tableStyleId>{06BBCF6E-C819-4F65-AE6B-38AD9A733171}</a:tableStyleId>
              </a:tblPr>
              <a:tblGrid>
                <a:gridCol w="1023625"/>
                <a:gridCol w="2222200"/>
                <a:gridCol w="1433375"/>
                <a:gridCol w="1521925"/>
                <a:gridCol w="1199150"/>
              </a:tblGrid>
              <a:tr h="554975">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DESCRIPTION</a:t>
                      </a:r>
                      <a:endParaRPr b="1" sz="2000">
                        <a:solidFill>
                          <a:schemeClr val="lt1"/>
                        </a:solidFill>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CLIENT</a:t>
                      </a:r>
                      <a:endParaRPr b="1" sz="2000">
                        <a:solidFill>
                          <a:schemeClr val="lt1"/>
                        </a:solidFill>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DEADLINE</a:t>
                      </a:r>
                      <a:endParaRPr b="1" sz="2000">
                        <a:solidFill>
                          <a:schemeClr val="lt1"/>
                        </a:solidFill>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CHECK</a:t>
                      </a:r>
                      <a:endParaRPr b="1" sz="2000">
                        <a:solidFill>
                          <a:schemeClr val="lt1"/>
                        </a:solidFill>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4475">
                <a:tc>
                  <a:txBody>
                    <a:bodyPr/>
                    <a:lstStyle/>
                    <a:p>
                      <a:pPr indent="0" lvl="0" marL="0" rtl="0" algn="ctr">
                        <a:spcBef>
                          <a:spcPts val="0"/>
                        </a:spcBef>
                        <a:spcAft>
                          <a:spcPts val="0"/>
                        </a:spcAft>
                        <a:buNone/>
                      </a:pPr>
                      <a:r>
                        <a:rPr lang="en" sz="2000">
                          <a:latin typeface="Federo"/>
                          <a:ea typeface="Federo"/>
                          <a:cs typeface="Federo"/>
                          <a:sym typeface="Federo"/>
                        </a:rPr>
                        <a:t>TASK 1</a:t>
                      </a:r>
                      <a:endParaRPr sz="2000">
                        <a:latin typeface="Federo"/>
                        <a:ea typeface="Federo"/>
                        <a:cs typeface="Federo"/>
                        <a:sym typeface="Feder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a small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Jenna Doe</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Fri, May 6</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4475">
                <a:tc>
                  <a:txBody>
                    <a:bodyPr/>
                    <a:lstStyle/>
                    <a:p>
                      <a:pPr indent="0" lvl="0" marL="0" rtl="0" algn="ctr">
                        <a:spcBef>
                          <a:spcPts val="0"/>
                        </a:spcBef>
                        <a:spcAft>
                          <a:spcPts val="0"/>
                        </a:spcAft>
                        <a:buNone/>
                      </a:pPr>
                      <a:r>
                        <a:rPr lang="en" sz="2000">
                          <a:latin typeface="Federo"/>
                          <a:ea typeface="Federo"/>
                          <a:cs typeface="Federo"/>
                          <a:sym typeface="Federo"/>
                        </a:rPr>
                        <a:t>TASK 2</a:t>
                      </a:r>
                      <a:endParaRPr sz="2000">
                        <a:latin typeface="Federo"/>
                        <a:ea typeface="Federo"/>
                        <a:cs typeface="Federo"/>
                        <a:sym typeface="Feder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is a hot planet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Timmy Jimmy</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Wed, June 22</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4475">
                <a:tc>
                  <a:txBody>
                    <a:bodyPr/>
                    <a:lstStyle/>
                    <a:p>
                      <a:pPr indent="0" lvl="0" marL="0" rtl="0" algn="ctr">
                        <a:spcBef>
                          <a:spcPts val="0"/>
                        </a:spcBef>
                        <a:spcAft>
                          <a:spcPts val="0"/>
                        </a:spcAft>
                        <a:buNone/>
                      </a:pPr>
                      <a:r>
                        <a:rPr lang="en" sz="2000">
                          <a:latin typeface="Federo"/>
                          <a:ea typeface="Federo"/>
                          <a:cs typeface="Federo"/>
                          <a:sym typeface="Federo"/>
                        </a:rPr>
                        <a:t>TASK 3</a:t>
                      </a:r>
                      <a:endParaRPr sz="2000">
                        <a:latin typeface="Federo"/>
                        <a:ea typeface="Federo"/>
                        <a:cs typeface="Federo"/>
                        <a:sym typeface="Feder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We all live on Earth</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Sarah Miller</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Thu, July 12</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4475">
                <a:tc>
                  <a:txBody>
                    <a:bodyPr/>
                    <a:lstStyle/>
                    <a:p>
                      <a:pPr indent="0" lvl="0" marL="0" rtl="0" algn="ctr">
                        <a:spcBef>
                          <a:spcPts val="0"/>
                        </a:spcBef>
                        <a:spcAft>
                          <a:spcPts val="0"/>
                        </a:spcAft>
                        <a:buNone/>
                      </a:pPr>
                      <a:r>
                        <a:rPr lang="en" sz="2000">
                          <a:latin typeface="Federo"/>
                          <a:ea typeface="Federo"/>
                          <a:cs typeface="Federo"/>
                          <a:sym typeface="Federo"/>
                        </a:rPr>
                        <a:t>TASK 4</a:t>
                      </a:r>
                      <a:endParaRPr sz="2000">
                        <a:latin typeface="Federo"/>
                        <a:ea typeface="Federo"/>
                        <a:cs typeface="Federo"/>
                        <a:sym typeface="Feder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 is made of basalt</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James Williams</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Mon, Sep 15</a:t>
                      </a:r>
                      <a:endParaRPr>
                        <a:solidFill>
                          <a:schemeClr val="lt1"/>
                        </a:solidFill>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3727" name="Google Shape;3727;p94"/>
          <p:cNvGrpSpPr/>
          <p:nvPr/>
        </p:nvGrpSpPr>
        <p:grpSpPr>
          <a:xfrm>
            <a:off x="7509949" y="3247622"/>
            <a:ext cx="356196" cy="265631"/>
            <a:chOff x="5216456" y="3725484"/>
            <a:chExt cx="356196" cy="265631"/>
          </a:xfrm>
        </p:grpSpPr>
        <p:sp>
          <p:nvSpPr>
            <p:cNvPr id="3728" name="Google Shape;3728;p9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94"/>
          <p:cNvGrpSpPr/>
          <p:nvPr/>
        </p:nvGrpSpPr>
        <p:grpSpPr>
          <a:xfrm>
            <a:off x="7529226" y="3794766"/>
            <a:ext cx="317645" cy="318757"/>
            <a:chOff x="5779408" y="3699191"/>
            <a:chExt cx="317645" cy="318757"/>
          </a:xfrm>
        </p:grpSpPr>
        <p:sp>
          <p:nvSpPr>
            <p:cNvPr id="3731" name="Google Shape;3731;p94"/>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4"/>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94"/>
          <p:cNvGrpSpPr/>
          <p:nvPr/>
        </p:nvGrpSpPr>
        <p:grpSpPr>
          <a:xfrm>
            <a:off x="7509949" y="2700478"/>
            <a:ext cx="356196" cy="265631"/>
            <a:chOff x="5216456" y="3725484"/>
            <a:chExt cx="356196" cy="265631"/>
          </a:xfrm>
        </p:grpSpPr>
        <p:sp>
          <p:nvSpPr>
            <p:cNvPr id="3734" name="Google Shape;3734;p9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94"/>
          <p:cNvGrpSpPr/>
          <p:nvPr/>
        </p:nvGrpSpPr>
        <p:grpSpPr>
          <a:xfrm>
            <a:off x="7509949" y="2153334"/>
            <a:ext cx="356196" cy="265631"/>
            <a:chOff x="5216456" y="3725484"/>
            <a:chExt cx="356196" cy="265631"/>
          </a:xfrm>
        </p:grpSpPr>
        <p:sp>
          <p:nvSpPr>
            <p:cNvPr id="3737" name="Google Shape;3737;p9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9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740" name="Google Shape;3740;p9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741" name="Google Shape;3741;p94">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9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SCHEDULE </a:t>
            </a:r>
            <a:endParaRPr/>
          </a:p>
        </p:txBody>
      </p:sp>
      <p:graphicFrame>
        <p:nvGraphicFramePr>
          <p:cNvPr id="3747" name="Google Shape;3747;p95"/>
          <p:cNvGraphicFramePr/>
          <p:nvPr/>
        </p:nvGraphicFramePr>
        <p:xfrm>
          <a:off x="866288" y="1133258"/>
          <a:ext cx="3000000" cy="3000000"/>
        </p:xfrm>
        <a:graphic>
          <a:graphicData uri="http://schemas.openxmlformats.org/drawingml/2006/table">
            <a:tbl>
              <a:tblPr>
                <a:noFill/>
                <a:tableStyleId>{06BBCF6E-C819-4F65-AE6B-38AD9A733171}</a:tableStyleId>
              </a:tblPr>
              <a:tblGrid>
                <a:gridCol w="1058775"/>
                <a:gridCol w="1058775"/>
                <a:gridCol w="1058775"/>
                <a:gridCol w="1058775"/>
                <a:gridCol w="1058775"/>
                <a:gridCol w="1058775"/>
                <a:gridCol w="1058775"/>
              </a:tblGrid>
              <a:tr h="420800">
                <a:tc>
                  <a:txBody>
                    <a:bodyPr/>
                    <a:lstStyle/>
                    <a:p>
                      <a:pPr indent="0" lvl="0" marL="0" rtl="0" algn="ctr">
                        <a:spcBef>
                          <a:spcPts val="0"/>
                        </a:spcBef>
                        <a:spcAft>
                          <a:spcPts val="0"/>
                        </a:spcAft>
                        <a:buNone/>
                      </a:pPr>
                      <a:r>
                        <a:rPr b="1" lang="en" sz="2000">
                          <a:latin typeface="Federo"/>
                          <a:ea typeface="Federo"/>
                          <a:cs typeface="Federo"/>
                          <a:sym typeface="Federo"/>
                        </a:rPr>
                        <a:t>SUN</a:t>
                      </a:r>
                      <a:endParaRPr b="1" sz="2000">
                        <a:latin typeface="Federo"/>
                        <a:ea typeface="Federo"/>
                        <a:cs typeface="Federo"/>
                        <a:sym typeface="Federo"/>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MON</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TUE</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WED</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THU</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FRI</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SAT</a:t>
                      </a:r>
                      <a:endParaRPr b="1" sz="2000">
                        <a:latin typeface="Federo"/>
                        <a:ea typeface="Federo"/>
                        <a:cs typeface="Federo"/>
                        <a:sym typeface="Fede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40000">
                          <a:schemeClr val="dk1"/>
                        </a:gs>
                        <a:gs pos="62000">
                          <a:schemeClr val="dk1"/>
                        </a:gs>
                        <a:gs pos="100000">
                          <a:schemeClr val="dk2"/>
                        </a:gs>
                      </a:gsLst>
                      <a:lin ang="10801400" scaled="0"/>
                    </a:gradFill>
                  </a:tcPr>
                </a:tc>
              </a:tr>
              <a:tr h="341875">
                <a:tc>
                  <a:txBody>
                    <a:bodyPr/>
                    <a:lstStyle/>
                    <a:p>
                      <a:pPr indent="0" lvl="0" marL="0" rtl="0" algn="r">
                        <a:spcBef>
                          <a:spcPts val="0"/>
                        </a:spcBef>
                        <a:spcAft>
                          <a:spcPts val="0"/>
                        </a:spcAft>
                        <a:buNone/>
                      </a:pPr>
                      <a:r>
                        <a:t/>
                      </a:r>
                      <a:endParaRPr>
                        <a:latin typeface="Bellota Text"/>
                        <a:ea typeface="Bellota Text"/>
                        <a:cs typeface="Bellota Text"/>
                        <a:sym typeface="Bellota Text"/>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3</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4</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5</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6</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1875">
                <a:tc>
                  <a:txBody>
                    <a:bodyPr/>
                    <a:lstStyle/>
                    <a:p>
                      <a:pPr indent="0" lvl="0" marL="0" rtl="0" algn="r">
                        <a:spcBef>
                          <a:spcPts val="0"/>
                        </a:spcBef>
                        <a:spcAft>
                          <a:spcPts val="0"/>
                        </a:spcAft>
                        <a:buNone/>
                      </a:pPr>
                      <a:r>
                        <a:rPr lang="en">
                          <a:solidFill>
                            <a:schemeClr val="dk1"/>
                          </a:solidFill>
                          <a:latin typeface="Bellota Text"/>
                          <a:ea typeface="Bellota Text"/>
                          <a:cs typeface="Bellota Text"/>
                          <a:sym typeface="Bellota Text"/>
                        </a:rPr>
                        <a:t>7</a:t>
                      </a:r>
                      <a:endParaRPr>
                        <a:solidFill>
                          <a:schemeClr val="dk1"/>
                        </a:solidFill>
                        <a:latin typeface="Bellota Text"/>
                        <a:ea typeface="Bellota Text"/>
                        <a:cs typeface="Bellota Text"/>
                        <a:sym typeface="Bellota Text"/>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r">
                        <a:spcBef>
                          <a:spcPts val="0"/>
                        </a:spcBef>
                        <a:spcAft>
                          <a:spcPts val="0"/>
                        </a:spcAft>
                        <a:buNone/>
                      </a:pPr>
                      <a:r>
                        <a:rPr lang="en">
                          <a:latin typeface="Bellota Text"/>
                          <a:ea typeface="Bellota Text"/>
                          <a:cs typeface="Bellota Text"/>
                          <a:sym typeface="Bellota Text"/>
                        </a:rPr>
                        <a:t>8</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9</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10</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11</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12</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13</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1875">
                <a:tc>
                  <a:txBody>
                    <a:bodyPr/>
                    <a:lstStyle/>
                    <a:p>
                      <a:pPr indent="0" lvl="0" marL="0" rtl="0" algn="r">
                        <a:spcBef>
                          <a:spcPts val="0"/>
                        </a:spcBef>
                        <a:spcAft>
                          <a:spcPts val="0"/>
                        </a:spcAft>
                        <a:buNone/>
                      </a:pPr>
                      <a:r>
                        <a:rPr lang="en">
                          <a:latin typeface="Bellota Text"/>
                          <a:ea typeface="Bellota Text"/>
                          <a:cs typeface="Bellota Text"/>
                          <a:sym typeface="Bellota Text"/>
                        </a:rPr>
                        <a:t>14</a:t>
                      </a:r>
                      <a:endParaRPr>
                        <a:latin typeface="Bellota Text"/>
                        <a:ea typeface="Bellota Text"/>
                        <a:cs typeface="Bellota Text"/>
                        <a:sym typeface="Bellota Text"/>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15</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16</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17</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18</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Bellota Text"/>
                          <a:ea typeface="Bellota Text"/>
                          <a:cs typeface="Bellota Text"/>
                          <a:sym typeface="Bellota Text"/>
                        </a:rPr>
                        <a:t>19</a:t>
                      </a:r>
                      <a:endParaRPr>
                        <a:solidFill>
                          <a:schemeClr val="dk1"/>
                        </a:solidFill>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r">
                        <a:spcBef>
                          <a:spcPts val="0"/>
                        </a:spcBef>
                        <a:spcAft>
                          <a:spcPts val="0"/>
                        </a:spcAft>
                        <a:buNone/>
                      </a:pPr>
                      <a:r>
                        <a:rPr lang="en">
                          <a:latin typeface="Bellota Text"/>
                          <a:ea typeface="Bellota Text"/>
                          <a:cs typeface="Bellota Text"/>
                          <a:sym typeface="Bellota Text"/>
                        </a:rPr>
                        <a:t>20</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1875">
                <a:tc>
                  <a:txBody>
                    <a:bodyPr/>
                    <a:lstStyle/>
                    <a:p>
                      <a:pPr indent="0" lvl="0" marL="0" rtl="0" algn="r">
                        <a:spcBef>
                          <a:spcPts val="0"/>
                        </a:spcBef>
                        <a:spcAft>
                          <a:spcPts val="0"/>
                        </a:spcAft>
                        <a:buNone/>
                      </a:pPr>
                      <a:r>
                        <a:rPr lang="en">
                          <a:latin typeface="Bellota Text"/>
                          <a:ea typeface="Bellota Text"/>
                          <a:cs typeface="Bellota Text"/>
                          <a:sym typeface="Bellota Text"/>
                        </a:rPr>
                        <a:t>21</a:t>
                      </a:r>
                      <a:endParaRPr>
                        <a:latin typeface="Bellota Text"/>
                        <a:ea typeface="Bellota Text"/>
                        <a:cs typeface="Bellota Text"/>
                        <a:sym typeface="Bellota Text"/>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22</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23</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24</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25</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26</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27</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1875">
                <a:tc>
                  <a:txBody>
                    <a:bodyPr/>
                    <a:lstStyle/>
                    <a:p>
                      <a:pPr indent="0" lvl="0" marL="0" rtl="0" algn="r">
                        <a:spcBef>
                          <a:spcPts val="0"/>
                        </a:spcBef>
                        <a:spcAft>
                          <a:spcPts val="0"/>
                        </a:spcAft>
                        <a:buNone/>
                      </a:pPr>
                      <a:r>
                        <a:rPr lang="en">
                          <a:latin typeface="Bellota Text"/>
                          <a:ea typeface="Bellota Text"/>
                          <a:cs typeface="Bellota Text"/>
                          <a:sym typeface="Bellota Text"/>
                        </a:rPr>
                        <a:t>28</a:t>
                      </a:r>
                      <a:endParaRPr>
                        <a:latin typeface="Bellota Text"/>
                        <a:ea typeface="Bellota Text"/>
                        <a:cs typeface="Bellota Text"/>
                        <a:sym typeface="Bellota Text"/>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latin typeface="Bellota Text"/>
                          <a:ea typeface="Bellota Text"/>
                          <a:cs typeface="Bellota Text"/>
                          <a:sym typeface="Bellota Text"/>
                        </a:rPr>
                        <a:t>29</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rPr lang="en">
                          <a:solidFill>
                            <a:schemeClr val="dk1"/>
                          </a:solidFill>
                          <a:latin typeface="Bellota Text"/>
                          <a:ea typeface="Bellota Text"/>
                          <a:cs typeface="Bellota Text"/>
                          <a:sym typeface="Bellota Text"/>
                        </a:rPr>
                        <a:t>30</a:t>
                      </a:r>
                      <a:endParaRPr>
                        <a:solidFill>
                          <a:schemeClr val="dk1"/>
                        </a:solidFill>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r">
                        <a:spcBef>
                          <a:spcPts val="0"/>
                        </a:spcBef>
                        <a:spcAft>
                          <a:spcPts val="0"/>
                        </a:spcAft>
                        <a:buNone/>
                      </a:pPr>
                      <a:r>
                        <a:rPr lang="en">
                          <a:latin typeface="Bellota Text"/>
                          <a:ea typeface="Bellota Text"/>
                          <a:cs typeface="Bellota Text"/>
                          <a:sym typeface="Bellota Text"/>
                        </a:rPr>
                        <a:t>31</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latin typeface="Bellota Text"/>
                        <a:ea typeface="Bellota Text"/>
                        <a:cs typeface="Bellota Text"/>
                        <a:sym typeface="Bellota Tex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748" name="Google Shape;3748;p95"/>
          <p:cNvSpPr txBox="1"/>
          <p:nvPr/>
        </p:nvSpPr>
        <p:spPr>
          <a:xfrm>
            <a:off x="1934239" y="3601950"/>
            <a:ext cx="1048500" cy="502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SUN 7</a:t>
            </a:r>
            <a:endParaRPr b="1" sz="2000">
              <a:solidFill>
                <a:schemeClr val="lt1"/>
              </a:solidFill>
              <a:latin typeface="Federo"/>
              <a:ea typeface="Federo"/>
              <a:cs typeface="Federo"/>
              <a:sym typeface="Federo"/>
            </a:endParaRPr>
          </a:p>
        </p:txBody>
      </p:sp>
      <p:sp>
        <p:nvSpPr>
          <p:cNvPr id="3749" name="Google Shape;3749;p95"/>
          <p:cNvSpPr txBox="1"/>
          <p:nvPr/>
        </p:nvSpPr>
        <p:spPr>
          <a:xfrm>
            <a:off x="1541524" y="4105775"/>
            <a:ext cx="18288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 is a cold planet</a:t>
            </a:r>
            <a:endParaRPr>
              <a:solidFill>
                <a:schemeClr val="lt1"/>
              </a:solidFill>
              <a:latin typeface="Bellota Text"/>
              <a:ea typeface="Bellota Text"/>
              <a:cs typeface="Bellota Text"/>
              <a:sym typeface="Bellota Text"/>
            </a:endParaRPr>
          </a:p>
        </p:txBody>
      </p:sp>
      <p:sp>
        <p:nvSpPr>
          <p:cNvPr id="3750" name="Google Shape;3750;p9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751" name="Google Shape;3751;p9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752" name="Google Shape;3752;p9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3753" name="Google Shape;3753;p95"/>
          <p:cNvSpPr txBox="1"/>
          <p:nvPr/>
        </p:nvSpPr>
        <p:spPr>
          <a:xfrm>
            <a:off x="4052130" y="3601950"/>
            <a:ext cx="1051500" cy="502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TUE 30</a:t>
            </a:r>
            <a:endParaRPr b="1" sz="2000">
              <a:solidFill>
                <a:schemeClr val="lt1"/>
              </a:solidFill>
              <a:latin typeface="Federo"/>
              <a:ea typeface="Federo"/>
              <a:cs typeface="Federo"/>
              <a:sym typeface="Federo"/>
            </a:endParaRPr>
          </a:p>
        </p:txBody>
      </p:sp>
      <p:sp>
        <p:nvSpPr>
          <p:cNvPr id="3754" name="Google Shape;3754;p95"/>
          <p:cNvSpPr txBox="1"/>
          <p:nvPr/>
        </p:nvSpPr>
        <p:spPr>
          <a:xfrm>
            <a:off x="3657600" y="4105775"/>
            <a:ext cx="18288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Jupiter is a gas giant</a:t>
            </a:r>
            <a:endParaRPr>
              <a:solidFill>
                <a:schemeClr val="lt1"/>
              </a:solidFill>
              <a:latin typeface="Bellota Text"/>
              <a:ea typeface="Bellota Text"/>
              <a:cs typeface="Bellota Text"/>
              <a:sym typeface="Bellota Text"/>
            </a:endParaRPr>
          </a:p>
        </p:txBody>
      </p:sp>
      <p:sp>
        <p:nvSpPr>
          <p:cNvPr id="3755" name="Google Shape;3755;p95"/>
          <p:cNvSpPr txBox="1"/>
          <p:nvPr/>
        </p:nvSpPr>
        <p:spPr>
          <a:xfrm>
            <a:off x="6164891" y="3601950"/>
            <a:ext cx="1051500" cy="5028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FRI 19</a:t>
            </a:r>
            <a:endParaRPr b="1" sz="2000">
              <a:solidFill>
                <a:schemeClr val="lt1"/>
              </a:solidFill>
              <a:latin typeface="Federo"/>
              <a:ea typeface="Federo"/>
              <a:cs typeface="Federo"/>
              <a:sym typeface="Federo"/>
            </a:endParaRPr>
          </a:p>
        </p:txBody>
      </p:sp>
      <p:sp>
        <p:nvSpPr>
          <p:cNvPr id="3756" name="Google Shape;3756;p95"/>
          <p:cNvSpPr txBox="1"/>
          <p:nvPr/>
        </p:nvSpPr>
        <p:spPr>
          <a:xfrm>
            <a:off x="5773676" y="4105775"/>
            <a:ext cx="18288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is very hot</a:t>
            </a:r>
            <a:endParaRPr>
              <a:solidFill>
                <a:schemeClr val="lt1"/>
              </a:solidFill>
              <a:latin typeface="Bellota Text"/>
              <a:ea typeface="Bellota Text"/>
              <a:cs typeface="Bellota Text"/>
              <a:sym typeface="Bellota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0" name="Shape 3760"/>
        <p:cNvGrpSpPr/>
        <p:nvPr/>
      </p:nvGrpSpPr>
      <p:grpSpPr>
        <a:xfrm>
          <a:off x="0" y="0"/>
          <a:ext cx="0" cy="0"/>
          <a:chOff x="0" y="0"/>
          <a:chExt cx="0" cy="0"/>
        </a:xfrm>
      </p:grpSpPr>
      <p:sp>
        <p:nvSpPr>
          <p:cNvPr id="3761" name="Google Shape;3761;p96"/>
          <p:cNvSpPr txBox="1"/>
          <p:nvPr>
            <p:ph type="title"/>
          </p:nvPr>
        </p:nvSpPr>
        <p:spPr>
          <a:xfrm rot="134">
            <a:off x="720000" y="1640088"/>
            <a:ext cx="7704000" cy="130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150,000</a:t>
            </a:r>
            <a:endParaRPr>
              <a:latin typeface="Tangerine"/>
              <a:ea typeface="Tangerine"/>
              <a:cs typeface="Tangerine"/>
              <a:sym typeface="Tangerine"/>
            </a:endParaRPr>
          </a:p>
        </p:txBody>
      </p:sp>
      <p:sp>
        <p:nvSpPr>
          <p:cNvPr id="3762" name="Google Shape;3762;p96"/>
          <p:cNvSpPr txBox="1"/>
          <p:nvPr>
            <p:ph idx="1" type="subTitle"/>
          </p:nvPr>
        </p:nvSpPr>
        <p:spPr>
          <a:xfrm>
            <a:off x="2458275" y="3018611"/>
            <a:ext cx="4227300" cy="4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3763" name="Google Shape;3763;p9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764" name="Google Shape;3764;p9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765" name="Google Shape;3765;p96">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61"/>
                                        </p:tgtEl>
                                        <p:attrNameLst>
                                          <p:attrName>style.visibility</p:attrName>
                                        </p:attrNameLst>
                                      </p:cBhvr>
                                      <p:to>
                                        <p:strVal val="visible"/>
                                      </p:to>
                                    </p:set>
                                    <p:animEffect filter="fade" transition="in">
                                      <p:cBhvr>
                                        <p:cTn dur="2600"/>
                                        <p:tgtEl>
                                          <p:spTgt spid="3761"/>
                                        </p:tgtEl>
                                      </p:cBhvr>
                                    </p:animEffect>
                                  </p:childTnLst>
                                </p:cTn>
                              </p:par>
                              <p:par>
                                <p:cTn fill="hold" nodeType="withEffect" presetClass="entr" presetID="2" presetSubtype="8">
                                  <p:stCondLst>
                                    <p:cond delay="0"/>
                                  </p:stCondLst>
                                  <p:childTnLst>
                                    <p:set>
                                      <p:cBhvr>
                                        <p:cTn dur="1" fill="hold">
                                          <p:stCondLst>
                                            <p:cond delay="0"/>
                                          </p:stCondLst>
                                        </p:cTn>
                                        <p:tgtEl>
                                          <p:spTgt spid="3762"/>
                                        </p:tgtEl>
                                        <p:attrNameLst>
                                          <p:attrName>style.visibility</p:attrName>
                                        </p:attrNameLst>
                                      </p:cBhvr>
                                      <p:to>
                                        <p:strVal val="visible"/>
                                      </p:to>
                                    </p:set>
                                    <p:anim calcmode="lin" valueType="num">
                                      <p:cBhvr additive="base">
                                        <p:cTn dur="1500"/>
                                        <p:tgtEl>
                                          <p:spTgt spid="376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763"/>
                                        </p:tgtEl>
                                        <p:attrNameLst>
                                          <p:attrName>style.visibility</p:attrName>
                                        </p:attrNameLst>
                                      </p:cBhvr>
                                      <p:to>
                                        <p:strVal val="visible"/>
                                      </p:to>
                                    </p:set>
                                    <p:animEffect filter="fade" transition="in">
                                      <p:cBhvr>
                                        <p:cTn dur="2000"/>
                                        <p:tgtEl>
                                          <p:spTgt spid="3763"/>
                                        </p:tgtEl>
                                      </p:cBhvr>
                                    </p:animEffect>
                                  </p:childTnLst>
                                </p:cTn>
                              </p:par>
                              <p:par>
                                <p:cTn fill="hold" nodeType="withEffect" presetClass="entr" presetID="10" presetSubtype="0">
                                  <p:stCondLst>
                                    <p:cond delay="0"/>
                                  </p:stCondLst>
                                  <p:childTnLst>
                                    <p:set>
                                      <p:cBhvr>
                                        <p:cTn dur="1" fill="hold">
                                          <p:stCondLst>
                                            <p:cond delay="0"/>
                                          </p:stCondLst>
                                        </p:cTn>
                                        <p:tgtEl>
                                          <p:spTgt spid="3764"/>
                                        </p:tgtEl>
                                        <p:attrNameLst>
                                          <p:attrName>style.visibility</p:attrName>
                                        </p:attrNameLst>
                                      </p:cBhvr>
                                      <p:to>
                                        <p:strVal val="visible"/>
                                      </p:to>
                                    </p:set>
                                    <p:animEffect filter="fade" transition="in">
                                      <p:cBhvr>
                                        <p:cTn dur="2000"/>
                                        <p:tgtEl>
                                          <p:spTgt spid="3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grpSp>
        <p:nvGrpSpPr>
          <p:cNvPr id="3770" name="Google Shape;3770;p97"/>
          <p:cNvGrpSpPr/>
          <p:nvPr/>
        </p:nvGrpSpPr>
        <p:grpSpPr>
          <a:xfrm>
            <a:off x="1102175" y="1133925"/>
            <a:ext cx="6939650" cy="3474300"/>
            <a:chOff x="1102175" y="1133925"/>
            <a:chExt cx="6939650" cy="3474300"/>
          </a:xfrm>
        </p:grpSpPr>
        <p:cxnSp>
          <p:nvCxnSpPr>
            <p:cNvPr id="3771" name="Google Shape;3771;p97"/>
            <p:cNvCxnSpPr/>
            <p:nvPr/>
          </p:nvCxnSpPr>
          <p:spPr>
            <a:xfrm>
              <a:off x="1102175" y="1133925"/>
              <a:ext cx="0" cy="3474300"/>
            </a:xfrm>
            <a:prstGeom prst="straightConnector1">
              <a:avLst/>
            </a:prstGeom>
            <a:noFill/>
            <a:ln cap="flat" cmpd="sng" w="9525">
              <a:solidFill>
                <a:schemeClr val="lt1"/>
              </a:solidFill>
              <a:prstDash val="solid"/>
              <a:round/>
              <a:headEnd len="med" w="med" type="none"/>
              <a:tailEnd len="med" w="med" type="none"/>
            </a:ln>
          </p:spPr>
        </p:cxnSp>
        <p:cxnSp>
          <p:nvCxnSpPr>
            <p:cNvPr id="3772" name="Google Shape;3772;p97"/>
            <p:cNvCxnSpPr/>
            <p:nvPr/>
          </p:nvCxnSpPr>
          <p:spPr>
            <a:xfrm>
              <a:off x="8041825" y="1133925"/>
              <a:ext cx="0" cy="3474300"/>
            </a:xfrm>
            <a:prstGeom prst="straightConnector1">
              <a:avLst/>
            </a:prstGeom>
            <a:noFill/>
            <a:ln cap="flat" cmpd="sng" w="9525">
              <a:solidFill>
                <a:schemeClr val="lt1"/>
              </a:solidFill>
              <a:prstDash val="solid"/>
              <a:round/>
              <a:headEnd len="med" w="med" type="none"/>
              <a:tailEnd len="med" w="med" type="none"/>
            </a:ln>
          </p:spPr>
        </p:cxnSp>
      </p:grpSp>
      <p:sp>
        <p:nvSpPr>
          <p:cNvPr id="3773" name="Google Shape;3773;p97"/>
          <p:cNvSpPr/>
          <p:nvPr/>
        </p:nvSpPr>
        <p:spPr>
          <a:xfrm>
            <a:off x="4069050" y="1712586"/>
            <a:ext cx="1005900" cy="10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7"/>
          <p:cNvSpPr txBox="1"/>
          <p:nvPr>
            <p:ph idx="8" type="title"/>
          </p:nvPr>
        </p:nvSpPr>
        <p:spPr>
          <a:xfrm rot="-781">
            <a:off x="3911550" y="1807822"/>
            <a:ext cx="1320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75" name="Google Shape;3775;p97"/>
          <p:cNvSpPr/>
          <p:nvPr/>
        </p:nvSpPr>
        <p:spPr>
          <a:xfrm>
            <a:off x="1714859" y="1712586"/>
            <a:ext cx="1005900" cy="10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7"/>
          <p:cNvSpPr/>
          <p:nvPr/>
        </p:nvSpPr>
        <p:spPr>
          <a:xfrm>
            <a:off x="6423241" y="1712586"/>
            <a:ext cx="1005900" cy="10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I WORK?</a:t>
            </a:r>
            <a:endParaRPr/>
          </a:p>
        </p:txBody>
      </p:sp>
      <p:sp>
        <p:nvSpPr>
          <p:cNvPr id="3778" name="Google Shape;3778;p9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779" name="Google Shape;3779;p9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780" name="Google Shape;3780;p97"/>
          <p:cNvSpPr txBox="1"/>
          <p:nvPr>
            <p:ph idx="2" type="title"/>
          </p:nvPr>
        </p:nvSpPr>
        <p:spPr>
          <a:xfrm>
            <a:off x="1211909" y="2920236"/>
            <a:ext cx="20118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781" name="Google Shape;3781;p97"/>
          <p:cNvSpPr txBox="1"/>
          <p:nvPr>
            <p:ph idx="1" type="subTitle"/>
          </p:nvPr>
        </p:nvSpPr>
        <p:spPr>
          <a:xfrm>
            <a:off x="1211909" y="3421751"/>
            <a:ext cx="20118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782" name="Google Shape;3782;p97"/>
          <p:cNvSpPr txBox="1"/>
          <p:nvPr>
            <p:ph idx="3" type="title"/>
          </p:nvPr>
        </p:nvSpPr>
        <p:spPr>
          <a:xfrm>
            <a:off x="3566100" y="2920248"/>
            <a:ext cx="20118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783" name="Google Shape;3783;p97"/>
          <p:cNvSpPr txBox="1"/>
          <p:nvPr>
            <p:ph idx="4" type="subTitle"/>
          </p:nvPr>
        </p:nvSpPr>
        <p:spPr>
          <a:xfrm>
            <a:off x="3566100" y="3421764"/>
            <a:ext cx="20118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784" name="Google Shape;3784;p97"/>
          <p:cNvSpPr txBox="1"/>
          <p:nvPr>
            <p:ph idx="5" type="title"/>
          </p:nvPr>
        </p:nvSpPr>
        <p:spPr>
          <a:xfrm>
            <a:off x="5920291" y="2920236"/>
            <a:ext cx="20118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785" name="Google Shape;3785;p97"/>
          <p:cNvSpPr txBox="1"/>
          <p:nvPr>
            <p:ph idx="6" type="subTitle"/>
          </p:nvPr>
        </p:nvSpPr>
        <p:spPr>
          <a:xfrm>
            <a:off x="5920291" y="3421751"/>
            <a:ext cx="20118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3786" name="Google Shape;3786;p97"/>
          <p:cNvSpPr txBox="1"/>
          <p:nvPr>
            <p:ph idx="7" type="title"/>
          </p:nvPr>
        </p:nvSpPr>
        <p:spPr>
          <a:xfrm rot="-1025">
            <a:off x="1714859" y="1807836"/>
            <a:ext cx="1005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787" name="Google Shape;3787;p97"/>
          <p:cNvSpPr txBox="1"/>
          <p:nvPr>
            <p:ph idx="9" type="title"/>
          </p:nvPr>
        </p:nvSpPr>
        <p:spPr>
          <a:xfrm rot="-1025">
            <a:off x="6423241" y="1807822"/>
            <a:ext cx="1005900" cy="8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3788" name="Google Shape;3788;p97"/>
          <p:cNvCxnSpPr>
            <a:stCxn id="3775" idx="6"/>
            <a:endCxn id="3773" idx="2"/>
          </p:cNvCxnSpPr>
          <p:nvPr/>
        </p:nvCxnSpPr>
        <p:spPr>
          <a:xfrm>
            <a:off x="2720759" y="2215536"/>
            <a:ext cx="1348200" cy="0"/>
          </a:xfrm>
          <a:prstGeom prst="straightConnector1">
            <a:avLst/>
          </a:prstGeom>
          <a:noFill/>
          <a:ln cap="flat" cmpd="sng" w="9525">
            <a:solidFill>
              <a:schemeClr val="dk2"/>
            </a:solidFill>
            <a:prstDash val="solid"/>
            <a:round/>
            <a:headEnd len="med" w="med" type="none"/>
            <a:tailEnd len="med" w="med" type="none"/>
          </a:ln>
        </p:spPr>
      </p:cxnSp>
      <p:cxnSp>
        <p:nvCxnSpPr>
          <p:cNvPr id="3789" name="Google Shape;3789;p97"/>
          <p:cNvCxnSpPr>
            <a:stCxn id="3773" idx="6"/>
            <a:endCxn id="3776" idx="2"/>
          </p:cNvCxnSpPr>
          <p:nvPr/>
        </p:nvCxnSpPr>
        <p:spPr>
          <a:xfrm>
            <a:off x="5074950" y="2215536"/>
            <a:ext cx="1348200" cy="0"/>
          </a:xfrm>
          <a:prstGeom prst="straightConnector1">
            <a:avLst/>
          </a:prstGeom>
          <a:noFill/>
          <a:ln cap="flat" cmpd="sng" w="9525">
            <a:solidFill>
              <a:schemeClr val="dk2"/>
            </a:solidFill>
            <a:prstDash val="solid"/>
            <a:round/>
            <a:headEnd len="med" w="med" type="none"/>
            <a:tailEnd len="med" w="med" type="none"/>
          </a:ln>
        </p:spPr>
      </p:cxnSp>
      <p:sp>
        <p:nvSpPr>
          <p:cNvPr id="3790" name="Google Shape;3790;p9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4" name="Shape 3794"/>
        <p:cNvGrpSpPr/>
        <p:nvPr/>
      </p:nvGrpSpPr>
      <p:grpSpPr>
        <a:xfrm>
          <a:off x="0" y="0"/>
          <a:ext cx="0" cy="0"/>
          <a:chOff x="0" y="0"/>
          <a:chExt cx="0" cy="0"/>
        </a:xfrm>
      </p:grpSpPr>
      <p:pic>
        <p:nvPicPr>
          <p:cNvPr id="3795" name="Google Shape;3795;p98">
            <a:hlinkClick r:id="rId3"/>
          </p:cNvPr>
          <p:cNvPicPr preferRelativeResize="0"/>
          <p:nvPr/>
        </p:nvPicPr>
        <p:blipFill rotWithShape="1">
          <a:blip r:embed="rId4">
            <a:alphaModFix/>
          </a:blip>
          <a:srcRect b="1531" l="19346" r="19038" t="1512"/>
          <a:stretch/>
        </p:blipFill>
        <p:spPr>
          <a:xfrm>
            <a:off x="1517904" y="1481328"/>
            <a:ext cx="2706624" cy="2633471"/>
          </a:xfrm>
          <a:prstGeom prst="rect">
            <a:avLst/>
          </a:prstGeom>
          <a:noFill/>
          <a:ln>
            <a:noFill/>
          </a:ln>
        </p:spPr>
      </p:pic>
      <p:sp>
        <p:nvSpPr>
          <p:cNvPr id="3796" name="Google Shape;3796;p9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SPENT IN MY PROJECTS</a:t>
            </a:r>
            <a:endParaRPr/>
          </a:p>
        </p:txBody>
      </p:sp>
      <p:sp>
        <p:nvSpPr>
          <p:cNvPr id="3797" name="Google Shape;3797;p98"/>
          <p:cNvSpPr txBox="1"/>
          <p:nvPr/>
        </p:nvSpPr>
        <p:spPr>
          <a:xfrm>
            <a:off x="5774875" y="1718250"/>
            <a:ext cx="1848600" cy="4191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C0C0C"/>
                </a:solidFill>
                <a:latin typeface="Federo"/>
                <a:ea typeface="Federo"/>
                <a:cs typeface="Federo"/>
                <a:sym typeface="Federo"/>
              </a:rPr>
              <a:t>MERCURY</a:t>
            </a:r>
            <a:endParaRPr b="1" sz="2000">
              <a:solidFill>
                <a:srgbClr val="0C0C0C"/>
              </a:solidFill>
              <a:latin typeface="Federo"/>
              <a:ea typeface="Federo"/>
              <a:cs typeface="Federo"/>
              <a:sym typeface="Federo"/>
            </a:endParaRPr>
          </a:p>
        </p:txBody>
      </p:sp>
      <p:sp>
        <p:nvSpPr>
          <p:cNvPr id="3798" name="Google Shape;3798;p98"/>
          <p:cNvSpPr txBox="1"/>
          <p:nvPr/>
        </p:nvSpPr>
        <p:spPr>
          <a:xfrm>
            <a:off x="5774875" y="2173950"/>
            <a:ext cx="18486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It’s the closest planet to the Sun</a:t>
            </a:r>
            <a:endParaRPr>
              <a:solidFill>
                <a:schemeClr val="lt1"/>
              </a:solidFill>
              <a:latin typeface="Bellota Text"/>
              <a:ea typeface="Bellota Text"/>
              <a:cs typeface="Bellota Text"/>
              <a:sym typeface="Bellota Text"/>
            </a:endParaRPr>
          </a:p>
        </p:txBody>
      </p:sp>
      <p:sp>
        <p:nvSpPr>
          <p:cNvPr id="3799" name="Google Shape;3799;p98"/>
          <p:cNvSpPr txBox="1"/>
          <p:nvPr/>
        </p:nvSpPr>
        <p:spPr>
          <a:xfrm>
            <a:off x="4697575" y="1645800"/>
            <a:ext cx="1077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35</a:t>
            </a:r>
            <a:r>
              <a:rPr lang="en" sz="3000">
                <a:solidFill>
                  <a:schemeClr val="lt1"/>
                </a:solidFill>
                <a:latin typeface="Federo"/>
                <a:ea typeface="Federo"/>
                <a:cs typeface="Federo"/>
                <a:sym typeface="Federo"/>
              </a:rPr>
              <a:t>%</a:t>
            </a:r>
            <a:endParaRPr sz="3000">
              <a:solidFill>
                <a:schemeClr val="lt1"/>
              </a:solidFill>
              <a:latin typeface="Federo"/>
              <a:ea typeface="Federo"/>
              <a:cs typeface="Federo"/>
              <a:sym typeface="Federo"/>
            </a:endParaRPr>
          </a:p>
        </p:txBody>
      </p:sp>
      <p:sp>
        <p:nvSpPr>
          <p:cNvPr id="3800" name="Google Shape;3800;p98"/>
          <p:cNvSpPr txBox="1"/>
          <p:nvPr/>
        </p:nvSpPr>
        <p:spPr>
          <a:xfrm>
            <a:off x="1005925" y="4347075"/>
            <a:ext cx="7132200" cy="254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200">
                <a:solidFill>
                  <a:srgbClr val="061721"/>
                </a:solidFill>
                <a:latin typeface="Bellota Text"/>
                <a:ea typeface="Bellota Text"/>
                <a:cs typeface="Bellota Text"/>
                <a:sym typeface="Bellota Text"/>
              </a:rPr>
              <a:t>Follow the link in the graph to modify its data and then paste the new one here. </a:t>
            </a:r>
            <a:r>
              <a:rPr lang="en" sz="1200">
                <a:solidFill>
                  <a:srgbClr val="061721"/>
                </a:solidFill>
                <a:uFill>
                  <a:noFill/>
                </a:uFill>
                <a:latin typeface="Bellota Text"/>
                <a:ea typeface="Bellota Text"/>
                <a:cs typeface="Bellota Text"/>
                <a:sym typeface="Bellota Text"/>
                <a:hlinkClick r:id="rId5">
                  <a:extLst>
                    <a:ext uri="{A12FA001-AC4F-418D-AE19-62706E023703}">
                      <ahyp:hlinkClr val="tx"/>
                    </a:ext>
                  </a:extLst>
                </a:hlinkClick>
              </a:rPr>
              <a:t>For more info, </a:t>
            </a:r>
            <a:r>
              <a:rPr b="1" lang="en" sz="1200">
                <a:solidFill>
                  <a:srgbClr val="061721"/>
                </a:solidFill>
                <a:uFill>
                  <a:noFill/>
                </a:uFill>
                <a:latin typeface="Bellota Text"/>
                <a:ea typeface="Bellota Text"/>
                <a:cs typeface="Bellota Text"/>
                <a:sym typeface="Bellota Text"/>
                <a:hlinkClick r:id="rId6">
                  <a:extLst>
                    <a:ext uri="{A12FA001-AC4F-418D-AE19-62706E023703}">
                      <ahyp:hlinkClr val="tx"/>
                    </a:ext>
                  </a:extLst>
                </a:hlinkClick>
              </a:rPr>
              <a:t>click here</a:t>
            </a:r>
            <a:endParaRPr b="1" sz="1200">
              <a:solidFill>
                <a:srgbClr val="061721"/>
              </a:solidFill>
              <a:latin typeface="Bellota Text"/>
              <a:ea typeface="Bellota Text"/>
              <a:cs typeface="Bellota Text"/>
              <a:sym typeface="Bellota Text"/>
            </a:endParaRPr>
          </a:p>
        </p:txBody>
      </p:sp>
      <p:sp>
        <p:nvSpPr>
          <p:cNvPr id="3801" name="Google Shape;3801;p98"/>
          <p:cNvSpPr txBox="1"/>
          <p:nvPr/>
        </p:nvSpPr>
        <p:spPr>
          <a:xfrm>
            <a:off x="5774875" y="2995425"/>
            <a:ext cx="1848600" cy="4191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C0C0C"/>
                </a:solidFill>
                <a:latin typeface="Federo"/>
                <a:ea typeface="Federo"/>
                <a:cs typeface="Federo"/>
                <a:sym typeface="Federo"/>
              </a:rPr>
              <a:t>JUPITER</a:t>
            </a:r>
            <a:endParaRPr b="1" sz="2000">
              <a:solidFill>
                <a:srgbClr val="0C0C0C"/>
              </a:solidFill>
              <a:latin typeface="Federo"/>
              <a:ea typeface="Federo"/>
              <a:cs typeface="Federo"/>
              <a:sym typeface="Federo"/>
            </a:endParaRPr>
          </a:p>
        </p:txBody>
      </p:sp>
      <p:sp>
        <p:nvSpPr>
          <p:cNvPr id="3802" name="Google Shape;3802;p98"/>
          <p:cNvSpPr txBox="1"/>
          <p:nvPr/>
        </p:nvSpPr>
        <p:spPr>
          <a:xfrm>
            <a:off x="5774875" y="3451125"/>
            <a:ext cx="18486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3F3F3F"/>
                </a:solidFill>
                <a:latin typeface="Bellota Text"/>
                <a:ea typeface="Bellota Text"/>
                <a:cs typeface="Bellota Text"/>
                <a:sym typeface="Bellota Text"/>
              </a:rPr>
              <a:t>Jupiter is the biggest planet of them all</a:t>
            </a:r>
            <a:endParaRPr>
              <a:solidFill>
                <a:srgbClr val="3F3F3F"/>
              </a:solidFill>
              <a:latin typeface="Bellota Text"/>
              <a:ea typeface="Bellota Text"/>
              <a:cs typeface="Bellota Text"/>
              <a:sym typeface="Bellota Text"/>
            </a:endParaRPr>
          </a:p>
        </p:txBody>
      </p:sp>
      <p:sp>
        <p:nvSpPr>
          <p:cNvPr id="3803" name="Google Shape;3803;p98"/>
          <p:cNvSpPr txBox="1"/>
          <p:nvPr/>
        </p:nvSpPr>
        <p:spPr>
          <a:xfrm>
            <a:off x="4697575" y="2922975"/>
            <a:ext cx="10773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65</a:t>
            </a:r>
            <a:r>
              <a:rPr lang="en" sz="3000">
                <a:solidFill>
                  <a:schemeClr val="lt1"/>
                </a:solidFill>
                <a:latin typeface="Federo"/>
                <a:ea typeface="Federo"/>
                <a:cs typeface="Federo"/>
                <a:sym typeface="Federo"/>
              </a:rPr>
              <a:t>%</a:t>
            </a:r>
            <a:endParaRPr sz="3000">
              <a:solidFill>
                <a:schemeClr val="lt1"/>
              </a:solidFill>
              <a:latin typeface="Federo"/>
              <a:ea typeface="Federo"/>
              <a:cs typeface="Federo"/>
              <a:sym typeface="Federo"/>
            </a:endParaRPr>
          </a:p>
        </p:txBody>
      </p:sp>
      <p:sp>
        <p:nvSpPr>
          <p:cNvPr id="3804" name="Google Shape;3804;p9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805" name="Google Shape;3805;p9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cxnSp>
        <p:nvCxnSpPr>
          <p:cNvPr id="3806" name="Google Shape;3806;p98"/>
          <p:cNvCxnSpPr>
            <a:stCxn id="3799" idx="1"/>
          </p:cNvCxnSpPr>
          <p:nvPr/>
        </p:nvCxnSpPr>
        <p:spPr>
          <a:xfrm rot="10800000">
            <a:off x="2514775" y="1927800"/>
            <a:ext cx="2182800" cy="0"/>
          </a:xfrm>
          <a:prstGeom prst="straightConnector1">
            <a:avLst/>
          </a:prstGeom>
          <a:noFill/>
          <a:ln cap="flat" cmpd="sng" w="9525">
            <a:solidFill>
              <a:schemeClr val="lt1"/>
            </a:solidFill>
            <a:prstDash val="solid"/>
            <a:round/>
            <a:headEnd len="med" w="med" type="none"/>
            <a:tailEnd len="med" w="med" type="oval"/>
          </a:ln>
        </p:spPr>
      </p:cxnSp>
      <p:cxnSp>
        <p:nvCxnSpPr>
          <p:cNvPr id="3807" name="Google Shape;3807;p98"/>
          <p:cNvCxnSpPr/>
          <p:nvPr/>
        </p:nvCxnSpPr>
        <p:spPr>
          <a:xfrm rot="10800000">
            <a:off x="3374875" y="3204975"/>
            <a:ext cx="1322700" cy="0"/>
          </a:xfrm>
          <a:prstGeom prst="straightConnector1">
            <a:avLst/>
          </a:prstGeom>
          <a:noFill/>
          <a:ln cap="flat" cmpd="sng" w="9525">
            <a:solidFill>
              <a:schemeClr val="lt1"/>
            </a:solidFill>
            <a:prstDash val="solid"/>
            <a:round/>
            <a:headEnd len="med" w="med" type="none"/>
            <a:tailEnd len="med" w="med" type="oval"/>
          </a:ln>
        </p:spPr>
      </p:cxnSp>
      <p:sp>
        <p:nvSpPr>
          <p:cNvPr id="3808" name="Google Shape;3808;p98">
            <a:hlinkClick action="ppaction://hlinksldjump" r:id="rId7"/>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8"/>
              </a:rPr>
              <a:t>HOME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2" name="Shape 3812"/>
        <p:cNvGrpSpPr/>
        <p:nvPr/>
      </p:nvGrpSpPr>
      <p:grpSpPr>
        <a:xfrm>
          <a:off x="0" y="0"/>
          <a:ext cx="0" cy="0"/>
          <a:chOff x="0" y="0"/>
          <a:chExt cx="0" cy="0"/>
        </a:xfrm>
      </p:grpSpPr>
      <p:pic>
        <p:nvPicPr>
          <p:cNvPr id="3813" name="Google Shape;3813;p99"/>
          <p:cNvPicPr preferRelativeResize="0"/>
          <p:nvPr/>
        </p:nvPicPr>
        <p:blipFill rotWithShape="1">
          <a:blip r:embed="rId3">
            <a:alphaModFix/>
          </a:blip>
          <a:srcRect b="0" l="34725" r="0" t="0"/>
          <a:stretch/>
        </p:blipFill>
        <p:spPr>
          <a:xfrm flipH="1">
            <a:off x="5571448" y="864375"/>
            <a:ext cx="3392727" cy="3464025"/>
          </a:xfrm>
          <a:prstGeom prst="rect">
            <a:avLst/>
          </a:prstGeom>
          <a:noFill/>
          <a:ln cap="flat" cmpd="sng" w="9525">
            <a:solidFill>
              <a:schemeClr val="lt1"/>
            </a:solidFill>
            <a:prstDash val="solid"/>
            <a:round/>
            <a:headEnd len="sm" w="sm" type="none"/>
            <a:tailEnd len="sm" w="sm" type="none"/>
          </a:ln>
        </p:spPr>
      </p:pic>
      <p:sp>
        <p:nvSpPr>
          <p:cNvPr id="3814" name="Google Shape;3814;p99"/>
          <p:cNvSpPr txBox="1"/>
          <p:nvPr>
            <p:ph type="title"/>
          </p:nvPr>
        </p:nvSpPr>
        <p:spPr>
          <a:xfrm>
            <a:off x="1397825" y="1369975"/>
            <a:ext cx="3844200" cy="1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REINFORCE THE CONCEPT, TRY USING AN IMAGE</a:t>
            </a:r>
            <a:endParaRPr/>
          </a:p>
        </p:txBody>
      </p:sp>
      <p:sp>
        <p:nvSpPr>
          <p:cNvPr id="3815" name="Google Shape;3815;p99"/>
          <p:cNvSpPr txBox="1"/>
          <p:nvPr>
            <p:ph idx="1" type="subTitle"/>
          </p:nvPr>
        </p:nvSpPr>
        <p:spPr>
          <a:xfrm rot="-269">
            <a:off x="1397825" y="2961275"/>
            <a:ext cx="38406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3816" name="Google Shape;3816;p9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817" name="Google Shape;3817;p9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818" name="Google Shape;3818;p99">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cxnSp>
        <p:nvCxnSpPr>
          <p:cNvPr id="3819" name="Google Shape;3819;p99"/>
          <p:cNvCxnSpPr/>
          <p:nvPr/>
        </p:nvCxnSpPr>
        <p:spPr>
          <a:xfrm>
            <a:off x="1250925" y="560400"/>
            <a:ext cx="0" cy="4045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3" name="Shape 3823"/>
        <p:cNvGrpSpPr/>
        <p:nvPr/>
      </p:nvGrpSpPr>
      <p:grpSpPr>
        <a:xfrm>
          <a:off x="0" y="0"/>
          <a:ext cx="0" cy="0"/>
          <a:chOff x="0" y="0"/>
          <a:chExt cx="0" cy="0"/>
        </a:xfrm>
      </p:grpSpPr>
      <p:sp>
        <p:nvSpPr>
          <p:cNvPr id="3824" name="Google Shape;3824;p10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FOR MY PROJECTS</a:t>
            </a:r>
            <a:endParaRPr/>
          </a:p>
        </p:txBody>
      </p:sp>
      <p:graphicFrame>
        <p:nvGraphicFramePr>
          <p:cNvPr id="3825" name="Google Shape;3825;p100"/>
          <p:cNvGraphicFramePr/>
          <p:nvPr/>
        </p:nvGraphicFramePr>
        <p:xfrm>
          <a:off x="1413750" y="1686470"/>
          <a:ext cx="3000000" cy="3000000"/>
        </p:xfrm>
        <a:graphic>
          <a:graphicData uri="http://schemas.openxmlformats.org/drawingml/2006/table">
            <a:tbl>
              <a:tblPr>
                <a:noFill/>
                <a:tableStyleId>{06BBCF6E-C819-4F65-AE6B-38AD9A733171}</a:tableStyleId>
              </a:tblPr>
              <a:tblGrid>
                <a:gridCol w="1579125"/>
                <a:gridCol w="1579125"/>
                <a:gridCol w="1579125"/>
                <a:gridCol w="1579125"/>
              </a:tblGrid>
              <a:tr h="807975">
                <a:tc>
                  <a:txBody>
                    <a:bodyPr/>
                    <a:lstStyle/>
                    <a:p>
                      <a:pPr indent="0" lvl="0" marL="0" rtl="0" algn="l">
                        <a:spcBef>
                          <a:spcPts val="0"/>
                        </a:spcBef>
                        <a:spcAft>
                          <a:spcPts val="0"/>
                        </a:spcAft>
                        <a:buNone/>
                      </a:pPr>
                      <a:r>
                        <a:t/>
                      </a: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Federo"/>
                          <a:ea typeface="Federo"/>
                          <a:cs typeface="Federo"/>
                          <a:sym typeface="Federo"/>
                        </a:rPr>
                        <a:t>MONTHLY PLAN</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QTLY.</a:t>
                      </a:r>
                      <a:r>
                        <a:rPr b="1" lang="en" sz="2000">
                          <a:latin typeface="Federo"/>
                          <a:ea typeface="Federo"/>
                          <a:cs typeface="Federo"/>
                          <a:sym typeface="Federo"/>
                        </a:rPr>
                        <a:t> </a:t>
                      </a:r>
                      <a:br>
                        <a:rPr b="1" lang="en" sz="2000">
                          <a:latin typeface="Federo"/>
                          <a:ea typeface="Federo"/>
                          <a:cs typeface="Federo"/>
                          <a:sym typeface="Federo"/>
                        </a:rPr>
                      </a:br>
                      <a:r>
                        <a:rPr b="1" lang="en" sz="2000">
                          <a:latin typeface="Federo"/>
                          <a:ea typeface="Federo"/>
                          <a:cs typeface="Federo"/>
                          <a:sym typeface="Federo"/>
                        </a:rPr>
                        <a:t>PLAN</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c>
                  <a:txBody>
                    <a:bodyPr/>
                    <a:lstStyle/>
                    <a:p>
                      <a:pPr indent="0" lvl="0" marL="0" rtl="0" algn="ctr">
                        <a:spcBef>
                          <a:spcPts val="0"/>
                        </a:spcBef>
                        <a:spcAft>
                          <a:spcPts val="0"/>
                        </a:spcAft>
                        <a:buNone/>
                      </a:pPr>
                      <a:r>
                        <a:rPr b="1" lang="en" sz="2000">
                          <a:latin typeface="Federo"/>
                          <a:ea typeface="Federo"/>
                          <a:cs typeface="Federo"/>
                          <a:sym typeface="Federo"/>
                        </a:rPr>
                        <a:t>ANNUAL PLAN</a:t>
                      </a:r>
                      <a:endParaRPr b="1" sz="2000">
                        <a:latin typeface="Federo"/>
                        <a:ea typeface="Federo"/>
                        <a:cs typeface="Federo"/>
                        <a:sym typeface="Fede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rgbClr val="7575FF">
                            <a:alpha val="29411"/>
                          </a:srgbClr>
                        </a:gs>
                        <a:gs pos="50000">
                          <a:schemeClr val="dk2"/>
                        </a:gs>
                        <a:gs pos="100000">
                          <a:srgbClr val="7575FF">
                            <a:alpha val="29411"/>
                          </a:srgbClr>
                        </a:gs>
                      </a:gsLst>
                      <a:lin ang="10801400" scaled="0"/>
                    </a:gradFill>
                  </a:tcPr>
                </a:tc>
              </a:tr>
              <a:tr h="537850">
                <a:tc>
                  <a:txBody>
                    <a:bodyPr/>
                    <a:lstStyle/>
                    <a:p>
                      <a:pPr indent="0" lvl="0" marL="0" rtl="0" algn="ctr">
                        <a:spcBef>
                          <a:spcPts val="0"/>
                        </a:spcBef>
                        <a:spcAft>
                          <a:spcPts val="0"/>
                        </a:spcAft>
                        <a:buNone/>
                      </a:pPr>
                      <a:r>
                        <a:rPr lang="en" sz="2000">
                          <a:latin typeface="Federo"/>
                          <a:ea typeface="Federo"/>
                          <a:cs typeface="Federo"/>
                          <a:sym typeface="Federo"/>
                        </a:rPr>
                        <a:t>PACK 1</a:t>
                      </a:r>
                      <a:endParaRPr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$19.95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$39.95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a:t>
                      </a:r>
                      <a:r>
                        <a:rPr lang="en">
                          <a:latin typeface="Bellota Text"/>
                          <a:ea typeface="Bellota Text"/>
                          <a:cs typeface="Bellota Text"/>
                          <a:sym typeface="Bellota Text"/>
                        </a:rPr>
                        <a:t>59.95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17175">
                <a:tc>
                  <a:txBody>
                    <a:bodyPr/>
                    <a:lstStyle/>
                    <a:p>
                      <a:pPr indent="0" lvl="0" marL="0" rtl="0" algn="ctr">
                        <a:spcBef>
                          <a:spcPts val="0"/>
                        </a:spcBef>
                        <a:spcAft>
                          <a:spcPts val="0"/>
                        </a:spcAft>
                        <a:buNone/>
                      </a:pPr>
                      <a:r>
                        <a:rPr lang="en" sz="2000">
                          <a:latin typeface="Federo"/>
                          <a:ea typeface="Federo"/>
                          <a:cs typeface="Federo"/>
                          <a:sym typeface="Federo"/>
                        </a:rPr>
                        <a:t>PACK 2</a:t>
                      </a:r>
                      <a:endParaRPr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$29.95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$49.95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$69.95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30175">
                <a:tc>
                  <a:txBody>
                    <a:bodyPr/>
                    <a:lstStyle/>
                    <a:p>
                      <a:pPr indent="0" lvl="0" marL="0" rtl="0" algn="ctr">
                        <a:spcBef>
                          <a:spcPts val="0"/>
                        </a:spcBef>
                        <a:spcAft>
                          <a:spcPts val="0"/>
                        </a:spcAft>
                        <a:buNone/>
                      </a:pPr>
                      <a:r>
                        <a:rPr lang="en" sz="2000">
                          <a:latin typeface="Federo"/>
                          <a:ea typeface="Federo"/>
                          <a:cs typeface="Federo"/>
                          <a:sym typeface="Federo"/>
                        </a:rPr>
                        <a:t>PACK 3</a:t>
                      </a:r>
                      <a:endParaRPr sz="2000">
                        <a:latin typeface="Federo"/>
                        <a:ea typeface="Federo"/>
                        <a:cs typeface="Federo"/>
                        <a:sym typeface="Federo"/>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$39.95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$59.95</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Bellota Text"/>
                          <a:ea typeface="Bellota Text"/>
                          <a:cs typeface="Bellota Text"/>
                          <a:sym typeface="Bellota Text"/>
                        </a:rPr>
                        <a:t>$79.00</a:t>
                      </a:r>
                      <a:endParaRPr>
                        <a:latin typeface="Bellota Text"/>
                        <a:ea typeface="Bellota Text"/>
                        <a:cs typeface="Bellota Text"/>
                        <a:sym typeface="Bellota Tex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826" name="Google Shape;3826;p10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827" name="Google Shape;3827;p10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828" name="Google Shape;3828;p100"/>
          <p:cNvGrpSpPr/>
          <p:nvPr/>
        </p:nvGrpSpPr>
        <p:grpSpPr>
          <a:xfrm>
            <a:off x="2022820" y="1214038"/>
            <a:ext cx="5098359" cy="407408"/>
            <a:chOff x="1681825" y="1174766"/>
            <a:chExt cx="5824699" cy="465449"/>
          </a:xfrm>
        </p:grpSpPr>
        <p:grpSp>
          <p:nvGrpSpPr>
            <p:cNvPr id="3829" name="Google Shape;3829;p100"/>
            <p:cNvGrpSpPr/>
            <p:nvPr/>
          </p:nvGrpSpPr>
          <p:grpSpPr>
            <a:xfrm rot="5400000">
              <a:off x="4361450" y="1174746"/>
              <a:ext cx="465449" cy="465489"/>
              <a:chOff x="1265925" y="4668275"/>
              <a:chExt cx="720175" cy="720125"/>
            </a:xfrm>
          </p:grpSpPr>
          <p:sp>
            <p:nvSpPr>
              <p:cNvPr id="3830" name="Google Shape;3830;p100"/>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00"/>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00"/>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33" name="Google Shape;3833;p100"/>
            <p:cNvCxnSpPr/>
            <p:nvPr/>
          </p:nvCxnSpPr>
          <p:spPr>
            <a:xfrm rot="10800000">
              <a:off x="2121495"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834" name="Google Shape;3834;p100"/>
            <p:cNvSpPr/>
            <p:nvPr/>
          </p:nvSpPr>
          <p:spPr>
            <a:xfrm>
              <a:off x="1681825"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5" name="Google Shape;3835;p100"/>
            <p:cNvCxnSpPr/>
            <p:nvPr/>
          </p:nvCxnSpPr>
          <p:spPr>
            <a:xfrm>
              <a:off x="4900854"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836" name="Google Shape;3836;p100"/>
            <p:cNvSpPr/>
            <p:nvPr/>
          </p:nvSpPr>
          <p:spPr>
            <a:xfrm flipH="1">
              <a:off x="7140789"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100"/>
          <p:cNvGrpSpPr/>
          <p:nvPr/>
        </p:nvGrpSpPr>
        <p:grpSpPr>
          <a:xfrm>
            <a:off x="2022820" y="4140890"/>
            <a:ext cx="5098359" cy="407408"/>
            <a:chOff x="1681825" y="1174766"/>
            <a:chExt cx="5824699" cy="465449"/>
          </a:xfrm>
        </p:grpSpPr>
        <p:grpSp>
          <p:nvGrpSpPr>
            <p:cNvPr id="3838" name="Google Shape;3838;p100"/>
            <p:cNvGrpSpPr/>
            <p:nvPr/>
          </p:nvGrpSpPr>
          <p:grpSpPr>
            <a:xfrm rot="5400000">
              <a:off x="4361450" y="1174746"/>
              <a:ext cx="465449" cy="465489"/>
              <a:chOff x="1265925" y="4668275"/>
              <a:chExt cx="720175" cy="720125"/>
            </a:xfrm>
          </p:grpSpPr>
          <p:sp>
            <p:nvSpPr>
              <p:cNvPr id="3839" name="Google Shape;3839;p100"/>
              <p:cNvSpPr/>
              <p:nvPr/>
            </p:nvSpPr>
            <p:spPr>
              <a:xfrm>
                <a:off x="1379725" y="4782075"/>
                <a:ext cx="492575" cy="492575"/>
              </a:xfrm>
              <a:custGeom>
                <a:rect b="b" l="l" r="r" t="t"/>
                <a:pathLst>
                  <a:path extrusionOk="0" h="19703" w="19703">
                    <a:moveTo>
                      <a:pt x="9852" y="0"/>
                    </a:moveTo>
                    <a:cubicBezTo>
                      <a:pt x="7239" y="0"/>
                      <a:pt x="4734" y="1038"/>
                      <a:pt x="2887" y="2885"/>
                    </a:cubicBezTo>
                    <a:cubicBezTo>
                      <a:pt x="1039" y="4732"/>
                      <a:pt x="1" y="7238"/>
                      <a:pt x="1" y="9851"/>
                    </a:cubicBezTo>
                    <a:cubicBezTo>
                      <a:pt x="1" y="12463"/>
                      <a:pt x="1039" y="14969"/>
                      <a:pt x="2887" y="16817"/>
                    </a:cubicBezTo>
                    <a:cubicBezTo>
                      <a:pt x="4734" y="18664"/>
                      <a:pt x="7239" y="19702"/>
                      <a:pt x="9852" y="19702"/>
                    </a:cubicBezTo>
                    <a:cubicBezTo>
                      <a:pt x="12465" y="19702"/>
                      <a:pt x="14969" y="18664"/>
                      <a:pt x="16817" y="16817"/>
                    </a:cubicBezTo>
                    <a:cubicBezTo>
                      <a:pt x="18665" y="14969"/>
                      <a:pt x="19703" y="12463"/>
                      <a:pt x="19703" y="9851"/>
                    </a:cubicBezTo>
                    <a:cubicBezTo>
                      <a:pt x="19703" y="7238"/>
                      <a:pt x="18665" y="4732"/>
                      <a:pt x="16817" y="2885"/>
                    </a:cubicBezTo>
                    <a:cubicBezTo>
                      <a:pt x="14969" y="1038"/>
                      <a:pt x="12465" y="0"/>
                      <a:pt x="9852"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0"/>
              <p:cNvSpPr/>
              <p:nvPr/>
            </p:nvSpPr>
            <p:spPr>
              <a:xfrm>
                <a:off x="1613450" y="4668275"/>
                <a:ext cx="25150" cy="720125"/>
              </a:xfrm>
              <a:custGeom>
                <a:rect b="b" l="l" r="r" t="t"/>
                <a:pathLst>
                  <a:path extrusionOk="0" h="28805" w="1006">
                    <a:moveTo>
                      <a:pt x="503" y="0"/>
                    </a:moveTo>
                    <a:lnTo>
                      <a:pt x="0" y="14403"/>
                    </a:lnTo>
                    <a:lnTo>
                      <a:pt x="503" y="28805"/>
                    </a:lnTo>
                    <a:lnTo>
                      <a:pt x="1005" y="14403"/>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0"/>
              <p:cNvSpPr/>
              <p:nvPr/>
            </p:nvSpPr>
            <p:spPr>
              <a:xfrm>
                <a:off x="1265925" y="5015750"/>
                <a:ext cx="720175" cy="12625"/>
              </a:xfrm>
              <a:custGeom>
                <a:rect b="b" l="l" r="r" t="t"/>
                <a:pathLst>
                  <a:path extrusionOk="0" h="505" w="28807">
                    <a:moveTo>
                      <a:pt x="14404" y="0"/>
                    </a:moveTo>
                    <a:lnTo>
                      <a:pt x="1" y="504"/>
                    </a:lnTo>
                    <a:lnTo>
                      <a:pt x="28807" y="504"/>
                    </a:lnTo>
                    <a:lnTo>
                      <a:pt x="144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42" name="Google Shape;3842;p100"/>
            <p:cNvCxnSpPr/>
            <p:nvPr/>
          </p:nvCxnSpPr>
          <p:spPr>
            <a:xfrm rot="10800000">
              <a:off x="2121495"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843" name="Google Shape;3843;p100"/>
            <p:cNvSpPr/>
            <p:nvPr/>
          </p:nvSpPr>
          <p:spPr>
            <a:xfrm>
              <a:off x="1681825"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4" name="Google Shape;3844;p100"/>
            <p:cNvCxnSpPr/>
            <p:nvPr/>
          </p:nvCxnSpPr>
          <p:spPr>
            <a:xfrm>
              <a:off x="4900854" y="1407491"/>
              <a:ext cx="2166000" cy="0"/>
            </a:xfrm>
            <a:prstGeom prst="straightConnector1">
              <a:avLst/>
            </a:prstGeom>
            <a:noFill/>
            <a:ln cap="flat" cmpd="sng" w="9525">
              <a:solidFill>
                <a:schemeClr val="lt1"/>
              </a:solidFill>
              <a:prstDash val="solid"/>
              <a:round/>
              <a:headEnd len="med" w="med" type="none"/>
              <a:tailEnd len="med" w="med" type="none"/>
            </a:ln>
          </p:spPr>
        </p:cxnSp>
        <p:sp>
          <p:nvSpPr>
            <p:cNvPr id="3845" name="Google Shape;3845;p100"/>
            <p:cNvSpPr/>
            <p:nvPr/>
          </p:nvSpPr>
          <p:spPr>
            <a:xfrm flipH="1">
              <a:off x="7140789" y="1224601"/>
              <a:ext cx="365735" cy="365780"/>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100">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847" name="Google Shape;3847;p100"/>
          <p:cNvGrpSpPr/>
          <p:nvPr/>
        </p:nvGrpSpPr>
        <p:grpSpPr>
          <a:xfrm>
            <a:off x="201918" y="1214171"/>
            <a:ext cx="1149650" cy="3296614"/>
            <a:chOff x="247275" y="1232314"/>
            <a:chExt cx="1149650" cy="3296614"/>
          </a:xfrm>
        </p:grpSpPr>
        <p:sp>
          <p:nvSpPr>
            <p:cNvPr id="3848" name="Google Shape;3848;p10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9" name="Google Shape;3849;p10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850" name="Google Shape;3850;p10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0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2" name="Google Shape;3852;p10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853" name="Google Shape;3853;p100"/>
          <p:cNvGrpSpPr/>
          <p:nvPr/>
        </p:nvGrpSpPr>
        <p:grpSpPr>
          <a:xfrm>
            <a:off x="7749343" y="1214171"/>
            <a:ext cx="1149650" cy="3296614"/>
            <a:chOff x="247275" y="1232314"/>
            <a:chExt cx="1149650" cy="3296614"/>
          </a:xfrm>
        </p:grpSpPr>
        <p:sp>
          <p:nvSpPr>
            <p:cNvPr id="3854" name="Google Shape;3854;p10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5" name="Google Shape;3855;p10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3856" name="Google Shape;3856;p10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8" name="Google Shape;3858;p10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3859" name="Google Shape;3859;p100"/>
          <p:cNvGrpSpPr/>
          <p:nvPr/>
        </p:nvGrpSpPr>
        <p:grpSpPr>
          <a:xfrm>
            <a:off x="1411415" y="1132675"/>
            <a:ext cx="6321170" cy="3472675"/>
            <a:chOff x="1411415" y="1132675"/>
            <a:chExt cx="6321170" cy="3472675"/>
          </a:xfrm>
        </p:grpSpPr>
        <p:cxnSp>
          <p:nvCxnSpPr>
            <p:cNvPr id="3860" name="Google Shape;3860;p100"/>
            <p:cNvCxnSpPr/>
            <p:nvPr/>
          </p:nvCxnSpPr>
          <p:spPr>
            <a:xfrm>
              <a:off x="1411415"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3861" name="Google Shape;3861;p100"/>
            <p:cNvCxnSpPr/>
            <p:nvPr/>
          </p:nvCxnSpPr>
          <p:spPr>
            <a:xfrm>
              <a:off x="7732585"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101"/>
          <p:cNvSpPr txBox="1"/>
          <p:nvPr>
            <p:ph type="title"/>
          </p:nvPr>
        </p:nvSpPr>
        <p:spPr>
          <a:xfrm rot="301">
            <a:off x="2858525" y="1233254"/>
            <a:ext cx="3427200" cy="18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25K</a:t>
            </a:r>
            <a:endParaRPr>
              <a:latin typeface="Tangerine"/>
              <a:ea typeface="Tangerine"/>
              <a:cs typeface="Tangerine"/>
              <a:sym typeface="Tangerine"/>
            </a:endParaRPr>
          </a:p>
        </p:txBody>
      </p:sp>
      <p:sp>
        <p:nvSpPr>
          <p:cNvPr id="3867" name="Google Shape;3867;p101"/>
          <p:cNvSpPr txBox="1"/>
          <p:nvPr>
            <p:ph idx="1" type="subTitle"/>
          </p:nvPr>
        </p:nvSpPr>
        <p:spPr>
          <a:xfrm>
            <a:off x="3174375" y="3221296"/>
            <a:ext cx="2795400" cy="6891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3868" name="Google Shape;3868;p10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869" name="Google Shape;3869;p10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870" name="Google Shape;3870;p101"/>
          <p:cNvGrpSpPr/>
          <p:nvPr/>
        </p:nvGrpSpPr>
        <p:grpSpPr>
          <a:xfrm>
            <a:off x="395875" y="733442"/>
            <a:ext cx="2062357" cy="3648384"/>
            <a:chOff x="395875" y="733442"/>
            <a:chExt cx="2062357" cy="3648384"/>
          </a:xfrm>
        </p:grpSpPr>
        <p:sp>
          <p:nvSpPr>
            <p:cNvPr id="3871" name="Google Shape;3871;p101"/>
            <p:cNvSpPr/>
            <p:nvPr/>
          </p:nvSpPr>
          <p:spPr>
            <a:xfrm>
              <a:off x="395875" y="733442"/>
              <a:ext cx="2062357" cy="2062402"/>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01"/>
            <p:cNvSpPr/>
            <p:nvPr/>
          </p:nvSpPr>
          <p:spPr>
            <a:xfrm>
              <a:off x="1036482" y="3600408"/>
              <a:ext cx="781187" cy="781417"/>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101"/>
          <p:cNvGrpSpPr/>
          <p:nvPr/>
        </p:nvGrpSpPr>
        <p:grpSpPr>
          <a:xfrm>
            <a:off x="6703625" y="733442"/>
            <a:ext cx="2062357" cy="3648384"/>
            <a:chOff x="6703625" y="733442"/>
            <a:chExt cx="2062357" cy="3648384"/>
          </a:xfrm>
        </p:grpSpPr>
        <p:sp>
          <p:nvSpPr>
            <p:cNvPr id="3874" name="Google Shape;3874;p101"/>
            <p:cNvSpPr/>
            <p:nvPr/>
          </p:nvSpPr>
          <p:spPr>
            <a:xfrm flipH="1" rot="10800000">
              <a:off x="6703625" y="2319423"/>
              <a:ext cx="2062357" cy="2062402"/>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01"/>
            <p:cNvSpPr/>
            <p:nvPr/>
          </p:nvSpPr>
          <p:spPr>
            <a:xfrm flipH="1" rot="10800000">
              <a:off x="7344232" y="733442"/>
              <a:ext cx="781187" cy="781417"/>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101">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877" name="Google Shape;3877;p101"/>
          <p:cNvGrpSpPr/>
          <p:nvPr/>
        </p:nvGrpSpPr>
        <p:grpSpPr>
          <a:xfrm>
            <a:off x="2620975" y="532875"/>
            <a:ext cx="3880833" cy="4066200"/>
            <a:chOff x="2620975" y="532875"/>
            <a:chExt cx="3880833" cy="4066200"/>
          </a:xfrm>
        </p:grpSpPr>
        <p:cxnSp>
          <p:nvCxnSpPr>
            <p:cNvPr id="3878" name="Google Shape;3878;p101"/>
            <p:cNvCxnSpPr/>
            <p:nvPr/>
          </p:nvCxnSpPr>
          <p:spPr>
            <a:xfrm>
              <a:off x="2620975" y="532875"/>
              <a:ext cx="0" cy="4066200"/>
            </a:xfrm>
            <a:prstGeom prst="straightConnector1">
              <a:avLst/>
            </a:prstGeom>
            <a:noFill/>
            <a:ln cap="flat" cmpd="sng" w="9525">
              <a:solidFill>
                <a:schemeClr val="lt1"/>
              </a:solidFill>
              <a:prstDash val="solid"/>
              <a:round/>
              <a:headEnd len="med" w="med" type="none"/>
              <a:tailEnd len="med" w="med" type="none"/>
            </a:ln>
          </p:spPr>
        </p:cxnSp>
        <p:cxnSp>
          <p:nvCxnSpPr>
            <p:cNvPr id="3879" name="Google Shape;3879;p101"/>
            <p:cNvCxnSpPr/>
            <p:nvPr/>
          </p:nvCxnSpPr>
          <p:spPr>
            <a:xfrm>
              <a:off x="6501808" y="532875"/>
              <a:ext cx="0" cy="40662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66"/>
                                        </p:tgtEl>
                                        <p:attrNameLst>
                                          <p:attrName>style.visibility</p:attrName>
                                        </p:attrNameLst>
                                      </p:cBhvr>
                                      <p:to>
                                        <p:strVal val="visible"/>
                                      </p:to>
                                    </p:set>
                                    <p:animEffect filter="fade" transition="in">
                                      <p:cBhvr>
                                        <p:cTn dur="2000"/>
                                        <p:tgtEl>
                                          <p:spTgt spid="3866"/>
                                        </p:tgtEl>
                                      </p:cBhvr>
                                    </p:animEffect>
                                  </p:childTnLst>
                                </p:cTn>
                              </p:par>
                              <p:par>
                                <p:cTn fill="hold" nodeType="withEffect" presetClass="entr" presetID="2" presetSubtype="4">
                                  <p:stCondLst>
                                    <p:cond delay="0"/>
                                  </p:stCondLst>
                                  <p:childTnLst>
                                    <p:set>
                                      <p:cBhvr>
                                        <p:cTn dur="1" fill="hold">
                                          <p:stCondLst>
                                            <p:cond delay="0"/>
                                          </p:stCondLst>
                                        </p:cTn>
                                        <p:tgtEl>
                                          <p:spTgt spid="3867"/>
                                        </p:tgtEl>
                                        <p:attrNameLst>
                                          <p:attrName>style.visibility</p:attrName>
                                        </p:attrNameLst>
                                      </p:cBhvr>
                                      <p:to>
                                        <p:strVal val="visible"/>
                                      </p:to>
                                    </p:set>
                                    <p:anim calcmode="lin" valueType="num">
                                      <p:cBhvr additive="base">
                                        <p:cTn dur="1500"/>
                                        <p:tgtEl>
                                          <p:spTgt spid="38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868"/>
                                        </p:tgtEl>
                                        <p:attrNameLst>
                                          <p:attrName>style.visibility</p:attrName>
                                        </p:attrNameLst>
                                      </p:cBhvr>
                                      <p:to>
                                        <p:strVal val="visible"/>
                                      </p:to>
                                    </p:set>
                                    <p:animEffect filter="fade" transition="in">
                                      <p:cBhvr>
                                        <p:cTn dur="2000"/>
                                        <p:tgtEl>
                                          <p:spTgt spid="3868"/>
                                        </p:tgtEl>
                                      </p:cBhvr>
                                    </p:animEffect>
                                  </p:childTnLst>
                                </p:cTn>
                              </p:par>
                              <p:par>
                                <p:cTn fill="hold" nodeType="withEffect" presetClass="entr" presetID="10" presetSubtype="0">
                                  <p:stCondLst>
                                    <p:cond delay="0"/>
                                  </p:stCondLst>
                                  <p:childTnLst>
                                    <p:set>
                                      <p:cBhvr>
                                        <p:cTn dur="1" fill="hold">
                                          <p:stCondLst>
                                            <p:cond delay="0"/>
                                          </p:stCondLst>
                                        </p:cTn>
                                        <p:tgtEl>
                                          <p:spTgt spid="3869"/>
                                        </p:tgtEl>
                                        <p:attrNameLst>
                                          <p:attrName>style.visibility</p:attrName>
                                        </p:attrNameLst>
                                      </p:cBhvr>
                                      <p:to>
                                        <p:strVal val="visible"/>
                                      </p:to>
                                    </p:set>
                                    <p:animEffect filter="fade" transition="in">
                                      <p:cBhvr>
                                        <p:cTn dur="2000"/>
                                        <p:tgtEl>
                                          <p:spTgt spid="3869"/>
                                        </p:tgtEl>
                                      </p:cBhvr>
                                    </p:animEffect>
                                  </p:childTnLst>
                                </p:cTn>
                              </p:par>
                              <p:par>
                                <p:cTn fill="hold" nodeType="withEffect" presetClass="entr" presetID="2" presetSubtype="8">
                                  <p:stCondLst>
                                    <p:cond delay="0"/>
                                  </p:stCondLst>
                                  <p:childTnLst>
                                    <p:set>
                                      <p:cBhvr>
                                        <p:cTn dur="1" fill="hold">
                                          <p:stCondLst>
                                            <p:cond delay="0"/>
                                          </p:stCondLst>
                                        </p:cTn>
                                        <p:tgtEl>
                                          <p:spTgt spid="3870"/>
                                        </p:tgtEl>
                                        <p:attrNameLst>
                                          <p:attrName>style.visibility</p:attrName>
                                        </p:attrNameLst>
                                      </p:cBhvr>
                                      <p:to>
                                        <p:strVal val="visible"/>
                                      </p:to>
                                    </p:set>
                                    <p:anim calcmode="lin" valueType="num">
                                      <p:cBhvr additive="base">
                                        <p:cTn dur="1500"/>
                                        <p:tgtEl>
                                          <p:spTgt spid="38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73"/>
                                        </p:tgtEl>
                                        <p:attrNameLst>
                                          <p:attrName>style.visibility</p:attrName>
                                        </p:attrNameLst>
                                      </p:cBhvr>
                                      <p:to>
                                        <p:strVal val="visible"/>
                                      </p:to>
                                    </p:set>
                                    <p:anim calcmode="lin" valueType="num">
                                      <p:cBhvr additive="base">
                                        <p:cTn dur="1500"/>
                                        <p:tgtEl>
                                          <p:spTgt spid="3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grpSp>
        <p:nvGrpSpPr>
          <p:cNvPr id="2534" name="Google Shape;2534;p57"/>
          <p:cNvGrpSpPr/>
          <p:nvPr/>
        </p:nvGrpSpPr>
        <p:grpSpPr>
          <a:xfrm>
            <a:off x="1268725" y="555875"/>
            <a:ext cx="6513600" cy="4058700"/>
            <a:chOff x="1268725" y="555875"/>
            <a:chExt cx="6513600" cy="4058700"/>
          </a:xfrm>
        </p:grpSpPr>
        <p:grpSp>
          <p:nvGrpSpPr>
            <p:cNvPr id="2535" name="Google Shape;2535;p57"/>
            <p:cNvGrpSpPr/>
            <p:nvPr/>
          </p:nvGrpSpPr>
          <p:grpSpPr>
            <a:xfrm>
              <a:off x="1268725" y="555875"/>
              <a:ext cx="6509750" cy="4058700"/>
              <a:chOff x="1272475" y="555875"/>
              <a:chExt cx="6509750" cy="4058700"/>
            </a:xfrm>
          </p:grpSpPr>
          <p:cxnSp>
            <p:nvCxnSpPr>
              <p:cNvPr id="2536" name="Google Shape;2536;p57"/>
              <p:cNvCxnSpPr/>
              <p:nvPr/>
            </p:nvCxnSpPr>
            <p:spPr>
              <a:xfrm>
                <a:off x="1272475" y="3133500"/>
                <a:ext cx="6499800" cy="0"/>
              </a:xfrm>
              <a:prstGeom prst="straightConnector1">
                <a:avLst/>
              </a:prstGeom>
              <a:noFill/>
              <a:ln cap="flat" cmpd="sng" w="9525">
                <a:solidFill>
                  <a:schemeClr val="lt1"/>
                </a:solidFill>
                <a:prstDash val="solid"/>
                <a:round/>
                <a:headEnd len="med" w="med" type="none"/>
                <a:tailEnd len="med" w="med" type="none"/>
              </a:ln>
            </p:spPr>
          </p:cxnSp>
          <p:cxnSp>
            <p:nvCxnSpPr>
              <p:cNvPr id="2537" name="Google Shape;2537;p57"/>
              <p:cNvCxnSpPr/>
              <p:nvPr/>
            </p:nvCxnSpPr>
            <p:spPr>
              <a:xfrm>
                <a:off x="1282525" y="555875"/>
                <a:ext cx="0" cy="4058700"/>
              </a:xfrm>
              <a:prstGeom prst="straightConnector1">
                <a:avLst/>
              </a:prstGeom>
              <a:noFill/>
              <a:ln cap="flat" cmpd="sng" w="9525">
                <a:solidFill>
                  <a:schemeClr val="lt1"/>
                </a:solidFill>
                <a:prstDash val="solid"/>
                <a:round/>
                <a:headEnd len="med" w="med" type="none"/>
                <a:tailEnd len="med" w="med" type="none"/>
              </a:ln>
            </p:spPr>
          </p:cxnSp>
          <p:cxnSp>
            <p:nvCxnSpPr>
              <p:cNvPr id="2538" name="Google Shape;2538;p57"/>
              <p:cNvCxnSpPr/>
              <p:nvPr/>
            </p:nvCxnSpPr>
            <p:spPr>
              <a:xfrm>
                <a:off x="7782225" y="555875"/>
                <a:ext cx="0" cy="4058700"/>
              </a:xfrm>
              <a:prstGeom prst="straightConnector1">
                <a:avLst/>
              </a:prstGeom>
              <a:noFill/>
              <a:ln cap="flat" cmpd="sng" w="9525">
                <a:solidFill>
                  <a:schemeClr val="lt1"/>
                </a:solidFill>
                <a:prstDash val="solid"/>
                <a:round/>
                <a:headEnd len="med" w="med" type="none"/>
                <a:tailEnd len="med" w="med" type="none"/>
              </a:ln>
            </p:spPr>
          </p:cxnSp>
        </p:grpSp>
        <p:cxnSp>
          <p:nvCxnSpPr>
            <p:cNvPr id="2539" name="Google Shape;2539;p57"/>
            <p:cNvCxnSpPr/>
            <p:nvPr/>
          </p:nvCxnSpPr>
          <p:spPr>
            <a:xfrm>
              <a:off x="1282525" y="1650875"/>
              <a:ext cx="6499800" cy="0"/>
            </a:xfrm>
            <a:prstGeom prst="straightConnector1">
              <a:avLst/>
            </a:prstGeom>
            <a:noFill/>
            <a:ln cap="flat" cmpd="sng" w="9525">
              <a:solidFill>
                <a:schemeClr val="lt1"/>
              </a:solidFill>
              <a:prstDash val="solid"/>
              <a:round/>
              <a:headEnd len="med" w="med" type="none"/>
              <a:tailEnd len="med" w="med" type="none"/>
            </a:ln>
          </p:spPr>
        </p:cxnSp>
      </p:grpSp>
      <p:sp>
        <p:nvSpPr>
          <p:cNvPr id="2540" name="Google Shape;2540;p57"/>
          <p:cNvSpPr txBox="1"/>
          <p:nvPr>
            <p:ph type="title"/>
          </p:nvPr>
        </p:nvSpPr>
        <p:spPr>
          <a:xfrm>
            <a:off x="1351500" y="1834650"/>
            <a:ext cx="6441000" cy="11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541" name="Google Shape;2541;p57"/>
          <p:cNvSpPr txBox="1"/>
          <p:nvPr>
            <p:ph idx="1" type="subTitle"/>
          </p:nvPr>
        </p:nvSpPr>
        <p:spPr>
          <a:xfrm>
            <a:off x="1553550" y="3351425"/>
            <a:ext cx="6004800" cy="9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542" name="Google Shape;2542;p5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543" name="Google Shape;2543;p5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544" name="Google Shape;2544;p5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2545" name="Google Shape;2545;p57"/>
          <p:cNvGrpSpPr/>
          <p:nvPr/>
        </p:nvGrpSpPr>
        <p:grpSpPr>
          <a:xfrm>
            <a:off x="1897413" y="724892"/>
            <a:ext cx="5381263" cy="694979"/>
            <a:chOff x="1995175" y="724892"/>
            <a:chExt cx="5381263" cy="694979"/>
          </a:xfrm>
        </p:grpSpPr>
        <p:sp>
          <p:nvSpPr>
            <p:cNvPr id="2546" name="Google Shape;2546;p57"/>
            <p:cNvSpPr/>
            <p:nvPr/>
          </p:nvSpPr>
          <p:spPr>
            <a:xfrm>
              <a:off x="4402585" y="803005"/>
              <a:ext cx="566464" cy="538748"/>
            </a:xfrm>
            <a:custGeom>
              <a:rect b="b" l="l" r="r" t="t"/>
              <a:pathLst>
                <a:path extrusionOk="0" h="30790" w="32374">
                  <a:moveTo>
                    <a:pt x="16188" y="0"/>
                  </a:moveTo>
                  <a:lnTo>
                    <a:pt x="14267" y="14107"/>
                  </a:lnTo>
                  <a:lnTo>
                    <a:pt x="0" y="11762"/>
                  </a:lnTo>
                  <a:lnTo>
                    <a:pt x="13080" y="17760"/>
                  </a:lnTo>
                  <a:lnTo>
                    <a:pt x="6184" y="30789"/>
                  </a:lnTo>
                  <a:lnTo>
                    <a:pt x="16188" y="19662"/>
                  </a:lnTo>
                  <a:lnTo>
                    <a:pt x="26191" y="30789"/>
                  </a:lnTo>
                  <a:lnTo>
                    <a:pt x="19295" y="17760"/>
                  </a:lnTo>
                  <a:lnTo>
                    <a:pt x="32373" y="11762"/>
                  </a:lnTo>
                  <a:lnTo>
                    <a:pt x="18108" y="14107"/>
                  </a:lnTo>
                  <a:lnTo>
                    <a:pt x="16188" y="0"/>
                  </a:lnTo>
                  <a:close/>
                  <a:moveTo>
                    <a:pt x="26191" y="30789"/>
                  </a:moveTo>
                  <a:lnTo>
                    <a:pt x="26191" y="30789"/>
                  </a:lnTo>
                  <a:lnTo>
                    <a:pt x="26191" y="3078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1995175" y="724892"/>
              <a:ext cx="694963" cy="694979"/>
            </a:xfrm>
            <a:custGeom>
              <a:rect b="b" l="l" r="r" t="t"/>
              <a:pathLst>
                <a:path extrusionOk="0" h="45987" w="45986">
                  <a:moveTo>
                    <a:pt x="22994" y="1"/>
                  </a:moveTo>
                  <a:lnTo>
                    <a:pt x="22430" y="16152"/>
                  </a:lnTo>
                  <a:cubicBezTo>
                    <a:pt x="22244" y="17272"/>
                    <a:pt x="21989" y="18203"/>
                    <a:pt x="21633" y="18976"/>
                  </a:cubicBezTo>
                  <a:cubicBezTo>
                    <a:pt x="21457" y="18759"/>
                    <a:pt x="21280" y="18519"/>
                    <a:pt x="21101" y="18263"/>
                  </a:cubicBezTo>
                  <a:lnTo>
                    <a:pt x="16002" y="8694"/>
                  </a:lnTo>
                  <a:lnTo>
                    <a:pt x="20422" y="18593"/>
                  </a:lnTo>
                  <a:cubicBezTo>
                    <a:pt x="20616" y="19214"/>
                    <a:pt x="20745" y="19773"/>
                    <a:pt x="20808" y="20284"/>
                  </a:cubicBezTo>
                  <a:cubicBezTo>
                    <a:pt x="20715" y="20391"/>
                    <a:pt x="20620" y="20498"/>
                    <a:pt x="20519" y="20597"/>
                  </a:cubicBezTo>
                  <a:cubicBezTo>
                    <a:pt x="20004" y="20495"/>
                    <a:pt x="19445" y="20315"/>
                    <a:pt x="18825" y="20063"/>
                  </a:cubicBezTo>
                  <a:lnTo>
                    <a:pt x="9327" y="14835"/>
                  </a:lnTo>
                  <a:lnTo>
                    <a:pt x="18437" y="20714"/>
                  </a:lnTo>
                  <a:cubicBezTo>
                    <a:pt x="18732" y="20955"/>
                    <a:pt x="19014" y="21211"/>
                    <a:pt x="19283" y="21482"/>
                  </a:cubicBezTo>
                  <a:cubicBezTo>
                    <a:pt x="18453" y="21919"/>
                    <a:pt x="17424" y="22218"/>
                    <a:pt x="16153" y="22429"/>
                  </a:cubicBezTo>
                  <a:lnTo>
                    <a:pt x="0" y="22994"/>
                  </a:lnTo>
                  <a:lnTo>
                    <a:pt x="16152" y="23558"/>
                  </a:lnTo>
                  <a:cubicBezTo>
                    <a:pt x="17270" y="23743"/>
                    <a:pt x="18202" y="23998"/>
                    <a:pt x="18976" y="24354"/>
                  </a:cubicBezTo>
                  <a:cubicBezTo>
                    <a:pt x="18758" y="24530"/>
                    <a:pt x="18519" y="24707"/>
                    <a:pt x="18261" y="24886"/>
                  </a:cubicBezTo>
                  <a:lnTo>
                    <a:pt x="8692" y="29985"/>
                  </a:lnTo>
                  <a:lnTo>
                    <a:pt x="18593" y="25565"/>
                  </a:lnTo>
                  <a:cubicBezTo>
                    <a:pt x="19214" y="25371"/>
                    <a:pt x="19773" y="25242"/>
                    <a:pt x="20283" y="25181"/>
                  </a:cubicBezTo>
                  <a:cubicBezTo>
                    <a:pt x="20390" y="25272"/>
                    <a:pt x="20497" y="25367"/>
                    <a:pt x="20597" y="25467"/>
                  </a:cubicBezTo>
                  <a:cubicBezTo>
                    <a:pt x="20493" y="25984"/>
                    <a:pt x="20315" y="26543"/>
                    <a:pt x="20063" y="27162"/>
                  </a:cubicBezTo>
                  <a:lnTo>
                    <a:pt x="14835" y="36662"/>
                  </a:lnTo>
                  <a:lnTo>
                    <a:pt x="20713" y="27551"/>
                  </a:lnTo>
                  <a:cubicBezTo>
                    <a:pt x="20954" y="27255"/>
                    <a:pt x="21211" y="26973"/>
                    <a:pt x="21480" y="26704"/>
                  </a:cubicBezTo>
                  <a:cubicBezTo>
                    <a:pt x="21918" y="27534"/>
                    <a:pt x="22217" y="28564"/>
                    <a:pt x="22427" y="29835"/>
                  </a:cubicBezTo>
                  <a:lnTo>
                    <a:pt x="22992" y="45986"/>
                  </a:lnTo>
                  <a:lnTo>
                    <a:pt x="23556" y="29835"/>
                  </a:lnTo>
                  <a:cubicBezTo>
                    <a:pt x="23741" y="28715"/>
                    <a:pt x="23996" y="27783"/>
                    <a:pt x="24352" y="27011"/>
                  </a:cubicBezTo>
                  <a:cubicBezTo>
                    <a:pt x="24528" y="27227"/>
                    <a:pt x="24705" y="27466"/>
                    <a:pt x="24884" y="27724"/>
                  </a:cubicBezTo>
                  <a:lnTo>
                    <a:pt x="29983" y="37293"/>
                  </a:lnTo>
                  <a:lnTo>
                    <a:pt x="25563" y="27392"/>
                  </a:lnTo>
                  <a:cubicBezTo>
                    <a:pt x="25369" y="26772"/>
                    <a:pt x="25240" y="26214"/>
                    <a:pt x="25179" y="25704"/>
                  </a:cubicBezTo>
                  <a:cubicBezTo>
                    <a:pt x="25273" y="25595"/>
                    <a:pt x="25366" y="25489"/>
                    <a:pt x="25469" y="25390"/>
                  </a:cubicBezTo>
                  <a:cubicBezTo>
                    <a:pt x="25984" y="25493"/>
                    <a:pt x="26543" y="25672"/>
                    <a:pt x="27163" y="25923"/>
                  </a:cubicBezTo>
                  <a:lnTo>
                    <a:pt x="36661" y="31150"/>
                  </a:lnTo>
                  <a:lnTo>
                    <a:pt x="36661" y="31150"/>
                  </a:lnTo>
                  <a:lnTo>
                    <a:pt x="27551" y="25274"/>
                  </a:lnTo>
                  <a:cubicBezTo>
                    <a:pt x="27256" y="25031"/>
                    <a:pt x="26973" y="24774"/>
                    <a:pt x="26703" y="24505"/>
                  </a:cubicBezTo>
                  <a:cubicBezTo>
                    <a:pt x="27533" y="24067"/>
                    <a:pt x="28564" y="23768"/>
                    <a:pt x="29835" y="23558"/>
                  </a:cubicBezTo>
                  <a:lnTo>
                    <a:pt x="45986" y="22993"/>
                  </a:lnTo>
                  <a:lnTo>
                    <a:pt x="29835" y="22429"/>
                  </a:lnTo>
                  <a:cubicBezTo>
                    <a:pt x="28715" y="22245"/>
                    <a:pt x="27782" y="21989"/>
                    <a:pt x="27011" y="21633"/>
                  </a:cubicBezTo>
                  <a:cubicBezTo>
                    <a:pt x="27226" y="21457"/>
                    <a:pt x="27466" y="21281"/>
                    <a:pt x="27724" y="21101"/>
                  </a:cubicBezTo>
                  <a:lnTo>
                    <a:pt x="37293" y="16001"/>
                  </a:lnTo>
                  <a:lnTo>
                    <a:pt x="27392" y="20421"/>
                  </a:lnTo>
                  <a:cubicBezTo>
                    <a:pt x="26771" y="20614"/>
                    <a:pt x="26214" y="20744"/>
                    <a:pt x="25703" y="20807"/>
                  </a:cubicBezTo>
                  <a:cubicBezTo>
                    <a:pt x="25595" y="20714"/>
                    <a:pt x="25489" y="20619"/>
                    <a:pt x="25390" y="20518"/>
                  </a:cubicBezTo>
                  <a:cubicBezTo>
                    <a:pt x="25492" y="20003"/>
                    <a:pt x="25672" y="19444"/>
                    <a:pt x="25922" y="18823"/>
                  </a:cubicBezTo>
                  <a:lnTo>
                    <a:pt x="31152" y="9325"/>
                  </a:lnTo>
                  <a:lnTo>
                    <a:pt x="25273" y="18436"/>
                  </a:lnTo>
                  <a:cubicBezTo>
                    <a:pt x="25031" y="18730"/>
                    <a:pt x="24775" y="19014"/>
                    <a:pt x="24505" y="19283"/>
                  </a:cubicBezTo>
                  <a:cubicBezTo>
                    <a:pt x="24068" y="18452"/>
                    <a:pt x="23767" y="17423"/>
                    <a:pt x="23558" y="16152"/>
                  </a:cubicBez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6681475" y="724892"/>
              <a:ext cx="694963" cy="694979"/>
            </a:xfrm>
            <a:custGeom>
              <a:rect b="b" l="l" r="r" t="t"/>
              <a:pathLst>
                <a:path extrusionOk="0" h="45987" w="45986">
                  <a:moveTo>
                    <a:pt x="22994" y="1"/>
                  </a:moveTo>
                  <a:lnTo>
                    <a:pt x="22430" y="16152"/>
                  </a:lnTo>
                  <a:cubicBezTo>
                    <a:pt x="22244" y="17272"/>
                    <a:pt x="21989" y="18203"/>
                    <a:pt x="21633" y="18976"/>
                  </a:cubicBezTo>
                  <a:cubicBezTo>
                    <a:pt x="21457" y="18759"/>
                    <a:pt x="21280" y="18519"/>
                    <a:pt x="21101" y="18263"/>
                  </a:cubicBezTo>
                  <a:lnTo>
                    <a:pt x="16002" y="8694"/>
                  </a:lnTo>
                  <a:lnTo>
                    <a:pt x="20422" y="18593"/>
                  </a:lnTo>
                  <a:cubicBezTo>
                    <a:pt x="20616" y="19214"/>
                    <a:pt x="20745" y="19773"/>
                    <a:pt x="20808" y="20284"/>
                  </a:cubicBezTo>
                  <a:cubicBezTo>
                    <a:pt x="20715" y="20391"/>
                    <a:pt x="20620" y="20498"/>
                    <a:pt x="20519" y="20597"/>
                  </a:cubicBezTo>
                  <a:cubicBezTo>
                    <a:pt x="20004" y="20495"/>
                    <a:pt x="19445" y="20315"/>
                    <a:pt x="18825" y="20063"/>
                  </a:cubicBezTo>
                  <a:lnTo>
                    <a:pt x="9327" y="14835"/>
                  </a:lnTo>
                  <a:lnTo>
                    <a:pt x="18437" y="20714"/>
                  </a:lnTo>
                  <a:cubicBezTo>
                    <a:pt x="18732" y="20955"/>
                    <a:pt x="19014" y="21211"/>
                    <a:pt x="19283" y="21482"/>
                  </a:cubicBezTo>
                  <a:cubicBezTo>
                    <a:pt x="18453" y="21919"/>
                    <a:pt x="17424" y="22218"/>
                    <a:pt x="16153" y="22429"/>
                  </a:cubicBezTo>
                  <a:lnTo>
                    <a:pt x="0" y="22994"/>
                  </a:lnTo>
                  <a:lnTo>
                    <a:pt x="16152" y="23558"/>
                  </a:lnTo>
                  <a:cubicBezTo>
                    <a:pt x="17270" y="23743"/>
                    <a:pt x="18202" y="23998"/>
                    <a:pt x="18976" y="24354"/>
                  </a:cubicBezTo>
                  <a:cubicBezTo>
                    <a:pt x="18758" y="24530"/>
                    <a:pt x="18519" y="24707"/>
                    <a:pt x="18261" y="24886"/>
                  </a:cubicBezTo>
                  <a:lnTo>
                    <a:pt x="8692" y="29985"/>
                  </a:lnTo>
                  <a:lnTo>
                    <a:pt x="18593" y="25565"/>
                  </a:lnTo>
                  <a:cubicBezTo>
                    <a:pt x="19214" y="25371"/>
                    <a:pt x="19773" y="25242"/>
                    <a:pt x="20283" y="25181"/>
                  </a:cubicBezTo>
                  <a:cubicBezTo>
                    <a:pt x="20390" y="25272"/>
                    <a:pt x="20497" y="25367"/>
                    <a:pt x="20597" y="25467"/>
                  </a:cubicBezTo>
                  <a:cubicBezTo>
                    <a:pt x="20493" y="25984"/>
                    <a:pt x="20315" y="26543"/>
                    <a:pt x="20063" y="27162"/>
                  </a:cubicBezTo>
                  <a:lnTo>
                    <a:pt x="14835" y="36662"/>
                  </a:lnTo>
                  <a:lnTo>
                    <a:pt x="20713" y="27551"/>
                  </a:lnTo>
                  <a:cubicBezTo>
                    <a:pt x="20954" y="27255"/>
                    <a:pt x="21211" y="26973"/>
                    <a:pt x="21480" y="26704"/>
                  </a:cubicBezTo>
                  <a:cubicBezTo>
                    <a:pt x="21918" y="27534"/>
                    <a:pt x="22217" y="28564"/>
                    <a:pt x="22427" y="29835"/>
                  </a:cubicBezTo>
                  <a:lnTo>
                    <a:pt x="22992" y="45986"/>
                  </a:lnTo>
                  <a:lnTo>
                    <a:pt x="23556" y="29835"/>
                  </a:lnTo>
                  <a:cubicBezTo>
                    <a:pt x="23741" y="28715"/>
                    <a:pt x="23996" y="27783"/>
                    <a:pt x="24352" y="27011"/>
                  </a:cubicBezTo>
                  <a:cubicBezTo>
                    <a:pt x="24528" y="27227"/>
                    <a:pt x="24705" y="27466"/>
                    <a:pt x="24884" y="27724"/>
                  </a:cubicBezTo>
                  <a:lnTo>
                    <a:pt x="29983" y="37293"/>
                  </a:lnTo>
                  <a:lnTo>
                    <a:pt x="25563" y="27392"/>
                  </a:lnTo>
                  <a:cubicBezTo>
                    <a:pt x="25369" y="26772"/>
                    <a:pt x="25240" y="26214"/>
                    <a:pt x="25179" y="25704"/>
                  </a:cubicBezTo>
                  <a:cubicBezTo>
                    <a:pt x="25273" y="25595"/>
                    <a:pt x="25366" y="25489"/>
                    <a:pt x="25469" y="25390"/>
                  </a:cubicBezTo>
                  <a:cubicBezTo>
                    <a:pt x="25984" y="25493"/>
                    <a:pt x="26543" y="25672"/>
                    <a:pt x="27163" y="25923"/>
                  </a:cubicBezTo>
                  <a:lnTo>
                    <a:pt x="36661" y="31150"/>
                  </a:lnTo>
                  <a:lnTo>
                    <a:pt x="36661" y="31150"/>
                  </a:lnTo>
                  <a:lnTo>
                    <a:pt x="27551" y="25274"/>
                  </a:lnTo>
                  <a:cubicBezTo>
                    <a:pt x="27256" y="25031"/>
                    <a:pt x="26973" y="24774"/>
                    <a:pt x="26703" y="24505"/>
                  </a:cubicBezTo>
                  <a:cubicBezTo>
                    <a:pt x="27533" y="24067"/>
                    <a:pt x="28564" y="23768"/>
                    <a:pt x="29835" y="23558"/>
                  </a:cubicBezTo>
                  <a:lnTo>
                    <a:pt x="45986" y="22993"/>
                  </a:lnTo>
                  <a:lnTo>
                    <a:pt x="29835" y="22429"/>
                  </a:lnTo>
                  <a:cubicBezTo>
                    <a:pt x="28715" y="22245"/>
                    <a:pt x="27782" y="21989"/>
                    <a:pt x="27011" y="21633"/>
                  </a:cubicBezTo>
                  <a:cubicBezTo>
                    <a:pt x="27226" y="21457"/>
                    <a:pt x="27466" y="21281"/>
                    <a:pt x="27724" y="21101"/>
                  </a:cubicBezTo>
                  <a:lnTo>
                    <a:pt x="37293" y="16001"/>
                  </a:lnTo>
                  <a:lnTo>
                    <a:pt x="27392" y="20421"/>
                  </a:lnTo>
                  <a:cubicBezTo>
                    <a:pt x="26771" y="20614"/>
                    <a:pt x="26214" y="20744"/>
                    <a:pt x="25703" y="20807"/>
                  </a:cubicBezTo>
                  <a:cubicBezTo>
                    <a:pt x="25595" y="20714"/>
                    <a:pt x="25489" y="20619"/>
                    <a:pt x="25390" y="20518"/>
                  </a:cubicBezTo>
                  <a:cubicBezTo>
                    <a:pt x="25492" y="20003"/>
                    <a:pt x="25672" y="19444"/>
                    <a:pt x="25922" y="18823"/>
                  </a:cubicBezTo>
                  <a:lnTo>
                    <a:pt x="31152" y="9325"/>
                  </a:lnTo>
                  <a:lnTo>
                    <a:pt x="25273" y="18436"/>
                  </a:lnTo>
                  <a:cubicBezTo>
                    <a:pt x="25031" y="18730"/>
                    <a:pt x="24775" y="19014"/>
                    <a:pt x="24505" y="19283"/>
                  </a:cubicBezTo>
                  <a:cubicBezTo>
                    <a:pt x="24068" y="18452"/>
                    <a:pt x="23767" y="17423"/>
                    <a:pt x="23558" y="16152"/>
                  </a:cubicBez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9" name="Google Shape;2549;p57"/>
            <p:cNvCxnSpPr/>
            <p:nvPr/>
          </p:nvCxnSpPr>
          <p:spPr>
            <a:xfrm>
              <a:off x="2806017" y="1072382"/>
              <a:ext cx="1305000" cy="0"/>
            </a:xfrm>
            <a:prstGeom prst="straightConnector1">
              <a:avLst/>
            </a:prstGeom>
            <a:noFill/>
            <a:ln cap="flat" cmpd="sng" w="9525">
              <a:solidFill>
                <a:schemeClr val="lt1"/>
              </a:solidFill>
              <a:prstDash val="solid"/>
              <a:round/>
              <a:headEnd len="med" w="med" type="none"/>
              <a:tailEnd len="med" w="med" type="none"/>
            </a:ln>
          </p:spPr>
        </p:cxnSp>
        <p:cxnSp>
          <p:nvCxnSpPr>
            <p:cNvPr id="2550" name="Google Shape;2550;p57"/>
            <p:cNvCxnSpPr/>
            <p:nvPr/>
          </p:nvCxnSpPr>
          <p:spPr>
            <a:xfrm>
              <a:off x="5260597" y="1072382"/>
              <a:ext cx="1305000" cy="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3" name="Shape 3883"/>
        <p:cNvGrpSpPr/>
        <p:nvPr/>
      </p:nvGrpSpPr>
      <p:grpSpPr>
        <a:xfrm>
          <a:off x="0" y="0"/>
          <a:ext cx="0" cy="0"/>
          <a:chOff x="0" y="0"/>
          <a:chExt cx="0" cy="0"/>
        </a:xfrm>
      </p:grpSpPr>
      <p:sp>
        <p:nvSpPr>
          <p:cNvPr id="3884" name="Google Shape;3884;p102"/>
          <p:cNvSpPr txBox="1"/>
          <p:nvPr>
            <p:ph type="title"/>
          </p:nvPr>
        </p:nvSpPr>
        <p:spPr>
          <a:xfrm>
            <a:off x="1896150" y="2219025"/>
            <a:ext cx="53517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885" name="Google Shape;3885;p102"/>
          <p:cNvSpPr txBox="1"/>
          <p:nvPr>
            <p:ph idx="1" type="subTitle"/>
          </p:nvPr>
        </p:nvSpPr>
        <p:spPr>
          <a:xfrm>
            <a:off x="4769443" y="1032656"/>
            <a:ext cx="2309400" cy="6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886" name="Google Shape;3886;p10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887" name="Google Shape;3887;p10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3888" name="Google Shape;3888;p102"/>
          <p:cNvSpPr txBox="1"/>
          <p:nvPr>
            <p:ph idx="2" type="title"/>
          </p:nvPr>
        </p:nvSpPr>
        <p:spPr>
          <a:xfrm rot="2188">
            <a:off x="2065157" y="692906"/>
            <a:ext cx="18855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889" name="Google Shape;3889;p10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3890" name="Google Shape;3890;p102"/>
          <p:cNvGrpSpPr/>
          <p:nvPr/>
        </p:nvGrpSpPr>
        <p:grpSpPr>
          <a:xfrm>
            <a:off x="4240329" y="3600889"/>
            <a:ext cx="707602" cy="647347"/>
            <a:chOff x="1050075" y="3130750"/>
            <a:chExt cx="1295025" cy="1184750"/>
          </a:xfrm>
        </p:grpSpPr>
        <p:sp>
          <p:nvSpPr>
            <p:cNvPr id="3891" name="Google Shape;3891;p102"/>
            <p:cNvSpPr/>
            <p:nvPr/>
          </p:nvSpPr>
          <p:spPr>
            <a:xfrm>
              <a:off x="2148000" y="3271500"/>
              <a:ext cx="13325" cy="380875"/>
            </a:xfrm>
            <a:custGeom>
              <a:rect b="b" l="l" r="r" t="t"/>
              <a:pathLst>
                <a:path extrusionOk="0" h="15235" w="533">
                  <a:moveTo>
                    <a:pt x="267" y="0"/>
                  </a:moveTo>
                  <a:lnTo>
                    <a:pt x="0" y="7617"/>
                  </a:lnTo>
                  <a:lnTo>
                    <a:pt x="267" y="15235"/>
                  </a:lnTo>
                  <a:lnTo>
                    <a:pt x="533" y="7617"/>
                  </a:lnTo>
                  <a:lnTo>
                    <a:pt x="2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2"/>
            <p:cNvSpPr/>
            <p:nvPr/>
          </p:nvSpPr>
          <p:spPr>
            <a:xfrm>
              <a:off x="1964225" y="3461925"/>
              <a:ext cx="380875" cy="6675"/>
            </a:xfrm>
            <a:custGeom>
              <a:rect b="b" l="l" r="r" t="t"/>
              <a:pathLst>
                <a:path extrusionOk="0" h="267" w="15235">
                  <a:moveTo>
                    <a:pt x="0" y="0"/>
                  </a:moveTo>
                  <a:lnTo>
                    <a:pt x="7618" y="267"/>
                  </a:lnTo>
                  <a:lnTo>
                    <a:pt x="15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2"/>
            <p:cNvSpPr/>
            <p:nvPr/>
          </p:nvSpPr>
          <p:spPr>
            <a:xfrm>
              <a:off x="1964225" y="3455275"/>
              <a:ext cx="380875" cy="6675"/>
            </a:xfrm>
            <a:custGeom>
              <a:rect b="b" l="l" r="r" t="t"/>
              <a:pathLst>
                <a:path extrusionOk="0" h="267" w="15235">
                  <a:moveTo>
                    <a:pt x="7618" y="0"/>
                  </a:moveTo>
                  <a:lnTo>
                    <a:pt x="0" y="266"/>
                  </a:lnTo>
                  <a:lnTo>
                    <a:pt x="15235" y="266"/>
                  </a:lnTo>
                  <a:lnTo>
                    <a:pt x="76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2"/>
            <p:cNvSpPr/>
            <p:nvPr/>
          </p:nvSpPr>
          <p:spPr>
            <a:xfrm>
              <a:off x="2072400" y="3379700"/>
              <a:ext cx="164500" cy="164500"/>
            </a:xfrm>
            <a:custGeom>
              <a:rect b="b" l="l" r="r" t="t"/>
              <a:pathLst>
                <a:path extrusionOk="0" h="6580" w="6580">
                  <a:moveTo>
                    <a:pt x="6580" y="1"/>
                  </a:moveTo>
                  <a:lnTo>
                    <a:pt x="3102" y="3102"/>
                  </a:lnTo>
                  <a:lnTo>
                    <a:pt x="0" y="6580"/>
                  </a:lnTo>
                  <a:lnTo>
                    <a:pt x="3478" y="3478"/>
                  </a:lnTo>
                  <a:lnTo>
                    <a:pt x="65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02"/>
            <p:cNvSpPr/>
            <p:nvPr/>
          </p:nvSpPr>
          <p:spPr>
            <a:xfrm>
              <a:off x="2072400" y="3379700"/>
              <a:ext cx="164500" cy="164500"/>
            </a:xfrm>
            <a:custGeom>
              <a:rect b="b" l="l" r="r" t="t"/>
              <a:pathLst>
                <a:path extrusionOk="0" h="6580" w="6580">
                  <a:moveTo>
                    <a:pt x="0" y="1"/>
                  </a:moveTo>
                  <a:lnTo>
                    <a:pt x="3102" y="3478"/>
                  </a:lnTo>
                  <a:lnTo>
                    <a:pt x="6580" y="6580"/>
                  </a:lnTo>
                  <a:lnTo>
                    <a:pt x="3478" y="310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2"/>
            <p:cNvSpPr/>
            <p:nvPr/>
          </p:nvSpPr>
          <p:spPr>
            <a:xfrm>
              <a:off x="1922450" y="3130750"/>
              <a:ext cx="9825" cy="281550"/>
            </a:xfrm>
            <a:custGeom>
              <a:rect b="b" l="l" r="r" t="t"/>
              <a:pathLst>
                <a:path extrusionOk="0" h="11262" w="393">
                  <a:moveTo>
                    <a:pt x="197" y="1"/>
                  </a:moveTo>
                  <a:lnTo>
                    <a:pt x="0" y="5630"/>
                  </a:lnTo>
                  <a:lnTo>
                    <a:pt x="197" y="11261"/>
                  </a:lnTo>
                  <a:lnTo>
                    <a:pt x="392"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2"/>
            <p:cNvSpPr/>
            <p:nvPr/>
          </p:nvSpPr>
          <p:spPr>
            <a:xfrm>
              <a:off x="1786600" y="3271500"/>
              <a:ext cx="281525" cy="4925"/>
            </a:xfrm>
            <a:custGeom>
              <a:rect b="b" l="l" r="r" t="t"/>
              <a:pathLst>
                <a:path extrusionOk="0" h="197" w="11261">
                  <a:moveTo>
                    <a:pt x="0" y="0"/>
                  </a:moveTo>
                  <a:lnTo>
                    <a:pt x="5631"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2"/>
            <p:cNvSpPr/>
            <p:nvPr/>
          </p:nvSpPr>
          <p:spPr>
            <a:xfrm>
              <a:off x="1786600" y="3266575"/>
              <a:ext cx="281525" cy="4950"/>
            </a:xfrm>
            <a:custGeom>
              <a:rect b="b" l="l" r="r" t="t"/>
              <a:pathLst>
                <a:path extrusionOk="0" h="198" w="11261">
                  <a:moveTo>
                    <a:pt x="5631" y="0"/>
                  </a:moveTo>
                  <a:lnTo>
                    <a:pt x="0" y="197"/>
                  </a:lnTo>
                  <a:lnTo>
                    <a:pt x="11261" y="197"/>
                  </a:lnTo>
                  <a:lnTo>
                    <a:pt x="56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2"/>
            <p:cNvSpPr/>
            <p:nvPr/>
          </p:nvSpPr>
          <p:spPr>
            <a:xfrm>
              <a:off x="1866575" y="3210725"/>
              <a:ext cx="121575" cy="121600"/>
            </a:xfrm>
            <a:custGeom>
              <a:rect b="b" l="l" r="r" t="t"/>
              <a:pathLst>
                <a:path extrusionOk="0" h="4864" w="4863">
                  <a:moveTo>
                    <a:pt x="4863" y="1"/>
                  </a:moveTo>
                  <a:lnTo>
                    <a:pt x="2292" y="2292"/>
                  </a:lnTo>
                  <a:lnTo>
                    <a:pt x="0" y="4863"/>
                  </a:lnTo>
                  <a:lnTo>
                    <a:pt x="2571" y="2571"/>
                  </a:lnTo>
                  <a:lnTo>
                    <a:pt x="4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2"/>
            <p:cNvSpPr/>
            <p:nvPr/>
          </p:nvSpPr>
          <p:spPr>
            <a:xfrm>
              <a:off x="1866575" y="3210725"/>
              <a:ext cx="121575" cy="121600"/>
            </a:xfrm>
            <a:custGeom>
              <a:rect b="b" l="l" r="r" t="t"/>
              <a:pathLst>
                <a:path extrusionOk="0" h="4864" w="4863">
                  <a:moveTo>
                    <a:pt x="0" y="1"/>
                  </a:moveTo>
                  <a:lnTo>
                    <a:pt x="2292" y="2571"/>
                  </a:lnTo>
                  <a:lnTo>
                    <a:pt x="4863" y="4863"/>
                  </a:lnTo>
                  <a:lnTo>
                    <a:pt x="2571" y="229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2"/>
            <p:cNvSpPr/>
            <p:nvPr/>
          </p:nvSpPr>
          <p:spPr>
            <a:xfrm>
              <a:off x="1261250" y="3974775"/>
              <a:ext cx="9875" cy="281550"/>
            </a:xfrm>
            <a:custGeom>
              <a:rect b="b" l="l" r="r" t="t"/>
              <a:pathLst>
                <a:path extrusionOk="0" h="11262" w="395">
                  <a:moveTo>
                    <a:pt x="197" y="1"/>
                  </a:moveTo>
                  <a:lnTo>
                    <a:pt x="0" y="5630"/>
                  </a:lnTo>
                  <a:lnTo>
                    <a:pt x="197" y="11261"/>
                  </a:lnTo>
                  <a:lnTo>
                    <a:pt x="394" y="5630"/>
                  </a:lnTo>
                  <a:lnTo>
                    <a:pt x="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2"/>
            <p:cNvSpPr/>
            <p:nvPr/>
          </p:nvSpPr>
          <p:spPr>
            <a:xfrm>
              <a:off x="1125425" y="4115525"/>
              <a:ext cx="281550" cy="4950"/>
            </a:xfrm>
            <a:custGeom>
              <a:rect b="b" l="l" r="r" t="t"/>
              <a:pathLst>
                <a:path extrusionOk="0" h="198" w="11262">
                  <a:moveTo>
                    <a:pt x="1" y="0"/>
                  </a:moveTo>
                  <a:lnTo>
                    <a:pt x="5630" y="197"/>
                  </a:lnTo>
                  <a:lnTo>
                    <a:pt x="11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02"/>
            <p:cNvSpPr/>
            <p:nvPr/>
          </p:nvSpPr>
          <p:spPr>
            <a:xfrm>
              <a:off x="1125425" y="4110650"/>
              <a:ext cx="281550" cy="4900"/>
            </a:xfrm>
            <a:custGeom>
              <a:rect b="b" l="l" r="r" t="t"/>
              <a:pathLst>
                <a:path extrusionOk="0" h="196" w="11262">
                  <a:moveTo>
                    <a:pt x="5630" y="0"/>
                  </a:moveTo>
                  <a:lnTo>
                    <a:pt x="1" y="195"/>
                  </a:lnTo>
                  <a:lnTo>
                    <a:pt x="11261" y="195"/>
                  </a:lnTo>
                  <a:lnTo>
                    <a:pt x="5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02"/>
            <p:cNvSpPr/>
            <p:nvPr/>
          </p:nvSpPr>
          <p:spPr>
            <a:xfrm>
              <a:off x="1205375" y="4054750"/>
              <a:ext cx="121625" cy="121600"/>
            </a:xfrm>
            <a:custGeom>
              <a:rect b="b" l="l" r="r" t="t"/>
              <a:pathLst>
                <a:path extrusionOk="0" h="4864" w="4865">
                  <a:moveTo>
                    <a:pt x="4864" y="1"/>
                  </a:moveTo>
                  <a:lnTo>
                    <a:pt x="2294" y="2293"/>
                  </a:lnTo>
                  <a:lnTo>
                    <a:pt x="0" y="4863"/>
                  </a:lnTo>
                  <a:lnTo>
                    <a:pt x="0" y="4863"/>
                  </a:lnTo>
                  <a:lnTo>
                    <a:pt x="2571" y="2572"/>
                  </a:lnTo>
                  <a:lnTo>
                    <a:pt x="48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2"/>
            <p:cNvSpPr/>
            <p:nvPr/>
          </p:nvSpPr>
          <p:spPr>
            <a:xfrm>
              <a:off x="1205375" y="4054750"/>
              <a:ext cx="121625" cy="121600"/>
            </a:xfrm>
            <a:custGeom>
              <a:rect b="b" l="l" r="r" t="t"/>
              <a:pathLst>
                <a:path extrusionOk="0" h="4864" w="4865">
                  <a:moveTo>
                    <a:pt x="0" y="1"/>
                  </a:moveTo>
                  <a:lnTo>
                    <a:pt x="2294" y="2572"/>
                  </a:lnTo>
                  <a:lnTo>
                    <a:pt x="4864" y="4863"/>
                  </a:lnTo>
                  <a:lnTo>
                    <a:pt x="4864" y="4863"/>
                  </a:lnTo>
                  <a:lnTo>
                    <a:pt x="2571" y="229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2"/>
            <p:cNvSpPr/>
            <p:nvPr/>
          </p:nvSpPr>
          <p:spPr>
            <a:xfrm>
              <a:off x="1604825" y="3165850"/>
              <a:ext cx="40150" cy="1149650"/>
            </a:xfrm>
            <a:custGeom>
              <a:rect b="b" l="l" r="r" t="t"/>
              <a:pathLst>
                <a:path extrusionOk="0" h="45986" w="1606">
                  <a:moveTo>
                    <a:pt x="804" y="0"/>
                  </a:moveTo>
                  <a:lnTo>
                    <a:pt x="0" y="22994"/>
                  </a:lnTo>
                  <a:lnTo>
                    <a:pt x="804" y="45986"/>
                  </a:lnTo>
                  <a:lnTo>
                    <a:pt x="1605" y="22994"/>
                  </a:lnTo>
                  <a:lnTo>
                    <a:pt x="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2"/>
            <p:cNvSpPr/>
            <p:nvPr/>
          </p:nvSpPr>
          <p:spPr>
            <a:xfrm>
              <a:off x="1050075" y="3740675"/>
              <a:ext cx="1149650" cy="20125"/>
            </a:xfrm>
            <a:custGeom>
              <a:rect b="b" l="l" r="r" t="t"/>
              <a:pathLst>
                <a:path extrusionOk="0" h="805" w="45986">
                  <a:moveTo>
                    <a:pt x="0" y="1"/>
                  </a:moveTo>
                  <a:lnTo>
                    <a:pt x="22994" y="804"/>
                  </a:lnTo>
                  <a:lnTo>
                    <a:pt x="4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2"/>
            <p:cNvSpPr/>
            <p:nvPr/>
          </p:nvSpPr>
          <p:spPr>
            <a:xfrm>
              <a:off x="1050075" y="3720600"/>
              <a:ext cx="1149650" cy="20100"/>
            </a:xfrm>
            <a:custGeom>
              <a:rect b="b" l="l" r="r" t="t"/>
              <a:pathLst>
                <a:path extrusionOk="0" h="804" w="45986">
                  <a:moveTo>
                    <a:pt x="22994" y="0"/>
                  </a:moveTo>
                  <a:lnTo>
                    <a:pt x="0" y="804"/>
                  </a:lnTo>
                  <a:lnTo>
                    <a:pt x="45986" y="804"/>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2"/>
            <p:cNvSpPr/>
            <p:nvPr/>
          </p:nvSpPr>
          <p:spPr>
            <a:xfrm>
              <a:off x="1446650" y="3438225"/>
              <a:ext cx="356550" cy="604950"/>
            </a:xfrm>
            <a:custGeom>
              <a:rect b="b" l="l" r="r" t="t"/>
              <a:pathLst>
                <a:path extrusionOk="0" h="24198" w="14262">
                  <a:moveTo>
                    <a:pt x="14261" y="0"/>
                  </a:moveTo>
                  <a:lnTo>
                    <a:pt x="6438" y="11691"/>
                  </a:lnTo>
                  <a:lnTo>
                    <a:pt x="0" y="24197"/>
                  </a:lnTo>
                  <a:lnTo>
                    <a:pt x="0" y="24197"/>
                  </a:lnTo>
                  <a:lnTo>
                    <a:pt x="7822" y="12507"/>
                  </a:lnTo>
                  <a:lnTo>
                    <a:pt x="14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2"/>
            <p:cNvSpPr/>
            <p:nvPr/>
          </p:nvSpPr>
          <p:spPr>
            <a:xfrm>
              <a:off x="1322450" y="3562425"/>
              <a:ext cx="604950" cy="356550"/>
            </a:xfrm>
            <a:custGeom>
              <a:rect b="b" l="l" r="r" t="t"/>
              <a:pathLst>
                <a:path extrusionOk="0" h="14262" w="24198">
                  <a:moveTo>
                    <a:pt x="0" y="0"/>
                  </a:moveTo>
                  <a:lnTo>
                    <a:pt x="11691" y="7822"/>
                  </a:lnTo>
                  <a:lnTo>
                    <a:pt x="24197" y="14261"/>
                  </a:lnTo>
                  <a:lnTo>
                    <a:pt x="24197" y="14261"/>
                  </a:lnTo>
                  <a:lnTo>
                    <a:pt x="12507" y="64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2"/>
            <p:cNvSpPr/>
            <p:nvPr/>
          </p:nvSpPr>
          <p:spPr>
            <a:xfrm>
              <a:off x="1314950" y="3575725"/>
              <a:ext cx="619875" cy="329900"/>
            </a:xfrm>
            <a:custGeom>
              <a:rect b="b" l="l" r="r" t="t"/>
              <a:pathLst>
                <a:path extrusionOk="0" h="13196" w="24795">
                  <a:moveTo>
                    <a:pt x="24795" y="1"/>
                  </a:moveTo>
                  <a:lnTo>
                    <a:pt x="12021" y="5888"/>
                  </a:lnTo>
                  <a:lnTo>
                    <a:pt x="1" y="13195"/>
                  </a:lnTo>
                  <a:lnTo>
                    <a:pt x="1" y="13195"/>
                  </a:lnTo>
                  <a:lnTo>
                    <a:pt x="12775" y="7308"/>
                  </a:lnTo>
                  <a:lnTo>
                    <a:pt x="24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2"/>
            <p:cNvSpPr/>
            <p:nvPr/>
          </p:nvSpPr>
          <p:spPr>
            <a:xfrm>
              <a:off x="1459950" y="3430725"/>
              <a:ext cx="329900" cy="619875"/>
            </a:xfrm>
            <a:custGeom>
              <a:rect b="b" l="l" r="r" t="t"/>
              <a:pathLst>
                <a:path extrusionOk="0" h="24795" w="13196">
                  <a:moveTo>
                    <a:pt x="0" y="1"/>
                  </a:moveTo>
                  <a:lnTo>
                    <a:pt x="5888" y="12775"/>
                  </a:lnTo>
                  <a:lnTo>
                    <a:pt x="13195" y="24795"/>
                  </a:lnTo>
                  <a:lnTo>
                    <a:pt x="7307" y="1202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102"/>
          <p:cNvGrpSpPr/>
          <p:nvPr/>
        </p:nvGrpSpPr>
        <p:grpSpPr>
          <a:xfrm>
            <a:off x="307002" y="692305"/>
            <a:ext cx="1286803" cy="3746602"/>
            <a:chOff x="307002" y="770500"/>
            <a:chExt cx="1286803" cy="3746602"/>
          </a:xfrm>
        </p:grpSpPr>
        <p:sp>
          <p:nvSpPr>
            <p:cNvPr id="3914" name="Google Shape;3914;p102"/>
            <p:cNvSpPr/>
            <p:nvPr/>
          </p:nvSpPr>
          <p:spPr>
            <a:xfrm>
              <a:off x="307002" y="2000385"/>
              <a:ext cx="1286803" cy="1286831"/>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2"/>
            <p:cNvSpPr/>
            <p:nvPr/>
          </p:nvSpPr>
          <p:spPr>
            <a:xfrm>
              <a:off x="584643" y="770500"/>
              <a:ext cx="731522" cy="73175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2"/>
            <p:cNvSpPr/>
            <p:nvPr/>
          </p:nvSpPr>
          <p:spPr>
            <a:xfrm>
              <a:off x="584643" y="3785350"/>
              <a:ext cx="731522" cy="73175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7" name="Google Shape;3917;p102"/>
            <p:cNvCxnSpPr/>
            <p:nvPr/>
          </p:nvCxnSpPr>
          <p:spPr>
            <a:xfrm>
              <a:off x="950404" y="1547169"/>
              <a:ext cx="0" cy="408300"/>
            </a:xfrm>
            <a:prstGeom prst="straightConnector1">
              <a:avLst/>
            </a:prstGeom>
            <a:noFill/>
            <a:ln cap="flat" cmpd="sng" w="9525">
              <a:solidFill>
                <a:schemeClr val="lt1"/>
              </a:solidFill>
              <a:prstDash val="solid"/>
              <a:round/>
              <a:headEnd len="med" w="med" type="none"/>
              <a:tailEnd len="med" w="med" type="none"/>
            </a:ln>
          </p:spPr>
        </p:cxnSp>
        <p:cxnSp>
          <p:nvCxnSpPr>
            <p:cNvPr id="3918" name="Google Shape;3918;p102"/>
            <p:cNvCxnSpPr/>
            <p:nvPr/>
          </p:nvCxnSpPr>
          <p:spPr>
            <a:xfrm>
              <a:off x="950404" y="3332133"/>
              <a:ext cx="0" cy="408300"/>
            </a:xfrm>
            <a:prstGeom prst="straightConnector1">
              <a:avLst/>
            </a:prstGeom>
            <a:noFill/>
            <a:ln cap="flat" cmpd="sng" w="9525">
              <a:solidFill>
                <a:schemeClr val="lt1"/>
              </a:solidFill>
              <a:prstDash val="solid"/>
              <a:round/>
              <a:headEnd len="med" w="med" type="none"/>
              <a:tailEnd len="med" w="med" type="none"/>
            </a:ln>
          </p:spPr>
        </p:cxnSp>
      </p:grpSp>
      <p:grpSp>
        <p:nvGrpSpPr>
          <p:cNvPr id="3919" name="Google Shape;3919;p102"/>
          <p:cNvGrpSpPr/>
          <p:nvPr/>
        </p:nvGrpSpPr>
        <p:grpSpPr>
          <a:xfrm>
            <a:off x="7553077" y="692305"/>
            <a:ext cx="1286803" cy="3746602"/>
            <a:chOff x="307002" y="770500"/>
            <a:chExt cx="1286803" cy="3746602"/>
          </a:xfrm>
        </p:grpSpPr>
        <p:sp>
          <p:nvSpPr>
            <p:cNvPr id="3920" name="Google Shape;3920;p102"/>
            <p:cNvSpPr/>
            <p:nvPr/>
          </p:nvSpPr>
          <p:spPr>
            <a:xfrm>
              <a:off x="307002" y="2000385"/>
              <a:ext cx="1286803" cy="1286831"/>
            </a:xfrm>
            <a:custGeom>
              <a:rect b="b" l="l" r="r" t="t"/>
              <a:pathLst>
                <a:path extrusionOk="0" h="45987" w="45986">
                  <a:moveTo>
                    <a:pt x="22992" y="1"/>
                  </a:moveTo>
                  <a:lnTo>
                    <a:pt x="22331" y="18967"/>
                  </a:lnTo>
                  <a:lnTo>
                    <a:pt x="19431" y="8916"/>
                  </a:lnTo>
                  <a:lnTo>
                    <a:pt x="21469" y="18258"/>
                  </a:lnTo>
                  <a:lnTo>
                    <a:pt x="13469" y="5098"/>
                  </a:lnTo>
                  <a:lnTo>
                    <a:pt x="13469" y="5098"/>
                  </a:lnTo>
                  <a:lnTo>
                    <a:pt x="20149" y="19592"/>
                  </a:lnTo>
                  <a:lnTo>
                    <a:pt x="12869" y="12583"/>
                  </a:lnTo>
                  <a:lnTo>
                    <a:pt x="12869" y="12583"/>
                  </a:lnTo>
                  <a:lnTo>
                    <a:pt x="19543" y="19917"/>
                  </a:lnTo>
                  <a:lnTo>
                    <a:pt x="19543" y="19917"/>
                  </a:lnTo>
                  <a:lnTo>
                    <a:pt x="5529" y="12701"/>
                  </a:lnTo>
                  <a:lnTo>
                    <a:pt x="18516" y="21391"/>
                  </a:lnTo>
                  <a:lnTo>
                    <a:pt x="18516" y="21391"/>
                  </a:lnTo>
                  <a:lnTo>
                    <a:pt x="9020" y="19039"/>
                  </a:lnTo>
                  <a:lnTo>
                    <a:pt x="19302" y="22320"/>
                  </a:lnTo>
                  <a:lnTo>
                    <a:pt x="0" y="22994"/>
                  </a:lnTo>
                  <a:lnTo>
                    <a:pt x="18966" y="23656"/>
                  </a:lnTo>
                  <a:lnTo>
                    <a:pt x="8914" y="26556"/>
                  </a:lnTo>
                  <a:lnTo>
                    <a:pt x="8914" y="26556"/>
                  </a:lnTo>
                  <a:lnTo>
                    <a:pt x="18258" y="24518"/>
                  </a:lnTo>
                  <a:lnTo>
                    <a:pt x="5097" y="32518"/>
                  </a:lnTo>
                  <a:lnTo>
                    <a:pt x="5097" y="32518"/>
                  </a:lnTo>
                  <a:lnTo>
                    <a:pt x="19590" y="25837"/>
                  </a:lnTo>
                  <a:lnTo>
                    <a:pt x="19590" y="25837"/>
                  </a:lnTo>
                  <a:lnTo>
                    <a:pt x="12582" y="33118"/>
                  </a:lnTo>
                  <a:lnTo>
                    <a:pt x="19915" y="26444"/>
                  </a:lnTo>
                  <a:lnTo>
                    <a:pt x="12699" y="40458"/>
                  </a:lnTo>
                  <a:lnTo>
                    <a:pt x="21390" y="27471"/>
                  </a:lnTo>
                  <a:lnTo>
                    <a:pt x="19039" y="36967"/>
                  </a:lnTo>
                  <a:lnTo>
                    <a:pt x="22318" y="26685"/>
                  </a:lnTo>
                  <a:lnTo>
                    <a:pt x="22992" y="45986"/>
                  </a:lnTo>
                  <a:lnTo>
                    <a:pt x="23656" y="27020"/>
                  </a:lnTo>
                  <a:lnTo>
                    <a:pt x="26555" y="37073"/>
                  </a:lnTo>
                  <a:lnTo>
                    <a:pt x="24517" y="27729"/>
                  </a:lnTo>
                  <a:lnTo>
                    <a:pt x="32517" y="40889"/>
                  </a:lnTo>
                  <a:lnTo>
                    <a:pt x="25835" y="26397"/>
                  </a:lnTo>
                  <a:lnTo>
                    <a:pt x="33117" y="33404"/>
                  </a:lnTo>
                  <a:lnTo>
                    <a:pt x="26442" y="26072"/>
                  </a:lnTo>
                  <a:lnTo>
                    <a:pt x="40457" y="33288"/>
                  </a:lnTo>
                  <a:lnTo>
                    <a:pt x="40457" y="33288"/>
                  </a:lnTo>
                  <a:lnTo>
                    <a:pt x="27469" y="24596"/>
                  </a:lnTo>
                  <a:lnTo>
                    <a:pt x="36967" y="26948"/>
                  </a:lnTo>
                  <a:lnTo>
                    <a:pt x="36967" y="26948"/>
                  </a:lnTo>
                  <a:lnTo>
                    <a:pt x="26684" y="23669"/>
                  </a:lnTo>
                  <a:lnTo>
                    <a:pt x="45986" y="22994"/>
                  </a:lnTo>
                  <a:lnTo>
                    <a:pt x="27020" y="22331"/>
                  </a:lnTo>
                  <a:lnTo>
                    <a:pt x="37071" y="19431"/>
                  </a:lnTo>
                  <a:lnTo>
                    <a:pt x="27729" y="21470"/>
                  </a:lnTo>
                  <a:lnTo>
                    <a:pt x="27729" y="21470"/>
                  </a:lnTo>
                  <a:lnTo>
                    <a:pt x="40889" y="13470"/>
                  </a:lnTo>
                  <a:lnTo>
                    <a:pt x="26395" y="20151"/>
                  </a:lnTo>
                  <a:lnTo>
                    <a:pt x="33404" y="12869"/>
                  </a:lnTo>
                  <a:lnTo>
                    <a:pt x="26070" y="19543"/>
                  </a:lnTo>
                  <a:lnTo>
                    <a:pt x="33286" y="5529"/>
                  </a:lnTo>
                  <a:lnTo>
                    <a:pt x="24596" y="18518"/>
                  </a:lnTo>
                  <a:lnTo>
                    <a:pt x="26948" y="9020"/>
                  </a:lnTo>
                  <a:lnTo>
                    <a:pt x="23667" y="19302"/>
                  </a:lnTo>
                  <a:lnTo>
                    <a:pt x="229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02"/>
            <p:cNvSpPr/>
            <p:nvPr/>
          </p:nvSpPr>
          <p:spPr>
            <a:xfrm>
              <a:off x="584643" y="770500"/>
              <a:ext cx="731522" cy="73175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02"/>
            <p:cNvSpPr/>
            <p:nvPr/>
          </p:nvSpPr>
          <p:spPr>
            <a:xfrm>
              <a:off x="584643" y="3785350"/>
              <a:ext cx="731522" cy="731752"/>
            </a:xfrm>
            <a:custGeom>
              <a:rect b="b" l="l" r="r" t="t"/>
              <a:pathLst>
                <a:path extrusionOk="0" h="45986" w="45986">
                  <a:moveTo>
                    <a:pt x="22992" y="0"/>
                  </a:moveTo>
                  <a:lnTo>
                    <a:pt x="22284" y="20283"/>
                  </a:lnTo>
                  <a:lnTo>
                    <a:pt x="16396" y="10596"/>
                  </a:lnTo>
                  <a:lnTo>
                    <a:pt x="21290" y="21214"/>
                  </a:lnTo>
                  <a:lnTo>
                    <a:pt x="21290" y="21214"/>
                  </a:lnTo>
                  <a:lnTo>
                    <a:pt x="10894" y="15863"/>
                  </a:lnTo>
                  <a:lnTo>
                    <a:pt x="20482" y="22277"/>
                  </a:lnTo>
                  <a:lnTo>
                    <a:pt x="0" y="22994"/>
                  </a:lnTo>
                  <a:lnTo>
                    <a:pt x="20283" y="23702"/>
                  </a:lnTo>
                  <a:lnTo>
                    <a:pt x="10596" y="29590"/>
                  </a:lnTo>
                  <a:lnTo>
                    <a:pt x="21214" y="24696"/>
                  </a:lnTo>
                  <a:lnTo>
                    <a:pt x="15862" y="35092"/>
                  </a:lnTo>
                  <a:lnTo>
                    <a:pt x="22277" y="25504"/>
                  </a:lnTo>
                  <a:lnTo>
                    <a:pt x="22992" y="45986"/>
                  </a:lnTo>
                  <a:lnTo>
                    <a:pt x="23701" y="25703"/>
                  </a:lnTo>
                  <a:lnTo>
                    <a:pt x="29591" y="35390"/>
                  </a:lnTo>
                  <a:lnTo>
                    <a:pt x="24695" y="24772"/>
                  </a:lnTo>
                  <a:lnTo>
                    <a:pt x="35091" y="30124"/>
                  </a:lnTo>
                  <a:lnTo>
                    <a:pt x="25505" y="23709"/>
                  </a:lnTo>
                  <a:lnTo>
                    <a:pt x="45986" y="22994"/>
                  </a:lnTo>
                  <a:lnTo>
                    <a:pt x="25703" y="22285"/>
                  </a:lnTo>
                  <a:lnTo>
                    <a:pt x="35390" y="16395"/>
                  </a:lnTo>
                  <a:lnTo>
                    <a:pt x="24772" y="21291"/>
                  </a:lnTo>
                  <a:lnTo>
                    <a:pt x="30123" y="10895"/>
                  </a:lnTo>
                  <a:lnTo>
                    <a:pt x="23709" y="20481"/>
                  </a:lnTo>
                  <a:lnTo>
                    <a:pt x="229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3" name="Google Shape;3923;p102"/>
            <p:cNvCxnSpPr/>
            <p:nvPr/>
          </p:nvCxnSpPr>
          <p:spPr>
            <a:xfrm>
              <a:off x="950404" y="1547169"/>
              <a:ext cx="0" cy="408300"/>
            </a:xfrm>
            <a:prstGeom prst="straightConnector1">
              <a:avLst/>
            </a:prstGeom>
            <a:noFill/>
            <a:ln cap="flat" cmpd="sng" w="9525">
              <a:solidFill>
                <a:schemeClr val="lt1"/>
              </a:solidFill>
              <a:prstDash val="solid"/>
              <a:round/>
              <a:headEnd len="med" w="med" type="none"/>
              <a:tailEnd len="med" w="med" type="none"/>
            </a:ln>
          </p:spPr>
        </p:cxnSp>
        <p:cxnSp>
          <p:nvCxnSpPr>
            <p:cNvPr id="3924" name="Google Shape;3924;p102"/>
            <p:cNvCxnSpPr/>
            <p:nvPr/>
          </p:nvCxnSpPr>
          <p:spPr>
            <a:xfrm>
              <a:off x="950404" y="3332133"/>
              <a:ext cx="0" cy="408300"/>
            </a:xfrm>
            <a:prstGeom prst="straightConnector1">
              <a:avLst/>
            </a:prstGeom>
            <a:noFill/>
            <a:ln cap="flat" cmpd="sng" w="9525">
              <a:solidFill>
                <a:schemeClr val="lt1"/>
              </a:solidFill>
              <a:prstDash val="solid"/>
              <a:round/>
              <a:headEnd len="med" w="med" type="none"/>
              <a:tailEnd len="med" w="med" type="none"/>
            </a:ln>
          </p:spPr>
        </p:cxnSp>
      </p:grpSp>
      <p:grpSp>
        <p:nvGrpSpPr>
          <p:cNvPr id="3925" name="Google Shape;3925;p102"/>
          <p:cNvGrpSpPr/>
          <p:nvPr/>
        </p:nvGrpSpPr>
        <p:grpSpPr>
          <a:xfrm>
            <a:off x="1746875" y="544025"/>
            <a:ext cx="5650250" cy="4062000"/>
            <a:chOff x="1746875" y="544025"/>
            <a:chExt cx="5650250" cy="4062000"/>
          </a:xfrm>
        </p:grpSpPr>
        <p:cxnSp>
          <p:nvCxnSpPr>
            <p:cNvPr id="3926" name="Google Shape;3926;p102"/>
            <p:cNvCxnSpPr/>
            <p:nvPr/>
          </p:nvCxnSpPr>
          <p:spPr>
            <a:xfrm>
              <a:off x="1753525" y="2177150"/>
              <a:ext cx="5643600" cy="0"/>
            </a:xfrm>
            <a:prstGeom prst="straightConnector1">
              <a:avLst/>
            </a:prstGeom>
            <a:noFill/>
            <a:ln cap="flat" cmpd="sng" w="9525">
              <a:solidFill>
                <a:schemeClr val="lt1"/>
              </a:solidFill>
              <a:prstDash val="solid"/>
              <a:round/>
              <a:headEnd len="med" w="med" type="none"/>
              <a:tailEnd len="med" w="med" type="none"/>
            </a:ln>
          </p:spPr>
        </p:cxnSp>
        <p:cxnSp>
          <p:nvCxnSpPr>
            <p:cNvPr id="3927" name="Google Shape;3927;p102"/>
            <p:cNvCxnSpPr/>
            <p:nvPr/>
          </p:nvCxnSpPr>
          <p:spPr>
            <a:xfrm>
              <a:off x="1753525" y="3340550"/>
              <a:ext cx="5643600" cy="0"/>
            </a:xfrm>
            <a:prstGeom prst="straightConnector1">
              <a:avLst/>
            </a:prstGeom>
            <a:noFill/>
            <a:ln cap="flat" cmpd="sng" w="9525">
              <a:solidFill>
                <a:schemeClr val="lt1"/>
              </a:solidFill>
              <a:prstDash val="solid"/>
              <a:round/>
              <a:headEnd len="med" w="med" type="none"/>
              <a:tailEnd len="med" w="med" type="none"/>
            </a:ln>
          </p:spPr>
        </p:cxnSp>
        <p:cxnSp>
          <p:nvCxnSpPr>
            <p:cNvPr id="3928" name="Google Shape;3928;p102"/>
            <p:cNvCxnSpPr/>
            <p:nvPr/>
          </p:nvCxnSpPr>
          <p:spPr>
            <a:xfrm rot="10800000">
              <a:off x="4176200" y="545475"/>
              <a:ext cx="0" cy="1630500"/>
            </a:xfrm>
            <a:prstGeom prst="straightConnector1">
              <a:avLst/>
            </a:prstGeom>
            <a:noFill/>
            <a:ln cap="flat" cmpd="sng" w="9525">
              <a:solidFill>
                <a:schemeClr val="lt1"/>
              </a:solidFill>
              <a:prstDash val="solid"/>
              <a:round/>
              <a:headEnd len="med" w="med" type="none"/>
              <a:tailEnd len="med" w="med" type="none"/>
            </a:ln>
          </p:spPr>
        </p:cxnSp>
        <p:cxnSp>
          <p:nvCxnSpPr>
            <p:cNvPr id="3929" name="Google Shape;3929;p102"/>
            <p:cNvCxnSpPr/>
            <p:nvPr/>
          </p:nvCxnSpPr>
          <p:spPr>
            <a:xfrm rot="10800000">
              <a:off x="1746875" y="544025"/>
              <a:ext cx="0" cy="4062000"/>
            </a:xfrm>
            <a:prstGeom prst="straightConnector1">
              <a:avLst/>
            </a:prstGeom>
            <a:noFill/>
            <a:ln cap="flat" cmpd="sng" w="9525">
              <a:solidFill>
                <a:schemeClr val="lt1"/>
              </a:solidFill>
              <a:prstDash val="solid"/>
              <a:round/>
              <a:headEnd len="med" w="med" type="none"/>
              <a:tailEnd len="med" w="med" type="none"/>
            </a:ln>
          </p:spPr>
        </p:cxnSp>
        <p:cxnSp>
          <p:nvCxnSpPr>
            <p:cNvPr id="3930" name="Google Shape;3930;p102"/>
            <p:cNvCxnSpPr/>
            <p:nvPr/>
          </p:nvCxnSpPr>
          <p:spPr>
            <a:xfrm rot="10800000">
              <a:off x="7384675" y="544025"/>
              <a:ext cx="0" cy="4062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84"/>
                                        </p:tgtEl>
                                        <p:attrNameLst>
                                          <p:attrName>style.visibility</p:attrName>
                                        </p:attrNameLst>
                                      </p:cBhvr>
                                      <p:to>
                                        <p:strVal val="visible"/>
                                      </p:to>
                                    </p:set>
                                    <p:animEffect filter="fade" transition="in">
                                      <p:cBhvr>
                                        <p:cTn dur="2500"/>
                                        <p:tgtEl>
                                          <p:spTgt spid="3884"/>
                                        </p:tgtEl>
                                      </p:cBhvr>
                                    </p:animEffect>
                                  </p:childTnLst>
                                </p:cTn>
                              </p:par>
                              <p:par>
                                <p:cTn fill="hold" nodeType="withEffect" presetClass="entr" presetID="2" presetSubtype="2">
                                  <p:stCondLst>
                                    <p:cond delay="0"/>
                                  </p:stCondLst>
                                  <p:childTnLst>
                                    <p:set>
                                      <p:cBhvr>
                                        <p:cTn dur="1" fill="hold">
                                          <p:stCondLst>
                                            <p:cond delay="0"/>
                                          </p:stCondLst>
                                        </p:cTn>
                                        <p:tgtEl>
                                          <p:spTgt spid="3885"/>
                                        </p:tgtEl>
                                        <p:attrNameLst>
                                          <p:attrName>style.visibility</p:attrName>
                                        </p:attrNameLst>
                                      </p:cBhvr>
                                      <p:to>
                                        <p:strVal val="visible"/>
                                      </p:to>
                                    </p:set>
                                    <p:anim calcmode="lin" valueType="num">
                                      <p:cBhvr additive="base">
                                        <p:cTn dur="1500"/>
                                        <p:tgtEl>
                                          <p:spTgt spid="388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886"/>
                                        </p:tgtEl>
                                        <p:attrNameLst>
                                          <p:attrName>style.visibility</p:attrName>
                                        </p:attrNameLst>
                                      </p:cBhvr>
                                      <p:to>
                                        <p:strVal val="visible"/>
                                      </p:to>
                                    </p:set>
                                    <p:animEffect filter="fade" transition="in">
                                      <p:cBhvr>
                                        <p:cTn dur="2000"/>
                                        <p:tgtEl>
                                          <p:spTgt spid="3886"/>
                                        </p:tgtEl>
                                      </p:cBhvr>
                                    </p:animEffect>
                                  </p:childTnLst>
                                </p:cTn>
                              </p:par>
                              <p:par>
                                <p:cTn fill="hold" nodeType="withEffect" presetClass="entr" presetID="10" presetSubtype="0">
                                  <p:stCondLst>
                                    <p:cond delay="0"/>
                                  </p:stCondLst>
                                  <p:childTnLst>
                                    <p:set>
                                      <p:cBhvr>
                                        <p:cTn dur="1" fill="hold">
                                          <p:stCondLst>
                                            <p:cond delay="0"/>
                                          </p:stCondLst>
                                        </p:cTn>
                                        <p:tgtEl>
                                          <p:spTgt spid="3887"/>
                                        </p:tgtEl>
                                        <p:attrNameLst>
                                          <p:attrName>style.visibility</p:attrName>
                                        </p:attrNameLst>
                                      </p:cBhvr>
                                      <p:to>
                                        <p:strVal val="visible"/>
                                      </p:to>
                                    </p:set>
                                    <p:animEffect filter="fade" transition="in">
                                      <p:cBhvr>
                                        <p:cTn dur="2000"/>
                                        <p:tgtEl>
                                          <p:spTgt spid="3887"/>
                                        </p:tgtEl>
                                      </p:cBhvr>
                                    </p:animEffect>
                                  </p:childTnLst>
                                </p:cTn>
                              </p:par>
                              <p:par>
                                <p:cTn fill="hold" nodeType="with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3000"/>
                                        <p:tgtEl>
                                          <p:spTgt spid="3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10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REFERENCES</a:t>
            </a:r>
            <a:endParaRPr/>
          </a:p>
        </p:txBody>
      </p:sp>
      <p:sp>
        <p:nvSpPr>
          <p:cNvPr id="3936" name="Google Shape;3936;p10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937" name="Google Shape;3937;p10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3938" name="Google Shape;3938;p103"/>
          <p:cNvPicPr preferRelativeResize="0"/>
          <p:nvPr/>
        </p:nvPicPr>
        <p:blipFill rotWithShape="1">
          <a:blip r:embed="rId3">
            <a:alphaModFix amt="80000"/>
          </a:blip>
          <a:srcRect b="0" l="50961" r="0" t="0"/>
          <a:stretch/>
        </p:blipFill>
        <p:spPr>
          <a:xfrm>
            <a:off x="5463330" y="1140626"/>
            <a:ext cx="2571873" cy="3458401"/>
          </a:xfrm>
          <a:prstGeom prst="rect">
            <a:avLst/>
          </a:prstGeom>
          <a:noFill/>
          <a:ln cap="flat" cmpd="sng" w="9525">
            <a:solidFill>
              <a:schemeClr val="lt1"/>
            </a:solidFill>
            <a:prstDash val="solid"/>
            <a:round/>
            <a:headEnd len="sm" w="sm" type="none"/>
            <a:tailEnd len="sm" w="sm" type="none"/>
          </a:ln>
        </p:spPr>
      </p:pic>
      <p:sp>
        <p:nvSpPr>
          <p:cNvPr id="3939" name="Google Shape;3939;p103"/>
          <p:cNvSpPr txBox="1"/>
          <p:nvPr>
            <p:ph idx="1" type="body"/>
          </p:nvPr>
        </p:nvSpPr>
        <p:spPr>
          <a:xfrm>
            <a:off x="1336525" y="1657226"/>
            <a:ext cx="3691200" cy="24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100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3940" name="Google Shape;3940;p103">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cxnSp>
        <p:nvCxnSpPr>
          <p:cNvPr id="3941" name="Google Shape;3941;p103"/>
          <p:cNvCxnSpPr/>
          <p:nvPr/>
        </p:nvCxnSpPr>
        <p:spPr>
          <a:xfrm>
            <a:off x="1102175" y="1133925"/>
            <a:ext cx="0" cy="34743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5" name="Shape 3945"/>
        <p:cNvGrpSpPr/>
        <p:nvPr/>
      </p:nvGrpSpPr>
      <p:grpSpPr>
        <a:xfrm>
          <a:off x="0" y="0"/>
          <a:ext cx="0" cy="0"/>
          <a:chOff x="0" y="0"/>
          <a:chExt cx="0" cy="0"/>
        </a:xfrm>
      </p:grpSpPr>
      <p:sp>
        <p:nvSpPr>
          <p:cNvPr id="3946" name="Google Shape;3946;p10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INTERNATIONAL EXPERIENCE</a:t>
            </a:r>
            <a:endParaRPr/>
          </a:p>
        </p:txBody>
      </p:sp>
      <p:sp>
        <p:nvSpPr>
          <p:cNvPr id="3947" name="Google Shape;3947;p10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3948" name="Google Shape;3948;p10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3949" name="Google Shape;3949;p104"/>
          <p:cNvGrpSpPr/>
          <p:nvPr/>
        </p:nvGrpSpPr>
        <p:grpSpPr>
          <a:xfrm>
            <a:off x="3086568" y="1277723"/>
            <a:ext cx="5323658" cy="3158190"/>
            <a:chOff x="233350" y="949250"/>
            <a:chExt cx="6859500" cy="3802300"/>
          </a:xfrm>
        </p:grpSpPr>
        <p:sp>
          <p:nvSpPr>
            <p:cNvPr id="3950" name="Google Shape;3950;p10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0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0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0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0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0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0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0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0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0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0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0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0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0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0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0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0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0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0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0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0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0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0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0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0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0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0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0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0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0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0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0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0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0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0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0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0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0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0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0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99" name="Google Shape;3999;p104"/>
          <p:cNvCxnSpPr>
            <a:stCxn id="4000" idx="3"/>
          </p:cNvCxnSpPr>
          <p:nvPr/>
        </p:nvCxnSpPr>
        <p:spPr>
          <a:xfrm>
            <a:off x="2790562" y="1496038"/>
            <a:ext cx="1089000" cy="637200"/>
          </a:xfrm>
          <a:prstGeom prst="bentConnector3">
            <a:avLst>
              <a:gd fmla="val 50000" name="adj1"/>
            </a:avLst>
          </a:prstGeom>
          <a:noFill/>
          <a:ln cap="flat" cmpd="sng" w="9525">
            <a:solidFill>
              <a:schemeClr val="lt1"/>
            </a:solidFill>
            <a:prstDash val="solid"/>
            <a:round/>
            <a:headEnd len="med" w="med" type="none"/>
            <a:tailEnd len="med" w="med" type="oval"/>
          </a:ln>
        </p:spPr>
      </p:cxnSp>
      <p:cxnSp>
        <p:nvCxnSpPr>
          <p:cNvPr id="4001" name="Google Shape;4001;p104"/>
          <p:cNvCxnSpPr>
            <a:stCxn id="4002" idx="3"/>
          </p:cNvCxnSpPr>
          <p:nvPr/>
        </p:nvCxnSpPr>
        <p:spPr>
          <a:xfrm flipH="1" rot="10800000">
            <a:off x="2790562" y="2043434"/>
            <a:ext cx="2816100" cy="572100"/>
          </a:xfrm>
          <a:prstGeom prst="bentConnector3">
            <a:avLst>
              <a:gd fmla="val 50000" name="adj1"/>
            </a:avLst>
          </a:prstGeom>
          <a:noFill/>
          <a:ln cap="flat" cmpd="sng" w="9525">
            <a:solidFill>
              <a:schemeClr val="lt1"/>
            </a:solidFill>
            <a:prstDash val="solid"/>
            <a:round/>
            <a:headEnd len="med" w="med" type="none"/>
            <a:tailEnd len="med" w="med" type="oval"/>
          </a:ln>
        </p:spPr>
      </p:cxnSp>
      <p:cxnSp>
        <p:nvCxnSpPr>
          <p:cNvPr id="4003" name="Google Shape;4003;p104"/>
          <p:cNvCxnSpPr>
            <a:stCxn id="4004" idx="3"/>
          </p:cNvCxnSpPr>
          <p:nvPr/>
        </p:nvCxnSpPr>
        <p:spPr>
          <a:xfrm flipH="1" rot="10800000">
            <a:off x="2790562" y="2910796"/>
            <a:ext cx="5096100" cy="811200"/>
          </a:xfrm>
          <a:prstGeom prst="bentConnector3">
            <a:avLst>
              <a:gd fmla="val 50000" name="adj1"/>
            </a:avLst>
          </a:prstGeom>
          <a:noFill/>
          <a:ln cap="flat" cmpd="sng" w="9525">
            <a:solidFill>
              <a:schemeClr val="lt1"/>
            </a:solidFill>
            <a:prstDash val="solid"/>
            <a:round/>
            <a:headEnd len="med" w="med" type="none"/>
            <a:tailEnd len="med" w="med" type="oval"/>
          </a:ln>
        </p:spPr>
      </p:cxnSp>
      <p:grpSp>
        <p:nvGrpSpPr>
          <p:cNvPr id="4005" name="Google Shape;4005;p104"/>
          <p:cNvGrpSpPr/>
          <p:nvPr/>
        </p:nvGrpSpPr>
        <p:grpSpPr>
          <a:xfrm>
            <a:off x="733762" y="1277638"/>
            <a:ext cx="2134200" cy="1000800"/>
            <a:chOff x="597150" y="1253925"/>
            <a:chExt cx="2134200" cy="1000800"/>
          </a:xfrm>
        </p:grpSpPr>
        <p:sp>
          <p:nvSpPr>
            <p:cNvPr id="4000" name="Google Shape;4000;p104"/>
            <p:cNvSpPr txBox="1"/>
            <p:nvPr/>
          </p:nvSpPr>
          <p:spPr>
            <a:xfrm>
              <a:off x="674550" y="1253925"/>
              <a:ext cx="1979400" cy="4368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MARS</a:t>
              </a:r>
              <a:endParaRPr b="1" sz="2000">
                <a:solidFill>
                  <a:srgbClr val="0C0C0C"/>
                </a:solidFill>
                <a:latin typeface="Federo"/>
                <a:ea typeface="Federo"/>
                <a:cs typeface="Federo"/>
                <a:sym typeface="Federo"/>
              </a:endParaRPr>
            </a:p>
          </p:txBody>
        </p:sp>
        <p:sp>
          <p:nvSpPr>
            <p:cNvPr id="4006" name="Google Shape;4006;p104"/>
            <p:cNvSpPr txBox="1"/>
            <p:nvPr/>
          </p:nvSpPr>
          <p:spPr>
            <a:xfrm>
              <a:off x="597150" y="1690725"/>
              <a:ext cx="21342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Mars is actually a very cold place</a:t>
              </a:r>
              <a:endParaRPr>
                <a:solidFill>
                  <a:srgbClr val="3F3F3F"/>
                </a:solidFill>
                <a:latin typeface="Bellota Text"/>
                <a:ea typeface="Bellota Text"/>
                <a:cs typeface="Bellota Text"/>
                <a:sym typeface="Bellota Text"/>
              </a:endParaRPr>
            </a:p>
          </p:txBody>
        </p:sp>
      </p:grpSp>
      <p:grpSp>
        <p:nvGrpSpPr>
          <p:cNvPr id="4007" name="Google Shape;4007;p104"/>
          <p:cNvGrpSpPr/>
          <p:nvPr/>
        </p:nvGrpSpPr>
        <p:grpSpPr>
          <a:xfrm>
            <a:off x="733762" y="2397134"/>
            <a:ext cx="2134200" cy="987765"/>
            <a:chOff x="597150" y="2372260"/>
            <a:chExt cx="2134200" cy="987765"/>
          </a:xfrm>
        </p:grpSpPr>
        <p:sp>
          <p:nvSpPr>
            <p:cNvPr id="4002" name="Google Shape;4002;p104"/>
            <p:cNvSpPr txBox="1"/>
            <p:nvPr/>
          </p:nvSpPr>
          <p:spPr>
            <a:xfrm>
              <a:off x="674550" y="2372260"/>
              <a:ext cx="1979400" cy="4368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VENUS</a:t>
              </a:r>
              <a:endParaRPr b="1" sz="2000">
                <a:solidFill>
                  <a:srgbClr val="0C0C0C"/>
                </a:solidFill>
                <a:latin typeface="Federo"/>
                <a:ea typeface="Federo"/>
                <a:cs typeface="Federo"/>
                <a:sym typeface="Federo"/>
              </a:endParaRPr>
            </a:p>
          </p:txBody>
        </p:sp>
        <p:sp>
          <p:nvSpPr>
            <p:cNvPr id="4008" name="Google Shape;4008;p104"/>
            <p:cNvSpPr txBox="1"/>
            <p:nvPr/>
          </p:nvSpPr>
          <p:spPr>
            <a:xfrm>
              <a:off x="597150" y="2796025"/>
              <a:ext cx="21342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Venus is the second planet from the Sun</a:t>
              </a:r>
              <a:endParaRPr>
                <a:solidFill>
                  <a:srgbClr val="3F3F3F"/>
                </a:solidFill>
                <a:latin typeface="Bellota Text"/>
                <a:ea typeface="Bellota Text"/>
                <a:cs typeface="Bellota Text"/>
                <a:sym typeface="Bellota Text"/>
              </a:endParaRPr>
            </a:p>
          </p:txBody>
        </p:sp>
      </p:grpSp>
      <p:grpSp>
        <p:nvGrpSpPr>
          <p:cNvPr id="4009" name="Google Shape;4009;p104"/>
          <p:cNvGrpSpPr/>
          <p:nvPr/>
        </p:nvGrpSpPr>
        <p:grpSpPr>
          <a:xfrm>
            <a:off x="733762" y="3503596"/>
            <a:ext cx="2134200" cy="989579"/>
            <a:chOff x="597150" y="3445796"/>
            <a:chExt cx="2134200" cy="989579"/>
          </a:xfrm>
        </p:grpSpPr>
        <p:sp>
          <p:nvSpPr>
            <p:cNvPr id="4004" name="Google Shape;4004;p104"/>
            <p:cNvSpPr txBox="1"/>
            <p:nvPr/>
          </p:nvSpPr>
          <p:spPr>
            <a:xfrm>
              <a:off x="674550" y="3445796"/>
              <a:ext cx="1979400" cy="4368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C0C0C"/>
                  </a:solidFill>
                  <a:latin typeface="Federo"/>
                  <a:ea typeface="Federo"/>
                  <a:cs typeface="Federo"/>
                  <a:sym typeface="Federo"/>
                </a:rPr>
                <a:t>SATURN</a:t>
              </a:r>
              <a:endParaRPr b="1" sz="2000">
                <a:solidFill>
                  <a:srgbClr val="0C0C0C"/>
                </a:solidFill>
                <a:latin typeface="Federo"/>
                <a:ea typeface="Federo"/>
                <a:cs typeface="Federo"/>
                <a:sym typeface="Federo"/>
              </a:endParaRPr>
            </a:p>
          </p:txBody>
        </p:sp>
        <p:sp>
          <p:nvSpPr>
            <p:cNvPr id="4010" name="Google Shape;4010;p104"/>
            <p:cNvSpPr txBox="1"/>
            <p:nvPr/>
          </p:nvSpPr>
          <p:spPr>
            <a:xfrm>
              <a:off x="597150" y="3871375"/>
              <a:ext cx="21342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3F3F3F"/>
                  </a:solidFill>
                  <a:latin typeface="Bellota Text"/>
                  <a:ea typeface="Bellota Text"/>
                  <a:cs typeface="Bellota Text"/>
                  <a:sym typeface="Bellota Text"/>
                </a:rPr>
                <a:t>Jupiter is the biggest planet of them all</a:t>
              </a:r>
              <a:endParaRPr>
                <a:solidFill>
                  <a:srgbClr val="3F3F3F"/>
                </a:solidFill>
                <a:latin typeface="Bellota Text"/>
                <a:ea typeface="Bellota Text"/>
                <a:cs typeface="Bellota Text"/>
                <a:sym typeface="Bellota Text"/>
              </a:endParaRPr>
            </a:p>
          </p:txBody>
        </p:sp>
      </p:grpSp>
      <p:sp>
        <p:nvSpPr>
          <p:cNvPr id="4011" name="Google Shape;4011;p104">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sp>
        <p:nvSpPr>
          <p:cNvPr id="4016" name="Google Shape;4016;p10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EXPERIENCE</a:t>
            </a:r>
            <a:endParaRPr/>
          </a:p>
        </p:txBody>
      </p:sp>
      <p:sp>
        <p:nvSpPr>
          <p:cNvPr id="4017" name="Google Shape;4017;p10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018" name="Google Shape;4018;p10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019" name="Google Shape;4019;p105"/>
          <p:cNvSpPr txBox="1"/>
          <p:nvPr/>
        </p:nvSpPr>
        <p:spPr>
          <a:xfrm>
            <a:off x="887163" y="2922150"/>
            <a:ext cx="1719300" cy="4905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EARTH</a:t>
            </a:r>
            <a:endParaRPr b="1" sz="2000">
              <a:solidFill>
                <a:schemeClr val="lt1"/>
              </a:solidFill>
              <a:latin typeface="Federo"/>
              <a:ea typeface="Federo"/>
              <a:cs typeface="Federo"/>
              <a:sym typeface="Federo"/>
            </a:endParaRPr>
          </a:p>
        </p:txBody>
      </p:sp>
      <p:sp>
        <p:nvSpPr>
          <p:cNvPr id="4020" name="Google Shape;4020;p105"/>
          <p:cNvSpPr txBox="1"/>
          <p:nvPr/>
        </p:nvSpPr>
        <p:spPr>
          <a:xfrm>
            <a:off x="983163" y="3437875"/>
            <a:ext cx="1527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Earth</a:t>
            </a:r>
            <a:r>
              <a:rPr lang="en">
                <a:solidFill>
                  <a:schemeClr val="lt1"/>
                </a:solidFill>
                <a:latin typeface="Bellota Text Light"/>
                <a:ea typeface="Bellota Text Light"/>
                <a:cs typeface="Bellota Text Light"/>
                <a:sym typeface="Bellota Text Light"/>
              </a:rPr>
              <a:t> is a planet that harbors life</a:t>
            </a:r>
            <a:endParaRPr>
              <a:solidFill>
                <a:schemeClr val="lt1"/>
              </a:solidFill>
              <a:latin typeface="Bellota Text Light"/>
              <a:ea typeface="Bellota Text Light"/>
              <a:cs typeface="Bellota Text Light"/>
              <a:sym typeface="Bellota Text Light"/>
            </a:endParaRPr>
          </a:p>
        </p:txBody>
      </p:sp>
      <p:sp>
        <p:nvSpPr>
          <p:cNvPr id="4021" name="Google Shape;4021;p105"/>
          <p:cNvSpPr txBox="1"/>
          <p:nvPr/>
        </p:nvSpPr>
        <p:spPr>
          <a:xfrm>
            <a:off x="849788" y="1760979"/>
            <a:ext cx="17193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edero"/>
                <a:ea typeface="Federo"/>
                <a:cs typeface="Federo"/>
                <a:sym typeface="Federo"/>
              </a:rPr>
              <a:t>2003</a:t>
            </a:r>
            <a:endParaRPr b="1" sz="3000">
              <a:solidFill>
                <a:schemeClr val="lt1"/>
              </a:solidFill>
              <a:latin typeface="Federo"/>
              <a:ea typeface="Federo"/>
              <a:cs typeface="Federo"/>
              <a:sym typeface="Federo"/>
            </a:endParaRPr>
          </a:p>
        </p:txBody>
      </p:sp>
      <p:sp>
        <p:nvSpPr>
          <p:cNvPr id="4022" name="Google Shape;4022;p105"/>
          <p:cNvSpPr txBox="1"/>
          <p:nvPr/>
        </p:nvSpPr>
        <p:spPr>
          <a:xfrm>
            <a:off x="2770622" y="2922150"/>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4023" name="Google Shape;4023;p105"/>
          <p:cNvSpPr txBox="1"/>
          <p:nvPr/>
        </p:nvSpPr>
        <p:spPr>
          <a:xfrm>
            <a:off x="2866622" y="3437875"/>
            <a:ext cx="1527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a:t>
            </a:r>
            <a:r>
              <a:rPr lang="en">
                <a:solidFill>
                  <a:schemeClr val="lt1"/>
                </a:solidFill>
                <a:latin typeface="Bellota Text Light"/>
                <a:ea typeface="Bellota Text Light"/>
                <a:cs typeface="Bellota Text Light"/>
                <a:sym typeface="Bellota Text Light"/>
              </a:rPr>
              <a:t> is actually a cold place</a:t>
            </a:r>
            <a:endParaRPr>
              <a:solidFill>
                <a:schemeClr val="lt1"/>
              </a:solidFill>
              <a:latin typeface="Bellota Text Light"/>
              <a:ea typeface="Bellota Text Light"/>
              <a:cs typeface="Bellota Text Light"/>
              <a:sym typeface="Bellota Text Light"/>
            </a:endParaRPr>
          </a:p>
        </p:txBody>
      </p:sp>
      <p:sp>
        <p:nvSpPr>
          <p:cNvPr id="4024" name="Google Shape;4024;p105"/>
          <p:cNvSpPr txBox="1"/>
          <p:nvPr/>
        </p:nvSpPr>
        <p:spPr>
          <a:xfrm>
            <a:off x="2733247" y="1760979"/>
            <a:ext cx="17193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edero"/>
                <a:ea typeface="Federo"/>
                <a:cs typeface="Federo"/>
                <a:sym typeface="Federo"/>
              </a:rPr>
              <a:t>2012</a:t>
            </a:r>
            <a:endParaRPr b="1" sz="3000">
              <a:solidFill>
                <a:schemeClr val="lt1"/>
              </a:solidFill>
              <a:latin typeface="Federo"/>
              <a:ea typeface="Federo"/>
              <a:cs typeface="Federo"/>
              <a:sym typeface="Federo"/>
            </a:endParaRPr>
          </a:p>
        </p:txBody>
      </p:sp>
      <p:sp>
        <p:nvSpPr>
          <p:cNvPr id="4025" name="Google Shape;4025;p105"/>
          <p:cNvSpPr txBox="1"/>
          <p:nvPr/>
        </p:nvSpPr>
        <p:spPr>
          <a:xfrm>
            <a:off x="4654082" y="2922150"/>
            <a:ext cx="1719300" cy="490500"/>
          </a:xfrm>
          <a:prstGeom prst="rect">
            <a:avLst/>
          </a:prstGeom>
          <a:gradFill>
            <a:gsLst>
              <a:gs pos="0">
                <a:srgbClr val="B7B7FF">
                  <a:alpha val="41568"/>
                </a:srgbClr>
              </a:gs>
              <a:gs pos="50000">
                <a:srgbClr val="7979FC">
                  <a:alpha val="81960"/>
                </a:srgbClr>
              </a:gs>
              <a:gs pos="100000">
                <a:srgbClr val="B7B7FF">
                  <a:alpha val="41568"/>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JUPITER</a:t>
            </a:r>
            <a:endParaRPr b="1" sz="2000">
              <a:solidFill>
                <a:schemeClr val="lt1"/>
              </a:solidFill>
              <a:latin typeface="Federo"/>
              <a:ea typeface="Federo"/>
              <a:cs typeface="Federo"/>
              <a:sym typeface="Federo"/>
            </a:endParaRPr>
          </a:p>
        </p:txBody>
      </p:sp>
      <p:sp>
        <p:nvSpPr>
          <p:cNvPr id="4026" name="Google Shape;4026;p105"/>
          <p:cNvSpPr txBox="1"/>
          <p:nvPr/>
        </p:nvSpPr>
        <p:spPr>
          <a:xfrm>
            <a:off x="4750082" y="3437875"/>
            <a:ext cx="1527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Jupiter</a:t>
            </a:r>
            <a:r>
              <a:rPr lang="en">
                <a:solidFill>
                  <a:schemeClr val="lt1"/>
                </a:solidFill>
                <a:latin typeface="Bellota Text Light"/>
                <a:ea typeface="Bellota Text Light"/>
                <a:cs typeface="Bellota Text Light"/>
                <a:sym typeface="Bellota Text Light"/>
              </a:rPr>
              <a:t> is the biggest planet </a:t>
            </a:r>
            <a:endParaRPr>
              <a:solidFill>
                <a:schemeClr val="lt1"/>
              </a:solidFill>
              <a:latin typeface="Bellota Text Light"/>
              <a:ea typeface="Bellota Text Light"/>
              <a:cs typeface="Bellota Text Light"/>
              <a:sym typeface="Bellota Text Light"/>
            </a:endParaRPr>
          </a:p>
        </p:txBody>
      </p:sp>
      <p:sp>
        <p:nvSpPr>
          <p:cNvPr id="4027" name="Google Shape;4027;p105"/>
          <p:cNvSpPr txBox="1"/>
          <p:nvPr/>
        </p:nvSpPr>
        <p:spPr>
          <a:xfrm>
            <a:off x="4616707" y="1760979"/>
            <a:ext cx="17193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edero"/>
                <a:ea typeface="Federo"/>
                <a:cs typeface="Federo"/>
                <a:sym typeface="Federo"/>
              </a:rPr>
              <a:t>2019</a:t>
            </a:r>
            <a:endParaRPr b="1" sz="3000">
              <a:solidFill>
                <a:schemeClr val="lt1"/>
              </a:solidFill>
              <a:latin typeface="Federo"/>
              <a:ea typeface="Federo"/>
              <a:cs typeface="Federo"/>
              <a:sym typeface="Federo"/>
            </a:endParaRPr>
          </a:p>
        </p:txBody>
      </p:sp>
      <p:sp>
        <p:nvSpPr>
          <p:cNvPr id="4028" name="Google Shape;4028;p105"/>
          <p:cNvSpPr txBox="1"/>
          <p:nvPr/>
        </p:nvSpPr>
        <p:spPr>
          <a:xfrm>
            <a:off x="6537542" y="2922150"/>
            <a:ext cx="171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SATURN</a:t>
            </a:r>
            <a:endParaRPr b="1" sz="2000">
              <a:solidFill>
                <a:schemeClr val="lt1"/>
              </a:solidFill>
              <a:latin typeface="Federo"/>
              <a:ea typeface="Federo"/>
              <a:cs typeface="Federo"/>
              <a:sym typeface="Federo"/>
            </a:endParaRPr>
          </a:p>
        </p:txBody>
      </p:sp>
      <p:sp>
        <p:nvSpPr>
          <p:cNvPr id="4029" name="Google Shape;4029;p105"/>
          <p:cNvSpPr txBox="1"/>
          <p:nvPr/>
        </p:nvSpPr>
        <p:spPr>
          <a:xfrm>
            <a:off x="6633542" y="3437875"/>
            <a:ext cx="1527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Saturn</a:t>
            </a:r>
            <a:r>
              <a:rPr lang="en">
                <a:solidFill>
                  <a:schemeClr val="lt1"/>
                </a:solidFill>
                <a:latin typeface="Bellota Text Light"/>
                <a:ea typeface="Bellota Text Light"/>
                <a:cs typeface="Bellota Text Light"/>
                <a:sym typeface="Bellota Text Light"/>
              </a:rPr>
              <a:t> has several rings</a:t>
            </a:r>
            <a:endParaRPr>
              <a:solidFill>
                <a:schemeClr val="lt1"/>
              </a:solidFill>
              <a:latin typeface="Bellota Text Light"/>
              <a:ea typeface="Bellota Text Light"/>
              <a:cs typeface="Bellota Text Light"/>
              <a:sym typeface="Bellota Text Light"/>
            </a:endParaRPr>
          </a:p>
        </p:txBody>
      </p:sp>
      <p:sp>
        <p:nvSpPr>
          <p:cNvPr id="4030" name="Google Shape;4030;p105"/>
          <p:cNvSpPr txBox="1"/>
          <p:nvPr/>
        </p:nvSpPr>
        <p:spPr>
          <a:xfrm>
            <a:off x="6500167" y="1760979"/>
            <a:ext cx="17193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edero"/>
                <a:ea typeface="Federo"/>
                <a:cs typeface="Federo"/>
                <a:sym typeface="Federo"/>
              </a:rPr>
              <a:t>2022</a:t>
            </a:r>
            <a:endParaRPr b="1" sz="3000">
              <a:solidFill>
                <a:schemeClr val="lt1"/>
              </a:solidFill>
              <a:latin typeface="Federo"/>
              <a:ea typeface="Federo"/>
              <a:cs typeface="Federo"/>
              <a:sym typeface="Federo"/>
            </a:endParaRPr>
          </a:p>
        </p:txBody>
      </p:sp>
      <p:sp>
        <p:nvSpPr>
          <p:cNvPr id="4031" name="Google Shape;4031;p105"/>
          <p:cNvSpPr/>
          <p:nvPr/>
        </p:nvSpPr>
        <p:spPr>
          <a:xfrm>
            <a:off x="1608825" y="2433750"/>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05"/>
          <p:cNvSpPr/>
          <p:nvPr/>
        </p:nvSpPr>
        <p:spPr>
          <a:xfrm>
            <a:off x="3492275" y="2433750"/>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05"/>
          <p:cNvSpPr/>
          <p:nvPr/>
        </p:nvSpPr>
        <p:spPr>
          <a:xfrm>
            <a:off x="5375725" y="2433750"/>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05"/>
          <p:cNvSpPr/>
          <p:nvPr/>
        </p:nvSpPr>
        <p:spPr>
          <a:xfrm>
            <a:off x="7259175" y="2433750"/>
            <a:ext cx="276000" cy="27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5" name="Google Shape;4035;p105"/>
          <p:cNvCxnSpPr>
            <a:stCxn id="4031" idx="6"/>
            <a:endCxn id="4032" idx="2"/>
          </p:cNvCxnSpPr>
          <p:nvPr/>
        </p:nvCxnSpPr>
        <p:spPr>
          <a:xfrm>
            <a:off x="1884825" y="2571750"/>
            <a:ext cx="1607400" cy="0"/>
          </a:xfrm>
          <a:prstGeom prst="straightConnector1">
            <a:avLst/>
          </a:prstGeom>
          <a:noFill/>
          <a:ln cap="flat" cmpd="sng" w="9525">
            <a:solidFill>
              <a:schemeClr val="dk2"/>
            </a:solidFill>
            <a:prstDash val="solid"/>
            <a:round/>
            <a:headEnd len="med" w="med" type="none"/>
            <a:tailEnd len="med" w="med" type="none"/>
          </a:ln>
        </p:spPr>
      </p:cxnSp>
      <p:cxnSp>
        <p:nvCxnSpPr>
          <p:cNvPr id="4036" name="Google Shape;4036;p105"/>
          <p:cNvCxnSpPr>
            <a:stCxn id="4032" idx="6"/>
            <a:endCxn id="4033" idx="2"/>
          </p:cNvCxnSpPr>
          <p:nvPr/>
        </p:nvCxnSpPr>
        <p:spPr>
          <a:xfrm>
            <a:off x="3768275" y="2571750"/>
            <a:ext cx="1607400" cy="0"/>
          </a:xfrm>
          <a:prstGeom prst="straightConnector1">
            <a:avLst/>
          </a:prstGeom>
          <a:noFill/>
          <a:ln cap="flat" cmpd="sng" w="9525">
            <a:solidFill>
              <a:schemeClr val="dk2"/>
            </a:solidFill>
            <a:prstDash val="solid"/>
            <a:round/>
            <a:headEnd len="med" w="med" type="none"/>
            <a:tailEnd len="med" w="med" type="none"/>
          </a:ln>
        </p:spPr>
      </p:cxnSp>
      <p:cxnSp>
        <p:nvCxnSpPr>
          <p:cNvPr id="4037" name="Google Shape;4037;p105"/>
          <p:cNvCxnSpPr>
            <a:stCxn id="4033" idx="6"/>
            <a:endCxn id="4034" idx="2"/>
          </p:cNvCxnSpPr>
          <p:nvPr/>
        </p:nvCxnSpPr>
        <p:spPr>
          <a:xfrm>
            <a:off x="5651725" y="2571750"/>
            <a:ext cx="1607400" cy="0"/>
          </a:xfrm>
          <a:prstGeom prst="straightConnector1">
            <a:avLst/>
          </a:prstGeom>
          <a:noFill/>
          <a:ln cap="flat" cmpd="sng" w="9525">
            <a:solidFill>
              <a:schemeClr val="dk2"/>
            </a:solidFill>
            <a:prstDash val="solid"/>
            <a:round/>
            <a:headEnd len="med" w="med" type="none"/>
            <a:tailEnd len="med" w="med" type="none"/>
          </a:ln>
        </p:spPr>
      </p:cxnSp>
      <p:sp>
        <p:nvSpPr>
          <p:cNvPr id="4038" name="Google Shape;4038;p10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10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EXPERIENCE</a:t>
            </a:r>
            <a:endParaRPr/>
          </a:p>
        </p:txBody>
      </p:sp>
      <p:sp>
        <p:nvSpPr>
          <p:cNvPr id="4044" name="Google Shape;4044;p106"/>
          <p:cNvSpPr/>
          <p:nvPr/>
        </p:nvSpPr>
        <p:spPr>
          <a:xfrm>
            <a:off x="3063304" y="1533450"/>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5" name="Google Shape;4045;p106"/>
          <p:cNvCxnSpPr>
            <a:stCxn id="4044" idx="6"/>
            <a:endCxn id="4046" idx="1"/>
          </p:cNvCxnSpPr>
          <p:nvPr/>
        </p:nvCxnSpPr>
        <p:spPr>
          <a:xfrm>
            <a:off x="3429004" y="1716300"/>
            <a:ext cx="244500" cy="0"/>
          </a:xfrm>
          <a:prstGeom prst="straightConnector1">
            <a:avLst/>
          </a:prstGeom>
          <a:noFill/>
          <a:ln cap="flat" cmpd="sng" w="9525">
            <a:solidFill>
              <a:schemeClr val="dk2"/>
            </a:solidFill>
            <a:prstDash val="solid"/>
            <a:round/>
            <a:headEnd len="med" w="med" type="none"/>
            <a:tailEnd len="med" w="med" type="none"/>
          </a:ln>
        </p:spPr>
      </p:cxnSp>
      <p:sp>
        <p:nvSpPr>
          <p:cNvPr id="4046" name="Google Shape;4046;p106"/>
          <p:cNvSpPr txBox="1"/>
          <p:nvPr/>
        </p:nvSpPr>
        <p:spPr>
          <a:xfrm>
            <a:off x="3673442" y="1464900"/>
            <a:ext cx="2023500" cy="5028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JOB 1</a:t>
            </a:r>
            <a:endParaRPr b="1" sz="2000">
              <a:solidFill>
                <a:schemeClr val="lt1"/>
              </a:solidFill>
              <a:latin typeface="Federo"/>
              <a:ea typeface="Federo"/>
              <a:cs typeface="Federo"/>
              <a:sym typeface="Federo"/>
            </a:endParaRPr>
          </a:p>
        </p:txBody>
      </p:sp>
      <p:sp>
        <p:nvSpPr>
          <p:cNvPr id="4047" name="Google Shape;4047;p106"/>
          <p:cNvSpPr txBox="1"/>
          <p:nvPr/>
        </p:nvSpPr>
        <p:spPr>
          <a:xfrm>
            <a:off x="1450288" y="1487700"/>
            <a:ext cx="1461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Federo"/>
                <a:ea typeface="Federo"/>
                <a:cs typeface="Federo"/>
                <a:sym typeface="Federo"/>
              </a:rPr>
              <a:t>2001-2005</a:t>
            </a:r>
            <a:endParaRPr sz="2000">
              <a:solidFill>
                <a:schemeClr val="lt1"/>
              </a:solidFill>
              <a:latin typeface="Federo"/>
              <a:ea typeface="Federo"/>
              <a:cs typeface="Federo"/>
              <a:sym typeface="Federo"/>
            </a:endParaRPr>
          </a:p>
        </p:txBody>
      </p:sp>
      <p:sp>
        <p:nvSpPr>
          <p:cNvPr id="4048" name="Google Shape;4048;p106"/>
          <p:cNvSpPr/>
          <p:nvPr/>
        </p:nvSpPr>
        <p:spPr>
          <a:xfrm>
            <a:off x="3063304" y="3108933"/>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9" name="Google Shape;4049;p106"/>
          <p:cNvCxnSpPr>
            <a:stCxn id="4048" idx="6"/>
            <a:endCxn id="4050" idx="1"/>
          </p:cNvCxnSpPr>
          <p:nvPr/>
        </p:nvCxnSpPr>
        <p:spPr>
          <a:xfrm>
            <a:off x="3429004" y="3291783"/>
            <a:ext cx="244500" cy="2100"/>
          </a:xfrm>
          <a:prstGeom prst="straightConnector1">
            <a:avLst/>
          </a:prstGeom>
          <a:noFill/>
          <a:ln cap="flat" cmpd="sng" w="9525">
            <a:solidFill>
              <a:schemeClr val="dk2"/>
            </a:solidFill>
            <a:prstDash val="solid"/>
            <a:round/>
            <a:headEnd len="med" w="med" type="none"/>
            <a:tailEnd len="med" w="med" type="none"/>
          </a:ln>
        </p:spPr>
      </p:cxnSp>
      <p:sp>
        <p:nvSpPr>
          <p:cNvPr id="4050" name="Google Shape;4050;p106"/>
          <p:cNvSpPr txBox="1"/>
          <p:nvPr/>
        </p:nvSpPr>
        <p:spPr>
          <a:xfrm>
            <a:off x="3673484" y="3048583"/>
            <a:ext cx="20235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JOB 3</a:t>
            </a:r>
            <a:endParaRPr b="1" sz="2000">
              <a:solidFill>
                <a:schemeClr val="lt1"/>
              </a:solidFill>
              <a:latin typeface="Federo"/>
              <a:ea typeface="Federo"/>
              <a:cs typeface="Federo"/>
              <a:sym typeface="Federo"/>
            </a:endParaRPr>
          </a:p>
        </p:txBody>
      </p:sp>
      <p:sp>
        <p:nvSpPr>
          <p:cNvPr id="4051" name="Google Shape;4051;p106"/>
          <p:cNvSpPr txBox="1"/>
          <p:nvPr/>
        </p:nvSpPr>
        <p:spPr>
          <a:xfrm>
            <a:off x="1450288" y="3063183"/>
            <a:ext cx="1461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Federo"/>
                <a:ea typeface="Federo"/>
                <a:cs typeface="Federo"/>
                <a:sym typeface="Federo"/>
              </a:rPr>
              <a:t>2007-2010</a:t>
            </a:r>
            <a:endParaRPr sz="2000">
              <a:solidFill>
                <a:schemeClr val="lt1"/>
              </a:solidFill>
              <a:latin typeface="Federo"/>
              <a:ea typeface="Federo"/>
              <a:cs typeface="Federo"/>
              <a:sym typeface="Federo"/>
            </a:endParaRPr>
          </a:p>
        </p:txBody>
      </p:sp>
      <p:sp>
        <p:nvSpPr>
          <p:cNvPr id="4052" name="Google Shape;4052;p106"/>
          <p:cNvSpPr txBox="1"/>
          <p:nvPr/>
        </p:nvSpPr>
        <p:spPr>
          <a:xfrm flipH="1">
            <a:off x="3673359" y="2262892"/>
            <a:ext cx="20235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JOB 2</a:t>
            </a:r>
            <a:endParaRPr b="1" sz="2000">
              <a:solidFill>
                <a:schemeClr val="lt1"/>
              </a:solidFill>
              <a:latin typeface="Federo"/>
              <a:ea typeface="Federo"/>
              <a:cs typeface="Federo"/>
              <a:sym typeface="Federo"/>
            </a:endParaRPr>
          </a:p>
        </p:txBody>
      </p:sp>
      <p:sp>
        <p:nvSpPr>
          <p:cNvPr id="4053" name="Google Shape;4053;p106"/>
          <p:cNvSpPr txBox="1"/>
          <p:nvPr/>
        </p:nvSpPr>
        <p:spPr>
          <a:xfrm flipH="1">
            <a:off x="3673400" y="3834275"/>
            <a:ext cx="20235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JOB 4</a:t>
            </a:r>
            <a:endParaRPr b="1" sz="2000">
              <a:solidFill>
                <a:schemeClr val="lt1"/>
              </a:solidFill>
              <a:latin typeface="Federo"/>
              <a:ea typeface="Federo"/>
              <a:cs typeface="Federo"/>
              <a:sym typeface="Federo"/>
            </a:endParaRPr>
          </a:p>
        </p:txBody>
      </p:sp>
      <p:sp>
        <p:nvSpPr>
          <p:cNvPr id="4054" name="Google Shape;4054;p106"/>
          <p:cNvSpPr/>
          <p:nvPr/>
        </p:nvSpPr>
        <p:spPr>
          <a:xfrm>
            <a:off x="3063304" y="2321192"/>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5" name="Google Shape;4055;p106"/>
          <p:cNvCxnSpPr>
            <a:stCxn id="4054" idx="6"/>
            <a:endCxn id="4052" idx="3"/>
          </p:cNvCxnSpPr>
          <p:nvPr/>
        </p:nvCxnSpPr>
        <p:spPr>
          <a:xfrm>
            <a:off x="3429004" y="2504042"/>
            <a:ext cx="244500" cy="4200"/>
          </a:xfrm>
          <a:prstGeom prst="straightConnector1">
            <a:avLst/>
          </a:prstGeom>
          <a:noFill/>
          <a:ln cap="flat" cmpd="sng" w="9525">
            <a:solidFill>
              <a:schemeClr val="dk2"/>
            </a:solidFill>
            <a:prstDash val="solid"/>
            <a:round/>
            <a:headEnd len="med" w="med" type="none"/>
            <a:tailEnd len="med" w="med" type="none"/>
          </a:ln>
        </p:spPr>
      </p:cxnSp>
      <p:sp>
        <p:nvSpPr>
          <p:cNvPr id="4056" name="Google Shape;4056;p106"/>
          <p:cNvSpPr txBox="1"/>
          <p:nvPr/>
        </p:nvSpPr>
        <p:spPr>
          <a:xfrm>
            <a:off x="1450288" y="2275442"/>
            <a:ext cx="1461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Federo"/>
                <a:ea typeface="Federo"/>
                <a:cs typeface="Federo"/>
                <a:sym typeface="Federo"/>
              </a:rPr>
              <a:t>2005-2007</a:t>
            </a:r>
            <a:endParaRPr sz="2000">
              <a:solidFill>
                <a:schemeClr val="lt1"/>
              </a:solidFill>
              <a:latin typeface="Federo"/>
              <a:ea typeface="Federo"/>
              <a:cs typeface="Federo"/>
              <a:sym typeface="Federo"/>
            </a:endParaRPr>
          </a:p>
        </p:txBody>
      </p:sp>
      <p:sp>
        <p:nvSpPr>
          <p:cNvPr id="4057" name="Google Shape;4057;p106"/>
          <p:cNvSpPr/>
          <p:nvPr/>
        </p:nvSpPr>
        <p:spPr>
          <a:xfrm>
            <a:off x="3063304" y="3896675"/>
            <a:ext cx="365700" cy="365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8" name="Google Shape;4058;p106"/>
          <p:cNvCxnSpPr>
            <a:stCxn id="4057" idx="6"/>
            <a:endCxn id="4053" idx="3"/>
          </p:cNvCxnSpPr>
          <p:nvPr/>
        </p:nvCxnSpPr>
        <p:spPr>
          <a:xfrm>
            <a:off x="3429004" y="4079525"/>
            <a:ext cx="244500" cy="0"/>
          </a:xfrm>
          <a:prstGeom prst="straightConnector1">
            <a:avLst/>
          </a:prstGeom>
          <a:noFill/>
          <a:ln cap="flat" cmpd="sng" w="9525">
            <a:solidFill>
              <a:schemeClr val="dk2"/>
            </a:solidFill>
            <a:prstDash val="solid"/>
            <a:round/>
            <a:headEnd len="med" w="med" type="none"/>
            <a:tailEnd len="med" w="med" type="none"/>
          </a:ln>
        </p:spPr>
      </p:cxnSp>
      <p:sp>
        <p:nvSpPr>
          <p:cNvPr id="4059" name="Google Shape;4059;p106"/>
          <p:cNvSpPr txBox="1"/>
          <p:nvPr/>
        </p:nvSpPr>
        <p:spPr>
          <a:xfrm>
            <a:off x="1450288" y="3850925"/>
            <a:ext cx="1461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Federo"/>
                <a:ea typeface="Federo"/>
                <a:cs typeface="Federo"/>
                <a:sym typeface="Federo"/>
              </a:rPr>
              <a:t>2010-2021</a:t>
            </a:r>
            <a:endParaRPr sz="2000">
              <a:solidFill>
                <a:schemeClr val="lt1"/>
              </a:solidFill>
              <a:latin typeface="Federo"/>
              <a:ea typeface="Federo"/>
              <a:cs typeface="Federo"/>
              <a:sym typeface="Federo"/>
            </a:endParaRPr>
          </a:p>
        </p:txBody>
      </p:sp>
      <p:sp>
        <p:nvSpPr>
          <p:cNvPr id="4060" name="Google Shape;4060;p106"/>
          <p:cNvSpPr txBox="1"/>
          <p:nvPr/>
        </p:nvSpPr>
        <p:spPr>
          <a:xfrm>
            <a:off x="5793812" y="1419150"/>
            <a:ext cx="18999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4061" name="Google Shape;4061;p106"/>
          <p:cNvSpPr txBox="1"/>
          <p:nvPr/>
        </p:nvSpPr>
        <p:spPr>
          <a:xfrm>
            <a:off x="5793812" y="2206892"/>
            <a:ext cx="18999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is the second planet from the Sun</a:t>
            </a:r>
            <a:endParaRPr>
              <a:solidFill>
                <a:schemeClr val="lt1"/>
              </a:solidFill>
              <a:latin typeface="Bellota Text"/>
              <a:ea typeface="Bellota Text"/>
              <a:cs typeface="Bellota Text"/>
              <a:sym typeface="Bellota Text"/>
            </a:endParaRPr>
          </a:p>
        </p:txBody>
      </p:sp>
      <p:sp>
        <p:nvSpPr>
          <p:cNvPr id="4062" name="Google Shape;4062;p106"/>
          <p:cNvSpPr txBox="1"/>
          <p:nvPr/>
        </p:nvSpPr>
        <p:spPr>
          <a:xfrm>
            <a:off x="5793812" y="2994633"/>
            <a:ext cx="18999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4063" name="Google Shape;4063;p106"/>
          <p:cNvSpPr txBox="1"/>
          <p:nvPr/>
        </p:nvSpPr>
        <p:spPr>
          <a:xfrm>
            <a:off x="5793812" y="3782375"/>
            <a:ext cx="1899900" cy="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doesn’t have a solid surface</a:t>
            </a:r>
            <a:endParaRPr>
              <a:solidFill>
                <a:schemeClr val="lt1"/>
              </a:solidFill>
              <a:latin typeface="Bellota Text"/>
              <a:ea typeface="Bellota Text"/>
              <a:cs typeface="Bellota Text"/>
              <a:sym typeface="Bellota Text"/>
            </a:endParaRPr>
          </a:p>
        </p:txBody>
      </p:sp>
      <p:sp>
        <p:nvSpPr>
          <p:cNvPr id="4064" name="Google Shape;4064;p10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065" name="Google Shape;4065;p10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066" name="Google Shape;4066;p106">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4067" name="Google Shape;4067;p106"/>
          <p:cNvGrpSpPr/>
          <p:nvPr/>
        </p:nvGrpSpPr>
        <p:grpSpPr>
          <a:xfrm>
            <a:off x="201918" y="1214171"/>
            <a:ext cx="1149650" cy="3296614"/>
            <a:chOff x="247275" y="1232314"/>
            <a:chExt cx="1149650" cy="3296614"/>
          </a:xfrm>
        </p:grpSpPr>
        <p:sp>
          <p:nvSpPr>
            <p:cNvPr id="4068" name="Google Shape;4068;p106"/>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9" name="Google Shape;4069;p106"/>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4070" name="Google Shape;4070;p106"/>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06"/>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2" name="Google Shape;4072;p106"/>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4073" name="Google Shape;4073;p106"/>
          <p:cNvGrpSpPr/>
          <p:nvPr/>
        </p:nvGrpSpPr>
        <p:grpSpPr>
          <a:xfrm>
            <a:off x="7749343" y="1214171"/>
            <a:ext cx="1149650" cy="3296614"/>
            <a:chOff x="247275" y="1232314"/>
            <a:chExt cx="1149650" cy="3296614"/>
          </a:xfrm>
        </p:grpSpPr>
        <p:sp>
          <p:nvSpPr>
            <p:cNvPr id="4074" name="Google Shape;4074;p106"/>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5" name="Google Shape;4075;p106"/>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4076" name="Google Shape;4076;p106"/>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06"/>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8" name="Google Shape;4078;p106"/>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4079" name="Google Shape;4079;p106"/>
          <p:cNvGrpSpPr/>
          <p:nvPr/>
        </p:nvGrpSpPr>
        <p:grpSpPr>
          <a:xfrm>
            <a:off x="1420163" y="1132675"/>
            <a:ext cx="6303675" cy="3472675"/>
            <a:chOff x="1420163" y="1132675"/>
            <a:chExt cx="6303675" cy="3472675"/>
          </a:xfrm>
        </p:grpSpPr>
        <p:cxnSp>
          <p:nvCxnSpPr>
            <p:cNvPr id="4080" name="Google Shape;4080;p106"/>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4081" name="Google Shape;4081;p106"/>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5" name="Shape 4085"/>
        <p:cNvGrpSpPr/>
        <p:nvPr/>
      </p:nvGrpSpPr>
      <p:grpSpPr>
        <a:xfrm>
          <a:off x="0" y="0"/>
          <a:ext cx="0" cy="0"/>
          <a:chOff x="0" y="0"/>
          <a:chExt cx="0" cy="0"/>
        </a:xfrm>
      </p:grpSpPr>
      <p:sp>
        <p:nvSpPr>
          <p:cNvPr id="4086" name="Google Shape;4086;p107"/>
          <p:cNvSpPr txBox="1"/>
          <p:nvPr>
            <p:ph type="title"/>
          </p:nvPr>
        </p:nvSpPr>
        <p:spPr>
          <a:xfrm>
            <a:off x="1455975" y="1534200"/>
            <a:ext cx="3939300" cy="195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OTHER PROJECTS</a:t>
            </a:r>
            <a:endParaRPr/>
          </a:p>
        </p:txBody>
      </p:sp>
      <p:sp>
        <p:nvSpPr>
          <p:cNvPr id="4087" name="Google Shape;4087;p107"/>
          <p:cNvSpPr txBox="1"/>
          <p:nvPr>
            <p:ph idx="1" type="subTitle"/>
          </p:nvPr>
        </p:nvSpPr>
        <p:spPr>
          <a:xfrm>
            <a:off x="2216738" y="3814416"/>
            <a:ext cx="4743900" cy="4587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088" name="Google Shape;4088;p10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089" name="Google Shape;4089;p10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090" name="Google Shape;4090;p107"/>
          <p:cNvSpPr txBox="1"/>
          <p:nvPr>
            <p:ph idx="2" type="title"/>
          </p:nvPr>
        </p:nvSpPr>
        <p:spPr>
          <a:xfrm rot="2480">
            <a:off x="5508037" y="1661425"/>
            <a:ext cx="2079601" cy="16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091" name="Google Shape;4091;p10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4092" name="Google Shape;4092;p107"/>
          <p:cNvGrpSpPr/>
          <p:nvPr/>
        </p:nvGrpSpPr>
        <p:grpSpPr>
          <a:xfrm>
            <a:off x="1447838" y="539500"/>
            <a:ext cx="6248325" cy="4071000"/>
            <a:chOff x="1336725" y="539500"/>
            <a:chExt cx="6248325" cy="4071000"/>
          </a:xfrm>
        </p:grpSpPr>
        <p:cxnSp>
          <p:nvCxnSpPr>
            <p:cNvPr id="4093" name="Google Shape;4093;p107"/>
            <p:cNvCxnSpPr/>
            <p:nvPr/>
          </p:nvCxnSpPr>
          <p:spPr>
            <a:xfrm>
              <a:off x="1336725" y="3471550"/>
              <a:ext cx="6245400" cy="0"/>
            </a:xfrm>
            <a:prstGeom prst="straightConnector1">
              <a:avLst/>
            </a:prstGeom>
            <a:noFill/>
            <a:ln cap="flat" cmpd="sng" w="9525">
              <a:solidFill>
                <a:schemeClr val="lt1"/>
              </a:solidFill>
              <a:prstDash val="solid"/>
              <a:round/>
              <a:headEnd len="med" w="med" type="none"/>
              <a:tailEnd len="med" w="med" type="none"/>
            </a:ln>
          </p:spPr>
        </p:cxnSp>
        <p:cxnSp>
          <p:nvCxnSpPr>
            <p:cNvPr id="4094" name="Google Shape;4094;p107"/>
            <p:cNvCxnSpPr/>
            <p:nvPr/>
          </p:nvCxnSpPr>
          <p:spPr>
            <a:xfrm>
              <a:off x="1346825" y="539500"/>
              <a:ext cx="0" cy="4071000"/>
            </a:xfrm>
            <a:prstGeom prst="straightConnector1">
              <a:avLst/>
            </a:prstGeom>
            <a:noFill/>
            <a:ln cap="flat" cmpd="sng" w="9525">
              <a:solidFill>
                <a:schemeClr val="lt1"/>
              </a:solidFill>
              <a:prstDash val="solid"/>
              <a:round/>
              <a:headEnd len="med" w="med" type="none"/>
              <a:tailEnd len="med" w="med" type="none"/>
            </a:ln>
          </p:spPr>
        </p:cxnSp>
        <p:cxnSp>
          <p:nvCxnSpPr>
            <p:cNvPr id="4095" name="Google Shape;4095;p107"/>
            <p:cNvCxnSpPr/>
            <p:nvPr/>
          </p:nvCxnSpPr>
          <p:spPr>
            <a:xfrm>
              <a:off x="7585050" y="539500"/>
              <a:ext cx="0" cy="4071000"/>
            </a:xfrm>
            <a:prstGeom prst="straightConnector1">
              <a:avLst/>
            </a:prstGeom>
            <a:noFill/>
            <a:ln cap="flat" cmpd="sng" w="9525">
              <a:solidFill>
                <a:schemeClr val="lt1"/>
              </a:solidFill>
              <a:prstDash val="solid"/>
              <a:round/>
              <a:headEnd len="med" w="med" type="none"/>
              <a:tailEnd len="med" w="med" type="none"/>
            </a:ln>
          </p:spPr>
        </p:cxnSp>
        <p:cxnSp>
          <p:nvCxnSpPr>
            <p:cNvPr id="4096" name="Google Shape;4096;p107"/>
            <p:cNvCxnSpPr/>
            <p:nvPr/>
          </p:nvCxnSpPr>
          <p:spPr>
            <a:xfrm>
              <a:off x="1345088" y="1534050"/>
              <a:ext cx="6237000" cy="0"/>
            </a:xfrm>
            <a:prstGeom prst="straightConnector1">
              <a:avLst/>
            </a:prstGeom>
            <a:noFill/>
            <a:ln cap="flat" cmpd="sng" w="9525">
              <a:solidFill>
                <a:schemeClr val="lt1"/>
              </a:solidFill>
              <a:prstDash val="solid"/>
              <a:round/>
              <a:headEnd len="med" w="med" type="none"/>
              <a:tailEnd len="med" w="med" type="none"/>
            </a:ln>
          </p:spPr>
        </p:cxnSp>
        <p:cxnSp>
          <p:nvCxnSpPr>
            <p:cNvPr id="4097" name="Google Shape;4097;p107"/>
            <p:cNvCxnSpPr/>
            <p:nvPr/>
          </p:nvCxnSpPr>
          <p:spPr>
            <a:xfrm rot="10800000">
              <a:off x="5505525" y="1540850"/>
              <a:ext cx="0" cy="1928700"/>
            </a:xfrm>
            <a:prstGeom prst="straightConnector1">
              <a:avLst/>
            </a:prstGeom>
            <a:noFill/>
            <a:ln cap="flat" cmpd="sng" w="9525">
              <a:solidFill>
                <a:schemeClr val="lt1"/>
              </a:solidFill>
              <a:prstDash val="solid"/>
              <a:round/>
              <a:headEnd len="med" w="med" type="none"/>
              <a:tailEnd len="med" w="med" type="none"/>
            </a:ln>
          </p:spPr>
        </p:cxnSp>
      </p:grpSp>
      <p:grpSp>
        <p:nvGrpSpPr>
          <p:cNvPr id="4098" name="Google Shape;4098;p107"/>
          <p:cNvGrpSpPr/>
          <p:nvPr/>
        </p:nvGrpSpPr>
        <p:grpSpPr>
          <a:xfrm>
            <a:off x="232899" y="897800"/>
            <a:ext cx="1047561" cy="3367208"/>
            <a:chOff x="232899" y="897800"/>
            <a:chExt cx="1047561" cy="3367208"/>
          </a:xfrm>
        </p:grpSpPr>
        <p:sp>
          <p:nvSpPr>
            <p:cNvPr id="4099" name="Google Shape;4099;p107"/>
            <p:cNvSpPr/>
            <p:nvPr/>
          </p:nvSpPr>
          <p:spPr>
            <a:xfrm>
              <a:off x="232899" y="897800"/>
              <a:ext cx="1047561" cy="104758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07"/>
            <p:cNvSpPr/>
            <p:nvPr/>
          </p:nvSpPr>
          <p:spPr>
            <a:xfrm>
              <a:off x="594195" y="2418938"/>
              <a:ext cx="324926" cy="324885"/>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07"/>
            <p:cNvSpPr/>
            <p:nvPr/>
          </p:nvSpPr>
          <p:spPr>
            <a:xfrm>
              <a:off x="232899" y="3217425"/>
              <a:ext cx="1047561" cy="104758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107"/>
          <p:cNvGrpSpPr/>
          <p:nvPr/>
        </p:nvGrpSpPr>
        <p:grpSpPr>
          <a:xfrm>
            <a:off x="7722249" y="897800"/>
            <a:ext cx="1047561" cy="3367208"/>
            <a:chOff x="7722249" y="897800"/>
            <a:chExt cx="1047561" cy="3367208"/>
          </a:xfrm>
        </p:grpSpPr>
        <p:sp>
          <p:nvSpPr>
            <p:cNvPr id="4103" name="Google Shape;4103;p107"/>
            <p:cNvSpPr/>
            <p:nvPr/>
          </p:nvSpPr>
          <p:spPr>
            <a:xfrm>
              <a:off x="7722249" y="897800"/>
              <a:ext cx="1047561" cy="104758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07"/>
            <p:cNvSpPr/>
            <p:nvPr/>
          </p:nvSpPr>
          <p:spPr>
            <a:xfrm>
              <a:off x="8083545" y="2418938"/>
              <a:ext cx="324926" cy="324885"/>
            </a:xfrm>
            <a:custGeom>
              <a:rect b="b" l="l" r="r" t="t"/>
              <a:pathLst>
                <a:path extrusionOk="0" h="32521" w="32517">
                  <a:moveTo>
                    <a:pt x="0" y="1"/>
                  </a:moveTo>
                  <a:lnTo>
                    <a:pt x="13891" y="14900"/>
                  </a:lnTo>
                  <a:cubicBezTo>
                    <a:pt x="13282" y="15302"/>
                    <a:pt x="12511" y="15576"/>
                    <a:pt x="11536" y="15766"/>
                  </a:cubicBezTo>
                  <a:lnTo>
                    <a:pt x="4048" y="16254"/>
                  </a:lnTo>
                  <a:lnTo>
                    <a:pt x="3724" y="16262"/>
                  </a:lnTo>
                  <a:lnTo>
                    <a:pt x="3886" y="16266"/>
                  </a:lnTo>
                  <a:lnTo>
                    <a:pt x="2215" y="16374"/>
                  </a:lnTo>
                  <a:lnTo>
                    <a:pt x="11998" y="16856"/>
                  </a:lnTo>
                  <a:cubicBezTo>
                    <a:pt x="12760" y="17039"/>
                    <a:pt x="13381" y="17288"/>
                    <a:pt x="13891" y="17623"/>
                  </a:cubicBezTo>
                  <a:lnTo>
                    <a:pt x="0" y="32521"/>
                  </a:lnTo>
                  <a:lnTo>
                    <a:pt x="14909" y="18617"/>
                  </a:lnTo>
                  <a:cubicBezTo>
                    <a:pt x="15276" y="19143"/>
                    <a:pt x="15543" y="19791"/>
                    <a:pt x="15737" y="20597"/>
                  </a:cubicBezTo>
                  <a:lnTo>
                    <a:pt x="16370" y="30305"/>
                  </a:lnTo>
                  <a:lnTo>
                    <a:pt x="16826" y="21057"/>
                  </a:lnTo>
                  <a:cubicBezTo>
                    <a:pt x="17016" y="20079"/>
                    <a:pt x="17290" y="19307"/>
                    <a:pt x="17693" y="18698"/>
                  </a:cubicBezTo>
                  <a:lnTo>
                    <a:pt x="32517" y="32521"/>
                  </a:lnTo>
                  <a:lnTo>
                    <a:pt x="18683" y="17685"/>
                  </a:lnTo>
                  <a:cubicBezTo>
                    <a:pt x="19317" y="17241"/>
                    <a:pt x="20133" y="16944"/>
                    <a:pt x="21189" y="16744"/>
                  </a:cubicBezTo>
                  <a:lnTo>
                    <a:pt x="28395" y="16273"/>
                  </a:lnTo>
                  <a:cubicBezTo>
                    <a:pt x="28576" y="16270"/>
                    <a:pt x="28751" y="16266"/>
                    <a:pt x="28937" y="16262"/>
                  </a:cubicBezTo>
                  <a:lnTo>
                    <a:pt x="28666" y="16256"/>
                  </a:lnTo>
                  <a:lnTo>
                    <a:pt x="30301" y="16149"/>
                  </a:lnTo>
                  <a:lnTo>
                    <a:pt x="20700" y="15676"/>
                  </a:lnTo>
                  <a:cubicBezTo>
                    <a:pt x="19875" y="15483"/>
                    <a:pt x="19217" y="15212"/>
                    <a:pt x="18683" y="14838"/>
                  </a:cubicBezTo>
                  <a:lnTo>
                    <a:pt x="32517" y="2"/>
                  </a:lnTo>
                  <a:lnTo>
                    <a:pt x="17693" y="13824"/>
                  </a:lnTo>
                  <a:cubicBezTo>
                    <a:pt x="17196" y="13070"/>
                    <a:pt x="16892" y="12071"/>
                    <a:pt x="16701" y="10735"/>
                  </a:cubicBezTo>
                  <a:lnTo>
                    <a:pt x="16380" y="5818"/>
                  </a:lnTo>
                  <a:cubicBezTo>
                    <a:pt x="16362" y="5142"/>
                    <a:pt x="16347" y="4422"/>
                    <a:pt x="16329" y="3653"/>
                  </a:cubicBezTo>
                  <a:cubicBezTo>
                    <a:pt x="16323" y="4013"/>
                    <a:pt x="16315" y="4359"/>
                    <a:pt x="16307" y="4698"/>
                  </a:cubicBezTo>
                  <a:lnTo>
                    <a:pt x="16145" y="2217"/>
                  </a:lnTo>
                  <a:lnTo>
                    <a:pt x="15654" y="12236"/>
                  </a:lnTo>
                  <a:cubicBezTo>
                    <a:pt x="15469" y="12899"/>
                    <a:pt x="15227" y="13449"/>
                    <a:pt x="14910" y="13904"/>
                  </a:cubicBezTo>
                  <a:lnTo>
                    <a:pt x="0" y="1"/>
                  </a:lnTo>
                  <a:close/>
                  <a:moveTo>
                    <a:pt x="0" y="32521"/>
                  </a:moveTo>
                  <a:lnTo>
                    <a:pt x="0" y="32521"/>
                  </a:lnTo>
                  <a:lnTo>
                    <a:pt x="0" y="325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07"/>
            <p:cNvSpPr/>
            <p:nvPr/>
          </p:nvSpPr>
          <p:spPr>
            <a:xfrm>
              <a:off x="7722249" y="3217425"/>
              <a:ext cx="1047561" cy="104758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107"/>
          <p:cNvGrpSpPr/>
          <p:nvPr/>
        </p:nvGrpSpPr>
        <p:grpSpPr>
          <a:xfrm>
            <a:off x="1961743" y="614329"/>
            <a:ext cx="5210175" cy="861451"/>
            <a:chOff x="1868166" y="579575"/>
            <a:chExt cx="5210175" cy="861451"/>
          </a:xfrm>
        </p:grpSpPr>
        <p:sp>
          <p:nvSpPr>
            <p:cNvPr id="4107" name="Google Shape;4107;p107"/>
            <p:cNvSpPr/>
            <p:nvPr/>
          </p:nvSpPr>
          <p:spPr>
            <a:xfrm>
              <a:off x="4042480" y="579575"/>
              <a:ext cx="861548" cy="861451"/>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07"/>
            <p:cNvSpPr/>
            <p:nvPr/>
          </p:nvSpPr>
          <p:spPr>
            <a:xfrm>
              <a:off x="1868166" y="690289"/>
              <a:ext cx="640125" cy="64002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07"/>
            <p:cNvSpPr/>
            <p:nvPr/>
          </p:nvSpPr>
          <p:spPr>
            <a:xfrm>
              <a:off x="6438216" y="690289"/>
              <a:ext cx="640125" cy="640024"/>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0" name="Google Shape;4110;p107"/>
            <p:cNvCxnSpPr/>
            <p:nvPr/>
          </p:nvCxnSpPr>
          <p:spPr>
            <a:xfrm>
              <a:off x="2554185" y="1010001"/>
              <a:ext cx="14424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4111" name="Google Shape;4111;p107"/>
            <p:cNvCxnSpPr/>
            <p:nvPr/>
          </p:nvCxnSpPr>
          <p:spPr>
            <a:xfrm>
              <a:off x="4949922" y="1010001"/>
              <a:ext cx="1442400" cy="600"/>
            </a:xfrm>
            <a:prstGeom prst="bentConnector3">
              <a:avLst>
                <a:gd fmla="val 50000" name="adj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6"/>
                                        </p:tgtEl>
                                        <p:attrNameLst>
                                          <p:attrName>style.visibility</p:attrName>
                                        </p:attrNameLst>
                                      </p:cBhvr>
                                      <p:to>
                                        <p:strVal val="visible"/>
                                      </p:to>
                                    </p:set>
                                    <p:animEffect filter="fade" transition="in">
                                      <p:cBhvr>
                                        <p:cTn dur="2500"/>
                                        <p:tgtEl>
                                          <p:spTgt spid="4086"/>
                                        </p:tgtEl>
                                      </p:cBhvr>
                                    </p:animEffect>
                                  </p:childTnLst>
                                </p:cTn>
                              </p:par>
                              <p:par>
                                <p:cTn fill="hold" nodeType="withEffect" presetClass="entr" presetID="2" presetSubtype="4">
                                  <p:stCondLst>
                                    <p:cond delay="0"/>
                                  </p:stCondLst>
                                  <p:childTnLst>
                                    <p:set>
                                      <p:cBhvr>
                                        <p:cTn dur="1" fill="hold">
                                          <p:stCondLst>
                                            <p:cond delay="0"/>
                                          </p:stCondLst>
                                        </p:cTn>
                                        <p:tgtEl>
                                          <p:spTgt spid="4087"/>
                                        </p:tgtEl>
                                        <p:attrNameLst>
                                          <p:attrName>style.visibility</p:attrName>
                                        </p:attrNameLst>
                                      </p:cBhvr>
                                      <p:to>
                                        <p:strVal val="visible"/>
                                      </p:to>
                                    </p:set>
                                    <p:anim calcmode="lin" valueType="num">
                                      <p:cBhvr additive="base">
                                        <p:cTn dur="1500"/>
                                        <p:tgtEl>
                                          <p:spTgt spid="408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088"/>
                                        </p:tgtEl>
                                        <p:attrNameLst>
                                          <p:attrName>style.visibility</p:attrName>
                                        </p:attrNameLst>
                                      </p:cBhvr>
                                      <p:to>
                                        <p:strVal val="visible"/>
                                      </p:to>
                                    </p:set>
                                    <p:animEffect filter="fade" transition="in">
                                      <p:cBhvr>
                                        <p:cTn dur="2000"/>
                                        <p:tgtEl>
                                          <p:spTgt spid="4088"/>
                                        </p:tgtEl>
                                      </p:cBhvr>
                                    </p:animEffect>
                                  </p:childTnLst>
                                </p:cTn>
                              </p:par>
                              <p:par>
                                <p:cTn fill="hold" nodeType="withEffect" presetClass="entr" presetID="10" presetSubtype="0">
                                  <p:stCondLst>
                                    <p:cond delay="0"/>
                                  </p:stCondLst>
                                  <p:childTnLst>
                                    <p:set>
                                      <p:cBhvr>
                                        <p:cTn dur="1" fill="hold">
                                          <p:stCondLst>
                                            <p:cond delay="0"/>
                                          </p:stCondLst>
                                        </p:cTn>
                                        <p:tgtEl>
                                          <p:spTgt spid="4089"/>
                                        </p:tgtEl>
                                        <p:attrNameLst>
                                          <p:attrName>style.visibility</p:attrName>
                                        </p:attrNameLst>
                                      </p:cBhvr>
                                      <p:to>
                                        <p:strVal val="visible"/>
                                      </p:to>
                                    </p:set>
                                    <p:animEffect filter="fade" transition="in">
                                      <p:cBhvr>
                                        <p:cTn dur="2000"/>
                                        <p:tgtEl>
                                          <p:spTgt spid="4089"/>
                                        </p:tgtEl>
                                      </p:cBhvr>
                                    </p:animEffect>
                                  </p:childTnLst>
                                </p:cTn>
                              </p:par>
                              <p:par>
                                <p:cTn fill="hold" nodeType="withEffect" presetClass="entr" presetID="10" presetSubtype="0">
                                  <p:stCondLst>
                                    <p:cond delay="0"/>
                                  </p:stCondLst>
                                  <p:childTnLst>
                                    <p:set>
                                      <p:cBhvr>
                                        <p:cTn dur="1" fill="hold">
                                          <p:stCondLst>
                                            <p:cond delay="0"/>
                                          </p:stCondLst>
                                        </p:cTn>
                                        <p:tgtEl>
                                          <p:spTgt spid="4090"/>
                                        </p:tgtEl>
                                        <p:attrNameLst>
                                          <p:attrName>style.visibility</p:attrName>
                                        </p:attrNameLst>
                                      </p:cBhvr>
                                      <p:to>
                                        <p:strVal val="visible"/>
                                      </p:to>
                                    </p:set>
                                    <p:animEffect filter="fade" transition="in">
                                      <p:cBhvr>
                                        <p:cTn dur="2500"/>
                                        <p:tgtEl>
                                          <p:spTgt spid="40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5" name="Shape 4115"/>
        <p:cNvGrpSpPr/>
        <p:nvPr/>
      </p:nvGrpSpPr>
      <p:grpSpPr>
        <a:xfrm>
          <a:off x="0" y="0"/>
          <a:ext cx="0" cy="0"/>
          <a:chOff x="0" y="0"/>
          <a:chExt cx="0" cy="0"/>
        </a:xfrm>
      </p:grpSpPr>
      <p:sp>
        <p:nvSpPr>
          <p:cNvPr id="4116" name="Google Shape;4116;p108"/>
          <p:cNvSpPr txBox="1"/>
          <p:nvPr>
            <p:ph type="title"/>
          </p:nvPr>
        </p:nvSpPr>
        <p:spPr>
          <a:xfrm rot="-500">
            <a:off x="2508300" y="540000"/>
            <a:ext cx="4127400" cy="8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4117" name="Google Shape;4117;p108"/>
          <p:cNvSpPr txBox="1"/>
          <p:nvPr>
            <p:ph idx="1" type="subTitle"/>
          </p:nvPr>
        </p:nvSpPr>
        <p:spPr>
          <a:xfrm>
            <a:off x="2547150" y="1401599"/>
            <a:ext cx="4049700" cy="3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4118" name="Google Shape;4118;p10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119" name="Google Shape;4119;p10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120" name="Google Shape;4120;p108"/>
          <p:cNvSpPr txBox="1"/>
          <p:nvPr>
            <p:ph idx="2" type="title"/>
          </p:nvPr>
        </p:nvSpPr>
        <p:spPr>
          <a:xfrm rot="-500">
            <a:off x="2508300" y="1800900"/>
            <a:ext cx="4127400" cy="8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4121" name="Google Shape;4121;p108"/>
          <p:cNvSpPr txBox="1"/>
          <p:nvPr>
            <p:ph idx="3" type="subTitle"/>
          </p:nvPr>
        </p:nvSpPr>
        <p:spPr>
          <a:xfrm>
            <a:off x="2547150" y="2662499"/>
            <a:ext cx="4049700" cy="3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4122" name="Google Shape;4122;p108"/>
          <p:cNvSpPr txBox="1"/>
          <p:nvPr>
            <p:ph idx="4" type="title"/>
          </p:nvPr>
        </p:nvSpPr>
        <p:spPr>
          <a:xfrm rot="-500">
            <a:off x="2508300" y="3061800"/>
            <a:ext cx="4127400" cy="8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4123" name="Google Shape;4123;p108"/>
          <p:cNvSpPr txBox="1"/>
          <p:nvPr>
            <p:ph idx="5" type="subTitle"/>
          </p:nvPr>
        </p:nvSpPr>
        <p:spPr>
          <a:xfrm>
            <a:off x="2547150" y="3923399"/>
            <a:ext cx="4049700" cy="3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4124" name="Google Shape;4124;p108">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16"/>
                                        </p:tgtEl>
                                        <p:attrNameLst>
                                          <p:attrName>style.visibility</p:attrName>
                                        </p:attrNameLst>
                                      </p:cBhvr>
                                      <p:to>
                                        <p:strVal val="visible"/>
                                      </p:to>
                                    </p:set>
                                    <p:animEffect filter="fade" transition="in">
                                      <p:cBhvr>
                                        <p:cTn dur="2000"/>
                                        <p:tgtEl>
                                          <p:spTgt spid="4116"/>
                                        </p:tgtEl>
                                      </p:cBhvr>
                                    </p:animEffect>
                                  </p:childTnLst>
                                </p:cTn>
                              </p:par>
                              <p:par>
                                <p:cTn fill="hold" nodeType="withEffect" presetClass="entr" presetID="2" presetSubtype="4">
                                  <p:stCondLst>
                                    <p:cond delay="0"/>
                                  </p:stCondLst>
                                  <p:childTnLst>
                                    <p:set>
                                      <p:cBhvr>
                                        <p:cTn dur="1" fill="hold">
                                          <p:stCondLst>
                                            <p:cond delay="0"/>
                                          </p:stCondLst>
                                        </p:cTn>
                                        <p:tgtEl>
                                          <p:spTgt spid="4117"/>
                                        </p:tgtEl>
                                        <p:attrNameLst>
                                          <p:attrName>style.visibility</p:attrName>
                                        </p:attrNameLst>
                                      </p:cBhvr>
                                      <p:to>
                                        <p:strVal val="visible"/>
                                      </p:to>
                                    </p:set>
                                    <p:anim calcmode="lin" valueType="num">
                                      <p:cBhvr additive="base">
                                        <p:cTn dur="1500"/>
                                        <p:tgtEl>
                                          <p:spTgt spid="411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118"/>
                                        </p:tgtEl>
                                        <p:attrNameLst>
                                          <p:attrName>style.visibility</p:attrName>
                                        </p:attrNameLst>
                                      </p:cBhvr>
                                      <p:to>
                                        <p:strVal val="visible"/>
                                      </p:to>
                                    </p:set>
                                    <p:animEffect filter="fade" transition="in">
                                      <p:cBhvr>
                                        <p:cTn dur="2000"/>
                                        <p:tgtEl>
                                          <p:spTgt spid="4118"/>
                                        </p:tgtEl>
                                      </p:cBhvr>
                                    </p:animEffect>
                                  </p:childTnLst>
                                </p:cTn>
                              </p:par>
                              <p:par>
                                <p:cTn fill="hold" nodeType="withEffect" presetClass="entr" presetID="10" presetSubtype="0">
                                  <p:stCondLst>
                                    <p:cond delay="0"/>
                                  </p:stCondLst>
                                  <p:childTnLst>
                                    <p:set>
                                      <p:cBhvr>
                                        <p:cTn dur="1" fill="hold">
                                          <p:stCondLst>
                                            <p:cond delay="0"/>
                                          </p:stCondLst>
                                        </p:cTn>
                                        <p:tgtEl>
                                          <p:spTgt spid="4119"/>
                                        </p:tgtEl>
                                        <p:attrNameLst>
                                          <p:attrName>style.visibility</p:attrName>
                                        </p:attrNameLst>
                                      </p:cBhvr>
                                      <p:to>
                                        <p:strVal val="visible"/>
                                      </p:to>
                                    </p:set>
                                    <p:animEffect filter="fade" transition="in">
                                      <p:cBhvr>
                                        <p:cTn dur="2100"/>
                                        <p:tgtEl>
                                          <p:spTgt spid="4119"/>
                                        </p:tgtEl>
                                      </p:cBhvr>
                                    </p:animEffect>
                                  </p:childTnLst>
                                </p:cTn>
                              </p:par>
                              <p:par>
                                <p:cTn fill="hold" nodeType="withEffect" presetClass="entr" presetID="10" presetSubtype="0">
                                  <p:stCondLst>
                                    <p:cond delay="0"/>
                                  </p:stCondLst>
                                  <p:childTnLst>
                                    <p:set>
                                      <p:cBhvr>
                                        <p:cTn dur="1" fill="hold">
                                          <p:stCondLst>
                                            <p:cond delay="0"/>
                                          </p:stCondLst>
                                        </p:cTn>
                                        <p:tgtEl>
                                          <p:spTgt spid="4120"/>
                                        </p:tgtEl>
                                        <p:attrNameLst>
                                          <p:attrName>style.visibility</p:attrName>
                                        </p:attrNameLst>
                                      </p:cBhvr>
                                      <p:to>
                                        <p:strVal val="visible"/>
                                      </p:to>
                                    </p:set>
                                    <p:animEffect filter="fade" transition="in">
                                      <p:cBhvr>
                                        <p:cTn dur="2500"/>
                                        <p:tgtEl>
                                          <p:spTgt spid="4120"/>
                                        </p:tgtEl>
                                      </p:cBhvr>
                                    </p:animEffect>
                                  </p:childTnLst>
                                </p:cTn>
                              </p:par>
                              <p:par>
                                <p:cTn fill="hold" nodeType="withEffect" presetClass="entr" presetID="2" presetSubtype="4">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additive="base">
                                        <p:cTn dur="1500"/>
                                        <p:tgtEl>
                                          <p:spTgt spid="412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122"/>
                                        </p:tgtEl>
                                        <p:attrNameLst>
                                          <p:attrName>style.visibility</p:attrName>
                                        </p:attrNameLst>
                                      </p:cBhvr>
                                      <p:to>
                                        <p:strVal val="visible"/>
                                      </p:to>
                                    </p:set>
                                    <p:animEffect filter="fade" transition="in">
                                      <p:cBhvr>
                                        <p:cTn dur="2000"/>
                                        <p:tgtEl>
                                          <p:spTgt spid="4122"/>
                                        </p:tgtEl>
                                      </p:cBhvr>
                                    </p:animEffect>
                                  </p:childTnLst>
                                </p:cTn>
                              </p:par>
                              <p:par>
                                <p:cTn fill="hold" nodeType="withEffect" presetClass="entr" presetID="2" presetSubtype="4">
                                  <p:stCondLst>
                                    <p:cond delay="0"/>
                                  </p:stCondLst>
                                  <p:childTnLst>
                                    <p:set>
                                      <p:cBhvr>
                                        <p:cTn dur="1" fill="hold">
                                          <p:stCondLst>
                                            <p:cond delay="0"/>
                                          </p:stCondLst>
                                        </p:cTn>
                                        <p:tgtEl>
                                          <p:spTgt spid="4123"/>
                                        </p:tgtEl>
                                        <p:attrNameLst>
                                          <p:attrName>style.visibility</p:attrName>
                                        </p:attrNameLst>
                                      </p:cBhvr>
                                      <p:to>
                                        <p:strVal val="visible"/>
                                      </p:to>
                                    </p:set>
                                    <p:anim calcmode="lin" valueType="num">
                                      <p:cBhvr additive="base">
                                        <p:cTn dur="1500"/>
                                        <p:tgtEl>
                                          <p:spTgt spid="41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109"/>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OLD PROJECTS</a:t>
            </a:r>
            <a:endParaRPr/>
          </a:p>
        </p:txBody>
      </p:sp>
      <p:sp>
        <p:nvSpPr>
          <p:cNvPr id="4130" name="Google Shape;4130;p109"/>
          <p:cNvSpPr txBox="1"/>
          <p:nvPr>
            <p:ph idx="2" type="title"/>
          </p:nvPr>
        </p:nvSpPr>
        <p:spPr>
          <a:xfrm>
            <a:off x="1788031" y="1284450"/>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31" name="Google Shape;4131;p109"/>
          <p:cNvSpPr txBox="1"/>
          <p:nvPr>
            <p:ph idx="1" type="subTitle"/>
          </p:nvPr>
        </p:nvSpPr>
        <p:spPr>
          <a:xfrm>
            <a:off x="1788031" y="1739282"/>
            <a:ext cx="19596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132" name="Google Shape;4132;p109"/>
          <p:cNvSpPr txBox="1"/>
          <p:nvPr>
            <p:ph idx="3" type="title"/>
          </p:nvPr>
        </p:nvSpPr>
        <p:spPr>
          <a:xfrm>
            <a:off x="1788031" y="2409203"/>
            <a:ext cx="20118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133" name="Google Shape;4133;p109"/>
          <p:cNvSpPr txBox="1"/>
          <p:nvPr>
            <p:ph idx="4" type="subTitle"/>
          </p:nvPr>
        </p:nvSpPr>
        <p:spPr>
          <a:xfrm>
            <a:off x="1788031" y="2865069"/>
            <a:ext cx="19596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4134" name="Google Shape;4134;p109"/>
          <p:cNvSpPr txBox="1"/>
          <p:nvPr>
            <p:ph idx="5" type="title"/>
          </p:nvPr>
        </p:nvSpPr>
        <p:spPr>
          <a:xfrm>
            <a:off x="1788031" y="3533955"/>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135" name="Google Shape;4135;p109"/>
          <p:cNvSpPr txBox="1"/>
          <p:nvPr>
            <p:ph idx="6" type="subTitle"/>
          </p:nvPr>
        </p:nvSpPr>
        <p:spPr>
          <a:xfrm>
            <a:off x="1788031" y="3990857"/>
            <a:ext cx="1959600" cy="5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136" name="Google Shape;4136;p109"/>
          <p:cNvSpPr txBox="1"/>
          <p:nvPr>
            <p:ph idx="7" type="title"/>
          </p:nvPr>
        </p:nvSpPr>
        <p:spPr>
          <a:xfrm>
            <a:off x="5344169" y="2409203"/>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4137" name="Google Shape;4137;p109"/>
          <p:cNvSpPr txBox="1"/>
          <p:nvPr>
            <p:ph idx="8" type="subTitle"/>
          </p:nvPr>
        </p:nvSpPr>
        <p:spPr>
          <a:xfrm>
            <a:off x="5396369" y="2865069"/>
            <a:ext cx="1959600" cy="5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sp>
        <p:nvSpPr>
          <p:cNvPr id="4138" name="Google Shape;4138;p10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139" name="Google Shape;4139;p10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140" name="Google Shape;4140;p109"/>
          <p:cNvSpPr txBox="1"/>
          <p:nvPr>
            <p:ph idx="9" type="title"/>
          </p:nvPr>
        </p:nvSpPr>
        <p:spPr>
          <a:xfrm>
            <a:off x="5344169" y="1284450"/>
            <a:ext cx="2011800" cy="45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4141" name="Google Shape;4141;p109"/>
          <p:cNvSpPr txBox="1"/>
          <p:nvPr>
            <p:ph idx="13" type="subTitle"/>
          </p:nvPr>
        </p:nvSpPr>
        <p:spPr>
          <a:xfrm>
            <a:off x="5396369" y="1739282"/>
            <a:ext cx="1959600" cy="5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4142" name="Google Shape;4142;p109"/>
          <p:cNvSpPr txBox="1"/>
          <p:nvPr>
            <p:ph idx="14" type="title"/>
          </p:nvPr>
        </p:nvSpPr>
        <p:spPr>
          <a:xfrm>
            <a:off x="5344169" y="3533955"/>
            <a:ext cx="2011800" cy="45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43" name="Google Shape;4143;p109"/>
          <p:cNvSpPr txBox="1"/>
          <p:nvPr>
            <p:ph idx="15" type="subTitle"/>
          </p:nvPr>
        </p:nvSpPr>
        <p:spPr>
          <a:xfrm>
            <a:off x="5396369" y="3990857"/>
            <a:ext cx="1959600" cy="5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composed of hydrogen and helium</a:t>
            </a:r>
            <a:endParaRPr/>
          </a:p>
        </p:txBody>
      </p:sp>
      <p:grpSp>
        <p:nvGrpSpPr>
          <p:cNvPr id="4144" name="Google Shape;4144;p109"/>
          <p:cNvGrpSpPr/>
          <p:nvPr/>
        </p:nvGrpSpPr>
        <p:grpSpPr>
          <a:xfrm>
            <a:off x="1261004" y="3575738"/>
            <a:ext cx="341242" cy="373335"/>
            <a:chOff x="3538334" y="3333630"/>
            <a:chExt cx="341242" cy="373335"/>
          </a:xfrm>
        </p:grpSpPr>
        <p:sp>
          <p:nvSpPr>
            <p:cNvPr id="4145" name="Google Shape;4145;p109"/>
            <p:cNvSpPr/>
            <p:nvPr/>
          </p:nvSpPr>
          <p:spPr>
            <a:xfrm>
              <a:off x="3538334" y="3333630"/>
              <a:ext cx="341242" cy="373335"/>
            </a:xfrm>
            <a:custGeom>
              <a:rect b="b" l="l" r="r" t="t"/>
              <a:pathLst>
                <a:path extrusionOk="0" h="12907" w="11860">
                  <a:moveTo>
                    <a:pt x="5931" y="377"/>
                  </a:moveTo>
                  <a:cubicBezTo>
                    <a:pt x="6327" y="377"/>
                    <a:pt x="6654" y="766"/>
                    <a:pt x="6860" y="1091"/>
                  </a:cubicBezTo>
                  <a:cubicBezTo>
                    <a:pt x="7156" y="1563"/>
                    <a:pt x="7411" y="2237"/>
                    <a:pt x="7602" y="3045"/>
                  </a:cubicBezTo>
                  <a:cubicBezTo>
                    <a:pt x="7032" y="3238"/>
                    <a:pt x="6473" y="3466"/>
                    <a:pt x="5931" y="3728"/>
                  </a:cubicBezTo>
                  <a:cubicBezTo>
                    <a:pt x="5387" y="3466"/>
                    <a:pt x="4829" y="3238"/>
                    <a:pt x="4258" y="3045"/>
                  </a:cubicBezTo>
                  <a:cubicBezTo>
                    <a:pt x="4333" y="2721"/>
                    <a:pt x="4426" y="2401"/>
                    <a:pt x="4536" y="2086"/>
                  </a:cubicBezTo>
                  <a:cubicBezTo>
                    <a:pt x="4923" y="1001"/>
                    <a:pt x="5430" y="377"/>
                    <a:pt x="5931" y="377"/>
                  </a:cubicBezTo>
                  <a:close/>
                  <a:moveTo>
                    <a:pt x="4177" y="3417"/>
                  </a:moveTo>
                  <a:cubicBezTo>
                    <a:pt x="4626" y="3570"/>
                    <a:pt x="5066" y="3746"/>
                    <a:pt x="5497" y="3943"/>
                  </a:cubicBezTo>
                  <a:cubicBezTo>
                    <a:pt x="5240" y="4075"/>
                    <a:pt x="4982" y="4215"/>
                    <a:pt x="4724" y="4364"/>
                  </a:cubicBezTo>
                  <a:cubicBezTo>
                    <a:pt x="4467" y="4513"/>
                    <a:pt x="4217" y="4667"/>
                    <a:pt x="3973" y="4823"/>
                  </a:cubicBezTo>
                  <a:cubicBezTo>
                    <a:pt x="4017" y="4351"/>
                    <a:pt x="4085" y="3882"/>
                    <a:pt x="4177" y="3417"/>
                  </a:cubicBezTo>
                  <a:close/>
                  <a:moveTo>
                    <a:pt x="1882" y="2965"/>
                  </a:moveTo>
                  <a:cubicBezTo>
                    <a:pt x="2166" y="2965"/>
                    <a:pt x="2488" y="2998"/>
                    <a:pt x="2845" y="3064"/>
                  </a:cubicBezTo>
                  <a:cubicBezTo>
                    <a:pt x="3172" y="3124"/>
                    <a:pt x="3496" y="3205"/>
                    <a:pt x="3815" y="3302"/>
                  </a:cubicBezTo>
                  <a:cubicBezTo>
                    <a:pt x="3697" y="3892"/>
                    <a:pt x="3614" y="4490"/>
                    <a:pt x="3570" y="5091"/>
                  </a:cubicBezTo>
                  <a:cubicBezTo>
                    <a:pt x="3072" y="5430"/>
                    <a:pt x="2595" y="5801"/>
                    <a:pt x="2143" y="6198"/>
                  </a:cubicBezTo>
                  <a:cubicBezTo>
                    <a:pt x="1899" y="5970"/>
                    <a:pt x="1668" y="5730"/>
                    <a:pt x="1451" y="5477"/>
                  </a:cubicBezTo>
                  <a:cubicBezTo>
                    <a:pt x="703" y="4600"/>
                    <a:pt x="417" y="3849"/>
                    <a:pt x="668" y="3416"/>
                  </a:cubicBezTo>
                  <a:cubicBezTo>
                    <a:pt x="840" y="3119"/>
                    <a:pt x="1266" y="2965"/>
                    <a:pt x="1882" y="2965"/>
                  </a:cubicBezTo>
                  <a:close/>
                  <a:moveTo>
                    <a:pt x="9978" y="2965"/>
                  </a:moveTo>
                  <a:cubicBezTo>
                    <a:pt x="10593" y="2965"/>
                    <a:pt x="11020" y="3119"/>
                    <a:pt x="11192" y="3416"/>
                  </a:cubicBezTo>
                  <a:cubicBezTo>
                    <a:pt x="11442" y="3849"/>
                    <a:pt x="11157" y="4600"/>
                    <a:pt x="10408" y="5477"/>
                  </a:cubicBezTo>
                  <a:cubicBezTo>
                    <a:pt x="10192" y="5730"/>
                    <a:pt x="9960" y="5970"/>
                    <a:pt x="9718" y="6198"/>
                  </a:cubicBezTo>
                  <a:cubicBezTo>
                    <a:pt x="9264" y="5799"/>
                    <a:pt x="8788" y="5430"/>
                    <a:pt x="8289" y="5090"/>
                  </a:cubicBezTo>
                  <a:cubicBezTo>
                    <a:pt x="8260" y="4712"/>
                    <a:pt x="8219" y="4339"/>
                    <a:pt x="8164" y="3978"/>
                  </a:cubicBezTo>
                  <a:cubicBezTo>
                    <a:pt x="8150" y="3885"/>
                    <a:pt x="8069" y="3817"/>
                    <a:pt x="7977" y="3817"/>
                  </a:cubicBezTo>
                  <a:cubicBezTo>
                    <a:pt x="7968" y="3817"/>
                    <a:pt x="7959" y="3818"/>
                    <a:pt x="7949" y="3819"/>
                  </a:cubicBezTo>
                  <a:cubicBezTo>
                    <a:pt x="7846" y="3835"/>
                    <a:pt x="7775" y="3932"/>
                    <a:pt x="7791" y="4035"/>
                  </a:cubicBezTo>
                  <a:cubicBezTo>
                    <a:pt x="7829" y="4293"/>
                    <a:pt x="7861" y="4555"/>
                    <a:pt x="7887" y="4822"/>
                  </a:cubicBezTo>
                  <a:cubicBezTo>
                    <a:pt x="7644" y="4666"/>
                    <a:pt x="7393" y="4513"/>
                    <a:pt x="7136" y="4364"/>
                  </a:cubicBezTo>
                  <a:cubicBezTo>
                    <a:pt x="6878" y="4215"/>
                    <a:pt x="6621" y="4075"/>
                    <a:pt x="6363" y="3943"/>
                  </a:cubicBezTo>
                  <a:cubicBezTo>
                    <a:pt x="7302" y="3516"/>
                    <a:pt x="8212" y="3212"/>
                    <a:pt x="9015" y="3063"/>
                  </a:cubicBezTo>
                  <a:cubicBezTo>
                    <a:pt x="9371" y="2998"/>
                    <a:pt x="9694" y="2965"/>
                    <a:pt x="9978" y="2965"/>
                  </a:cubicBezTo>
                  <a:close/>
                  <a:moveTo>
                    <a:pt x="3540" y="5573"/>
                  </a:moveTo>
                  <a:lnTo>
                    <a:pt x="3540" y="5573"/>
                  </a:lnTo>
                  <a:cubicBezTo>
                    <a:pt x="3526" y="5863"/>
                    <a:pt x="3518" y="6157"/>
                    <a:pt x="3518" y="6454"/>
                  </a:cubicBezTo>
                  <a:cubicBezTo>
                    <a:pt x="3518" y="6750"/>
                    <a:pt x="3526" y="7044"/>
                    <a:pt x="3540" y="7334"/>
                  </a:cubicBezTo>
                  <a:cubicBezTo>
                    <a:pt x="3153" y="7059"/>
                    <a:pt x="2781" y="6766"/>
                    <a:pt x="2424" y="6454"/>
                  </a:cubicBezTo>
                  <a:cubicBezTo>
                    <a:pt x="2780" y="6141"/>
                    <a:pt x="3153" y="5848"/>
                    <a:pt x="3540" y="5573"/>
                  </a:cubicBezTo>
                  <a:close/>
                  <a:moveTo>
                    <a:pt x="8320" y="5573"/>
                  </a:moveTo>
                  <a:cubicBezTo>
                    <a:pt x="8707" y="5848"/>
                    <a:pt x="9080" y="6141"/>
                    <a:pt x="9436" y="6454"/>
                  </a:cubicBezTo>
                  <a:cubicBezTo>
                    <a:pt x="9080" y="6766"/>
                    <a:pt x="8707" y="7059"/>
                    <a:pt x="8321" y="7334"/>
                  </a:cubicBezTo>
                  <a:cubicBezTo>
                    <a:pt x="8335" y="7045"/>
                    <a:pt x="8342" y="6751"/>
                    <a:pt x="8342" y="6454"/>
                  </a:cubicBezTo>
                  <a:cubicBezTo>
                    <a:pt x="8343" y="6156"/>
                    <a:pt x="8335" y="5862"/>
                    <a:pt x="8320" y="5573"/>
                  </a:cubicBezTo>
                  <a:close/>
                  <a:moveTo>
                    <a:pt x="5930" y="4148"/>
                  </a:moveTo>
                  <a:cubicBezTo>
                    <a:pt x="6267" y="4315"/>
                    <a:pt x="6607" y="4497"/>
                    <a:pt x="6947" y="4692"/>
                  </a:cubicBezTo>
                  <a:cubicBezTo>
                    <a:pt x="7285" y="4888"/>
                    <a:pt x="7612" y="5091"/>
                    <a:pt x="7925" y="5301"/>
                  </a:cubicBezTo>
                  <a:cubicBezTo>
                    <a:pt x="7950" y="5678"/>
                    <a:pt x="7964" y="6062"/>
                    <a:pt x="7964" y="6454"/>
                  </a:cubicBezTo>
                  <a:cubicBezTo>
                    <a:pt x="7964" y="6845"/>
                    <a:pt x="7950" y="7230"/>
                    <a:pt x="7926" y="7606"/>
                  </a:cubicBezTo>
                  <a:cubicBezTo>
                    <a:pt x="7613" y="7816"/>
                    <a:pt x="7285" y="8020"/>
                    <a:pt x="6947" y="8215"/>
                  </a:cubicBezTo>
                  <a:cubicBezTo>
                    <a:pt x="6608" y="8411"/>
                    <a:pt x="6268" y="8593"/>
                    <a:pt x="5930" y="8759"/>
                  </a:cubicBezTo>
                  <a:cubicBezTo>
                    <a:pt x="5591" y="8593"/>
                    <a:pt x="5251" y="8411"/>
                    <a:pt x="4913" y="8215"/>
                  </a:cubicBezTo>
                  <a:cubicBezTo>
                    <a:pt x="4574" y="8020"/>
                    <a:pt x="4247" y="7815"/>
                    <a:pt x="3934" y="7606"/>
                  </a:cubicBezTo>
                  <a:cubicBezTo>
                    <a:pt x="3909" y="7229"/>
                    <a:pt x="3896" y="6844"/>
                    <a:pt x="3896" y="6454"/>
                  </a:cubicBezTo>
                  <a:cubicBezTo>
                    <a:pt x="3896" y="6063"/>
                    <a:pt x="3909" y="5677"/>
                    <a:pt x="3933" y="5301"/>
                  </a:cubicBezTo>
                  <a:cubicBezTo>
                    <a:pt x="4246" y="5091"/>
                    <a:pt x="4573" y="4888"/>
                    <a:pt x="4913" y="4692"/>
                  </a:cubicBezTo>
                  <a:cubicBezTo>
                    <a:pt x="5251" y="4497"/>
                    <a:pt x="5591" y="4315"/>
                    <a:pt x="5930" y="4148"/>
                  </a:cubicBezTo>
                  <a:close/>
                  <a:moveTo>
                    <a:pt x="7888" y="8084"/>
                  </a:moveTo>
                  <a:lnTo>
                    <a:pt x="7888" y="8084"/>
                  </a:lnTo>
                  <a:cubicBezTo>
                    <a:pt x="7842" y="8556"/>
                    <a:pt x="7775" y="9025"/>
                    <a:pt x="7682" y="9490"/>
                  </a:cubicBezTo>
                  <a:cubicBezTo>
                    <a:pt x="7233" y="9337"/>
                    <a:pt x="6793" y="9162"/>
                    <a:pt x="6363" y="8964"/>
                  </a:cubicBezTo>
                  <a:cubicBezTo>
                    <a:pt x="6620" y="8832"/>
                    <a:pt x="6877" y="8692"/>
                    <a:pt x="7135" y="8543"/>
                  </a:cubicBezTo>
                  <a:cubicBezTo>
                    <a:pt x="7393" y="8394"/>
                    <a:pt x="7644" y="8242"/>
                    <a:pt x="7888" y="8084"/>
                  </a:cubicBezTo>
                  <a:close/>
                  <a:moveTo>
                    <a:pt x="2143" y="6710"/>
                  </a:moveTo>
                  <a:cubicBezTo>
                    <a:pt x="2595" y="7108"/>
                    <a:pt x="3073" y="7477"/>
                    <a:pt x="3570" y="7817"/>
                  </a:cubicBezTo>
                  <a:cubicBezTo>
                    <a:pt x="3598" y="8170"/>
                    <a:pt x="3636" y="8516"/>
                    <a:pt x="3685" y="8854"/>
                  </a:cubicBezTo>
                  <a:cubicBezTo>
                    <a:pt x="3698" y="8947"/>
                    <a:pt x="3777" y="9016"/>
                    <a:pt x="3871" y="9016"/>
                  </a:cubicBezTo>
                  <a:cubicBezTo>
                    <a:pt x="3881" y="9016"/>
                    <a:pt x="3890" y="9015"/>
                    <a:pt x="3899" y="9014"/>
                  </a:cubicBezTo>
                  <a:cubicBezTo>
                    <a:pt x="4003" y="8998"/>
                    <a:pt x="4074" y="8902"/>
                    <a:pt x="4059" y="8800"/>
                  </a:cubicBezTo>
                  <a:cubicBezTo>
                    <a:pt x="4026" y="8565"/>
                    <a:pt x="3997" y="8327"/>
                    <a:pt x="3974" y="8085"/>
                  </a:cubicBezTo>
                  <a:lnTo>
                    <a:pt x="3974" y="8085"/>
                  </a:lnTo>
                  <a:cubicBezTo>
                    <a:pt x="4217" y="8242"/>
                    <a:pt x="4467" y="8394"/>
                    <a:pt x="4724" y="8543"/>
                  </a:cubicBezTo>
                  <a:cubicBezTo>
                    <a:pt x="4981" y="8692"/>
                    <a:pt x="5239" y="8832"/>
                    <a:pt x="5497" y="8964"/>
                  </a:cubicBezTo>
                  <a:cubicBezTo>
                    <a:pt x="4558" y="9391"/>
                    <a:pt x="3650" y="9696"/>
                    <a:pt x="2845" y="9845"/>
                  </a:cubicBezTo>
                  <a:cubicBezTo>
                    <a:pt x="2489" y="9910"/>
                    <a:pt x="2166" y="9942"/>
                    <a:pt x="1883" y="9942"/>
                  </a:cubicBezTo>
                  <a:cubicBezTo>
                    <a:pt x="1266" y="9942"/>
                    <a:pt x="840" y="9789"/>
                    <a:pt x="668" y="9492"/>
                  </a:cubicBezTo>
                  <a:cubicBezTo>
                    <a:pt x="417" y="9058"/>
                    <a:pt x="703" y="8307"/>
                    <a:pt x="1451" y="7430"/>
                  </a:cubicBezTo>
                  <a:cubicBezTo>
                    <a:pt x="1668" y="7177"/>
                    <a:pt x="1899" y="6937"/>
                    <a:pt x="2143" y="6710"/>
                  </a:cubicBezTo>
                  <a:close/>
                  <a:moveTo>
                    <a:pt x="9718" y="6710"/>
                  </a:moveTo>
                  <a:cubicBezTo>
                    <a:pt x="9961" y="6937"/>
                    <a:pt x="10192" y="7177"/>
                    <a:pt x="10409" y="7430"/>
                  </a:cubicBezTo>
                  <a:cubicBezTo>
                    <a:pt x="11157" y="8307"/>
                    <a:pt x="11443" y="9058"/>
                    <a:pt x="11192" y="9492"/>
                  </a:cubicBezTo>
                  <a:cubicBezTo>
                    <a:pt x="11021" y="9789"/>
                    <a:pt x="10594" y="9942"/>
                    <a:pt x="9977" y="9942"/>
                  </a:cubicBezTo>
                  <a:cubicBezTo>
                    <a:pt x="9694" y="9942"/>
                    <a:pt x="9371" y="9910"/>
                    <a:pt x="9015" y="9845"/>
                  </a:cubicBezTo>
                  <a:cubicBezTo>
                    <a:pt x="8688" y="9783"/>
                    <a:pt x="8364" y="9703"/>
                    <a:pt x="8045" y="9606"/>
                  </a:cubicBezTo>
                  <a:cubicBezTo>
                    <a:pt x="8163" y="9015"/>
                    <a:pt x="8246" y="8417"/>
                    <a:pt x="8290" y="7816"/>
                  </a:cubicBezTo>
                  <a:cubicBezTo>
                    <a:pt x="8789" y="7477"/>
                    <a:pt x="9265" y="7108"/>
                    <a:pt x="9718" y="6710"/>
                  </a:cubicBezTo>
                  <a:close/>
                  <a:moveTo>
                    <a:pt x="5930" y="9179"/>
                  </a:moveTo>
                  <a:cubicBezTo>
                    <a:pt x="6472" y="9441"/>
                    <a:pt x="7032" y="9669"/>
                    <a:pt x="7602" y="9862"/>
                  </a:cubicBezTo>
                  <a:cubicBezTo>
                    <a:pt x="7527" y="10186"/>
                    <a:pt x="7434" y="10506"/>
                    <a:pt x="7324" y="10822"/>
                  </a:cubicBezTo>
                  <a:lnTo>
                    <a:pt x="7324" y="10821"/>
                  </a:lnTo>
                  <a:cubicBezTo>
                    <a:pt x="6938" y="11907"/>
                    <a:pt x="6430" y="12531"/>
                    <a:pt x="5930" y="12531"/>
                  </a:cubicBezTo>
                  <a:cubicBezTo>
                    <a:pt x="5534" y="12531"/>
                    <a:pt x="5205" y="12141"/>
                    <a:pt x="5000" y="11815"/>
                  </a:cubicBezTo>
                  <a:cubicBezTo>
                    <a:pt x="4704" y="11344"/>
                    <a:pt x="4448" y="10671"/>
                    <a:pt x="4258" y="9862"/>
                  </a:cubicBezTo>
                  <a:cubicBezTo>
                    <a:pt x="4829" y="9669"/>
                    <a:pt x="5387" y="9441"/>
                    <a:pt x="5930" y="9179"/>
                  </a:cubicBezTo>
                  <a:close/>
                  <a:moveTo>
                    <a:pt x="5930" y="1"/>
                  </a:moveTo>
                  <a:cubicBezTo>
                    <a:pt x="5250" y="1"/>
                    <a:pt x="4628" y="697"/>
                    <a:pt x="4180" y="1961"/>
                  </a:cubicBezTo>
                  <a:cubicBezTo>
                    <a:pt x="4068" y="2280"/>
                    <a:pt x="3974" y="2604"/>
                    <a:pt x="3897" y="2931"/>
                  </a:cubicBezTo>
                  <a:cubicBezTo>
                    <a:pt x="3573" y="2834"/>
                    <a:pt x="3246" y="2754"/>
                    <a:pt x="2914" y="2692"/>
                  </a:cubicBezTo>
                  <a:cubicBezTo>
                    <a:pt x="2539" y="2623"/>
                    <a:pt x="2196" y="2588"/>
                    <a:pt x="1890" y="2588"/>
                  </a:cubicBezTo>
                  <a:cubicBezTo>
                    <a:pt x="1121" y="2588"/>
                    <a:pt x="583" y="2806"/>
                    <a:pt x="340" y="3227"/>
                  </a:cubicBezTo>
                  <a:cubicBezTo>
                    <a:pt x="1" y="3816"/>
                    <a:pt x="293" y="4703"/>
                    <a:pt x="1163" y="5723"/>
                  </a:cubicBezTo>
                  <a:cubicBezTo>
                    <a:pt x="1384" y="5979"/>
                    <a:pt x="1617" y="6223"/>
                    <a:pt x="1863" y="6454"/>
                  </a:cubicBezTo>
                  <a:cubicBezTo>
                    <a:pt x="1617" y="6684"/>
                    <a:pt x="1384" y="6928"/>
                    <a:pt x="1163" y="7185"/>
                  </a:cubicBezTo>
                  <a:cubicBezTo>
                    <a:pt x="293" y="8205"/>
                    <a:pt x="1" y="9092"/>
                    <a:pt x="340" y="9680"/>
                  </a:cubicBezTo>
                  <a:cubicBezTo>
                    <a:pt x="584" y="10102"/>
                    <a:pt x="1121" y="10319"/>
                    <a:pt x="1891" y="10319"/>
                  </a:cubicBezTo>
                  <a:cubicBezTo>
                    <a:pt x="2197" y="10319"/>
                    <a:pt x="2539" y="10285"/>
                    <a:pt x="2914" y="10215"/>
                  </a:cubicBezTo>
                  <a:cubicBezTo>
                    <a:pt x="3246" y="10153"/>
                    <a:pt x="3573" y="10073"/>
                    <a:pt x="3897" y="9976"/>
                  </a:cubicBezTo>
                  <a:cubicBezTo>
                    <a:pt x="4095" y="10812"/>
                    <a:pt x="4365" y="11515"/>
                    <a:pt x="4680" y="12014"/>
                  </a:cubicBezTo>
                  <a:cubicBezTo>
                    <a:pt x="5047" y="12599"/>
                    <a:pt x="5480" y="12907"/>
                    <a:pt x="5930" y="12907"/>
                  </a:cubicBezTo>
                  <a:cubicBezTo>
                    <a:pt x="6610" y="12907"/>
                    <a:pt x="7231" y="12211"/>
                    <a:pt x="7680" y="10947"/>
                  </a:cubicBezTo>
                  <a:cubicBezTo>
                    <a:pt x="7792" y="10628"/>
                    <a:pt x="7887" y="10303"/>
                    <a:pt x="7964" y="9976"/>
                  </a:cubicBezTo>
                  <a:cubicBezTo>
                    <a:pt x="8287" y="10073"/>
                    <a:pt x="8615" y="10153"/>
                    <a:pt x="8947" y="10215"/>
                  </a:cubicBezTo>
                  <a:cubicBezTo>
                    <a:pt x="9322" y="10285"/>
                    <a:pt x="9664" y="10319"/>
                    <a:pt x="9969" y="10319"/>
                  </a:cubicBezTo>
                  <a:cubicBezTo>
                    <a:pt x="10738" y="10319"/>
                    <a:pt x="11276" y="10102"/>
                    <a:pt x="11519" y="9680"/>
                  </a:cubicBezTo>
                  <a:cubicBezTo>
                    <a:pt x="11860" y="9091"/>
                    <a:pt x="11568" y="8205"/>
                    <a:pt x="10696" y="7185"/>
                  </a:cubicBezTo>
                  <a:cubicBezTo>
                    <a:pt x="10477" y="6928"/>
                    <a:pt x="10243" y="6684"/>
                    <a:pt x="9998" y="6454"/>
                  </a:cubicBezTo>
                  <a:cubicBezTo>
                    <a:pt x="10243" y="6223"/>
                    <a:pt x="10477" y="5978"/>
                    <a:pt x="10696" y="5723"/>
                  </a:cubicBezTo>
                  <a:cubicBezTo>
                    <a:pt x="11568" y="4703"/>
                    <a:pt x="11860" y="3815"/>
                    <a:pt x="11519" y="3227"/>
                  </a:cubicBezTo>
                  <a:cubicBezTo>
                    <a:pt x="11276" y="2806"/>
                    <a:pt x="10738" y="2589"/>
                    <a:pt x="9968" y="2589"/>
                  </a:cubicBezTo>
                  <a:cubicBezTo>
                    <a:pt x="9663" y="2589"/>
                    <a:pt x="9321" y="2623"/>
                    <a:pt x="8947" y="2692"/>
                  </a:cubicBezTo>
                  <a:cubicBezTo>
                    <a:pt x="8615" y="2754"/>
                    <a:pt x="8286" y="2834"/>
                    <a:pt x="7963" y="2933"/>
                  </a:cubicBezTo>
                  <a:cubicBezTo>
                    <a:pt x="7764" y="2094"/>
                    <a:pt x="7494" y="1392"/>
                    <a:pt x="7179" y="892"/>
                  </a:cubicBezTo>
                  <a:cubicBezTo>
                    <a:pt x="6812" y="308"/>
                    <a:pt x="6380" y="1"/>
                    <a:pt x="5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09"/>
            <p:cNvSpPr/>
            <p:nvPr/>
          </p:nvSpPr>
          <p:spPr>
            <a:xfrm>
              <a:off x="3671608" y="3476838"/>
              <a:ext cx="74693" cy="92791"/>
            </a:xfrm>
            <a:custGeom>
              <a:rect b="b" l="l" r="r" t="t"/>
              <a:pathLst>
                <a:path extrusionOk="0" h="3208" w="2596">
                  <a:moveTo>
                    <a:pt x="1299" y="379"/>
                  </a:moveTo>
                  <a:cubicBezTo>
                    <a:pt x="1695" y="379"/>
                    <a:pt x="2034" y="661"/>
                    <a:pt x="2106" y="1050"/>
                  </a:cubicBezTo>
                  <a:cubicBezTo>
                    <a:pt x="2178" y="1440"/>
                    <a:pt x="1962" y="1826"/>
                    <a:pt x="1592" y="1967"/>
                  </a:cubicBezTo>
                  <a:lnTo>
                    <a:pt x="1779" y="1468"/>
                  </a:lnTo>
                  <a:cubicBezTo>
                    <a:pt x="1815" y="1370"/>
                    <a:pt x="1766" y="1262"/>
                    <a:pt x="1668" y="1225"/>
                  </a:cubicBezTo>
                  <a:cubicBezTo>
                    <a:pt x="1646" y="1217"/>
                    <a:pt x="1624" y="1213"/>
                    <a:pt x="1602" y="1213"/>
                  </a:cubicBezTo>
                  <a:cubicBezTo>
                    <a:pt x="1525" y="1213"/>
                    <a:pt x="1453" y="1260"/>
                    <a:pt x="1424" y="1336"/>
                  </a:cubicBezTo>
                  <a:lnTo>
                    <a:pt x="1299" y="1673"/>
                  </a:lnTo>
                  <a:lnTo>
                    <a:pt x="1173" y="1336"/>
                  </a:lnTo>
                  <a:cubicBezTo>
                    <a:pt x="1144" y="1260"/>
                    <a:pt x="1072" y="1213"/>
                    <a:pt x="995" y="1213"/>
                  </a:cubicBezTo>
                  <a:cubicBezTo>
                    <a:pt x="973" y="1213"/>
                    <a:pt x="951" y="1217"/>
                    <a:pt x="929" y="1225"/>
                  </a:cubicBezTo>
                  <a:cubicBezTo>
                    <a:pt x="831" y="1262"/>
                    <a:pt x="781" y="1370"/>
                    <a:pt x="819" y="1468"/>
                  </a:cubicBezTo>
                  <a:lnTo>
                    <a:pt x="1005" y="1967"/>
                  </a:lnTo>
                  <a:cubicBezTo>
                    <a:pt x="636" y="1826"/>
                    <a:pt x="420" y="1440"/>
                    <a:pt x="491" y="1050"/>
                  </a:cubicBezTo>
                  <a:cubicBezTo>
                    <a:pt x="563" y="661"/>
                    <a:pt x="903" y="379"/>
                    <a:pt x="1299" y="379"/>
                  </a:cubicBezTo>
                  <a:close/>
                  <a:moveTo>
                    <a:pt x="1514" y="2380"/>
                  </a:moveTo>
                  <a:lnTo>
                    <a:pt x="1514" y="2413"/>
                  </a:lnTo>
                  <a:cubicBezTo>
                    <a:pt x="1514" y="2532"/>
                    <a:pt x="1418" y="2628"/>
                    <a:pt x="1299" y="2628"/>
                  </a:cubicBezTo>
                  <a:cubicBezTo>
                    <a:pt x="1180" y="2628"/>
                    <a:pt x="1084" y="2532"/>
                    <a:pt x="1084" y="2413"/>
                  </a:cubicBezTo>
                  <a:lnTo>
                    <a:pt x="1084" y="2380"/>
                  </a:lnTo>
                  <a:cubicBezTo>
                    <a:pt x="1155" y="2393"/>
                    <a:pt x="1227" y="2399"/>
                    <a:pt x="1299" y="2399"/>
                  </a:cubicBezTo>
                  <a:cubicBezTo>
                    <a:pt x="1371" y="2399"/>
                    <a:pt x="1443" y="2393"/>
                    <a:pt x="1514" y="2380"/>
                  </a:cubicBezTo>
                  <a:close/>
                  <a:moveTo>
                    <a:pt x="1298" y="0"/>
                  </a:moveTo>
                  <a:cubicBezTo>
                    <a:pt x="754" y="0"/>
                    <a:pt x="278" y="366"/>
                    <a:pt x="139" y="893"/>
                  </a:cubicBezTo>
                  <a:cubicBezTo>
                    <a:pt x="0" y="1419"/>
                    <a:pt x="233" y="1971"/>
                    <a:pt x="705" y="2242"/>
                  </a:cubicBezTo>
                  <a:lnTo>
                    <a:pt x="705" y="2413"/>
                  </a:lnTo>
                  <a:cubicBezTo>
                    <a:pt x="705" y="2667"/>
                    <a:pt x="869" y="2894"/>
                    <a:pt x="1109" y="2975"/>
                  </a:cubicBezTo>
                  <a:lnTo>
                    <a:pt x="1109" y="3019"/>
                  </a:lnTo>
                  <a:cubicBezTo>
                    <a:pt x="1109" y="3123"/>
                    <a:pt x="1194" y="3208"/>
                    <a:pt x="1299" y="3208"/>
                  </a:cubicBezTo>
                  <a:cubicBezTo>
                    <a:pt x="1402" y="3208"/>
                    <a:pt x="1487" y="3123"/>
                    <a:pt x="1487" y="3019"/>
                  </a:cubicBezTo>
                  <a:lnTo>
                    <a:pt x="1487" y="2975"/>
                  </a:lnTo>
                  <a:cubicBezTo>
                    <a:pt x="1729" y="2894"/>
                    <a:pt x="1891" y="2667"/>
                    <a:pt x="1892" y="2413"/>
                  </a:cubicBezTo>
                  <a:lnTo>
                    <a:pt x="1892" y="2242"/>
                  </a:lnTo>
                  <a:cubicBezTo>
                    <a:pt x="2364" y="1973"/>
                    <a:pt x="2596" y="1419"/>
                    <a:pt x="2457" y="894"/>
                  </a:cubicBezTo>
                  <a:cubicBezTo>
                    <a:pt x="2318" y="368"/>
                    <a:pt x="1843" y="1"/>
                    <a:pt x="12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109"/>
          <p:cNvSpPr/>
          <p:nvPr/>
        </p:nvSpPr>
        <p:spPr>
          <a:xfrm>
            <a:off x="7561549" y="2451318"/>
            <a:ext cx="300241" cy="372670"/>
          </a:xfrm>
          <a:custGeom>
            <a:rect b="b" l="l" r="r" t="t"/>
            <a:pathLst>
              <a:path extrusionOk="0" h="12884" w="10435">
                <a:moveTo>
                  <a:pt x="5541" y="1417"/>
                </a:moveTo>
                <a:lnTo>
                  <a:pt x="9951" y="11648"/>
                </a:lnTo>
                <a:lnTo>
                  <a:pt x="6599" y="11119"/>
                </a:lnTo>
                <a:lnTo>
                  <a:pt x="5541" y="1417"/>
                </a:lnTo>
                <a:close/>
                <a:moveTo>
                  <a:pt x="5405" y="3659"/>
                </a:moveTo>
                <a:lnTo>
                  <a:pt x="6230" y="11222"/>
                </a:lnTo>
                <a:lnTo>
                  <a:pt x="5405" y="12184"/>
                </a:lnTo>
                <a:lnTo>
                  <a:pt x="5405" y="3659"/>
                </a:lnTo>
                <a:close/>
                <a:moveTo>
                  <a:pt x="4894" y="1417"/>
                </a:moveTo>
                <a:lnTo>
                  <a:pt x="3952" y="10052"/>
                </a:lnTo>
                <a:cubicBezTo>
                  <a:pt x="3937" y="10157"/>
                  <a:pt x="4012" y="10253"/>
                  <a:pt x="4117" y="10264"/>
                </a:cubicBezTo>
                <a:cubicBezTo>
                  <a:pt x="4124" y="10265"/>
                  <a:pt x="4132" y="10265"/>
                  <a:pt x="4139" y="10265"/>
                </a:cubicBezTo>
                <a:cubicBezTo>
                  <a:pt x="4236" y="10265"/>
                  <a:pt x="4317" y="10191"/>
                  <a:pt x="4327" y="10093"/>
                </a:cubicBezTo>
                <a:lnTo>
                  <a:pt x="5028" y="3660"/>
                </a:lnTo>
                <a:lnTo>
                  <a:pt x="5028" y="12185"/>
                </a:lnTo>
                <a:lnTo>
                  <a:pt x="4203" y="11222"/>
                </a:lnTo>
                <a:lnTo>
                  <a:pt x="4238" y="10900"/>
                </a:lnTo>
                <a:cubicBezTo>
                  <a:pt x="4247" y="10798"/>
                  <a:pt x="4173" y="10707"/>
                  <a:pt x="4071" y="10695"/>
                </a:cubicBezTo>
                <a:cubicBezTo>
                  <a:pt x="4064" y="10694"/>
                  <a:pt x="4057" y="10694"/>
                  <a:pt x="4050" y="10694"/>
                </a:cubicBezTo>
                <a:cubicBezTo>
                  <a:pt x="3956" y="10694"/>
                  <a:pt x="3876" y="10764"/>
                  <a:pt x="3863" y="10858"/>
                </a:cubicBezTo>
                <a:lnTo>
                  <a:pt x="3835" y="11119"/>
                </a:lnTo>
                <a:lnTo>
                  <a:pt x="483" y="11648"/>
                </a:lnTo>
                <a:lnTo>
                  <a:pt x="4894" y="1417"/>
                </a:lnTo>
                <a:close/>
                <a:moveTo>
                  <a:pt x="5217" y="0"/>
                </a:moveTo>
                <a:cubicBezTo>
                  <a:pt x="5146" y="0"/>
                  <a:pt x="5076" y="38"/>
                  <a:pt x="5044" y="114"/>
                </a:cubicBezTo>
                <a:lnTo>
                  <a:pt x="87" y="11612"/>
                </a:lnTo>
                <a:cubicBezTo>
                  <a:pt x="0" y="11816"/>
                  <a:pt x="149" y="12043"/>
                  <a:pt x="372" y="12044"/>
                </a:cubicBezTo>
                <a:cubicBezTo>
                  <a:pt x="389" y="12044"/>
                  <a:pt x="405" y="12042"/>
                  <a:pt x="421" y="12040"/>
                </a:cubicBezTo>
                <a:lnTo>
                  <a:pt x="3932" y="11486"/>
                </a:lnTo>
                <a:lnTo>
                  <a:pt x="5073" y="12817"/>
                </a:lnTo>
                <a:cubicBezTo>
                  <a:pt x="5111" y="12862"/>
                  <a:pt x="5164" y="12884"/>
                  <a:pt x="5217" y="12884"/>
                </a:cubicBezTo>
                <a:cubicBezTo>
                  <a:pt x="5270" y="12884"/>
                  <a:pt x="5323" y="12862"/>
                  <a:pt x="5360" y="12817"/>
                </a:cubicBezTo>
                <a:lnTo>
                  <a:pt x="6502" y="11486"/>
                </a:lnTo>
                <a:lnTo>
                  <a:pt x="10013" y="12040"/>
                </a:lnTo>
                <a:cubicBezTo>
                  <a:pt x="10030" y="12042"/>
                  <a:pt x="10045" y="12044"/>
                  <a:pt x="10062" y="12044"/>
                </a:cubicBezTo>
                <a:cubicBezTo>
                  <a:pt x="10284" y="12044"/>
                  <a:pt x="10434" y="11816"/>
                  <a:pt x="10346" y="11612"/>
                </a:cubicBezTo>
                <a:lnTo>
                  <a:pt x="5390" y="114"/>
                </a:lnTo>
                <a:cubicBezTo>
                  <a:pt x="5357" y="38"/>
                  <a:pt x="5287" y="0"/>
                  <a:pt x="5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109"/>
          <p:cNvGrpSpPr/>
          <p:nvPr/>
        </p:nvGrpSpPr>
        <p:grpSpPr>
          <a:xfrm>
            <a:off x="7604435" y="3575709"/>
            <a:ext cx="214470" cy="373393"/>
            <a:chOff x="5327983" y="3931620"/>
            <a:chExt cx="214470" cy="373393"/>
          </a:xfrm>
        </p:grpSpPr>
        <p:sp>
          <p:nvSpPr>
            <p:cNvPr id="4149" name="Google Shape;4149;p109"/>
            <p:cNvSpPr/>
            <p:nvPr/>
          </p:nvSpPr>
          <p:spPr>
            <a:xfrm>
              <a:off x="5383946" y="3990106"/>
              <a:ext cx="102488" cy="76738"/>
            </a:xfrm>
            <a:custGeom>
              <a:rect b="b" l="l" r="r" t="t"/>
              <a:pathLst>
                <a:path extrusionOk="0" h="2653" w="3562">
                  <a:moveTo>
                    <a:pt x="1784" y="0"/>
                  </a:moveTo>
                  <a:cubicBezTo>
                    <a:pt x="1783" y="0"/>
                    <a:pt x="1782" y="0"/>
                    <a:pt x="1781" y="0"/>
                  </a:cubicBezTo>
                  <a:cubicBezTo>
                    <a:pt x="1172" y="0"/>
                    <a:pt x="609" y="325"/>
                    <a:pt x="305" y="852"/>
                  </a:cubicBezTo>
                  <a:cubicBezTo>
                    <a:pt x="0" y="1379"/>
                    <a:pt x="0" y="2029"/>
                    <a:pt x="305" y="2557"/>
                  </a:cubicBezTo>
                  <a:cubicBezTo>
                    <a:pt x="339" y="2618"/>
                    <a:pt x="403" y="2652"/>
                    <a:pt x="469" y="2652"/>
                  </a:cubicBezTo>
                  <a:cubicBezTo>
                    <a:pt x="501" y="2652"/>
                    <a:pt x="533" y="2644"/>
                    <a:pt x="563" y="2627"/>
                  </a:cubicBezTo>
                  <a:cubicBezTo>
                    <a:pt x="654" y="2574"/>
                    <a:pt x="684" y="2458"/>
                    <a:pt x="631" y="2367"/>
                  </a:cubicBezTo>
                  <a:cubicBezTo>
                    <a:pt x="395" y="1957"/>
                    <a:pt x="395" y="1452"/>
                    <a:pt x="632" y="1042"/>
                  </a:cubicBezTo>
                  <a:cubicBezTo>
                    <a:pt x="869" y="631"/>
                    <a:pt x="1306" y="379"/>
                    <a:pt x="1781" y="379"/>
                  </a:cubicBezTo>
                  <a:cubicBezTo>
                    <a:pt x="1782" y="379"/>
                    <a:pt x="1783" y="379"/>
                    <a:pt x="1784" y="379"/>
                  </a:cubicBezTo>
                  <a:cubicBezTo>
                    <a:pt x="2256" y="379"/>
                    <a:pt x="2692" y="631"/>
                    <a:pt x="2929" y="1040"/>
                  </a:cubicBezTo>
                  <a:cubicBezTo>
                    <a:pt x="3167" y="1451"/>
                    <a:pt x="3167" y="1956"/>
                    <a:pt x="2931" y="2366"/>
                  </a:cubicBezTo>
                  <a:cubicBezTo>
                    <a:pt x="2879" y="2457"/>
                    <a:pt x="2910" y="2573"/>
                    <a:pt x="2999" y="2624"/>
                  </a:cubicBezTo>
                  <a:lnTo>
                    <a:pt x="3001" y="2624"/>
                  </a:lnTo>
                  <a:cubicBezTo>
                    <a:pt x="3030" y="2642"/>
                    <a:pt x="3063" y="2650"/>
                    <a:pt x="3095" y="2650"/>
                  </a:cubicBezTo>
                  <a:cubicBezTo>
                    <a:pt x="3160" y="2650"/>
                    <a:pt x="3223" y="2616"/>
                    <a:pt x="3259" y="2556"/>
                  </a:cubicBezTo>
                  <a:cubicBezTo>
                    <a:pt x="3562" y="2028"/>
                    <a:pt x="3562" y="1378"/>
                    <a:pt x="3258" y="852"/>
                  </a:cubicBezTo>
                  <a:cubicBezTo>
                    <a:pt x="2953" y="325"/>
                    <a:pt x="2391" y="0"/>
                    <a:pt x="1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09"/>
            <p:cNvSpPr/>
            <p:nvPr/>
          </p:nvSpPr>
          <p:spPr>
            <a:xfrm>
              <a:off x="5327983" y="3931620"/>
              <a:ext cx="214470" cy="202677"/>
            </a:xfrm>
            <a:custGeom>
              <a:rect b="b" l="l" r="r" t="t"/>
              <a:pathLst>
                <a:path extrusionOk="0" h="7007" w="7454">
                  <a:moveTo>
                    <a:pt x="3726" y="0"/>
                  </a:moveTo>
                  <a:cubicBezTo>
                    <a:pt x="1672" y="0"/>
                    <a:pt x="0" y="1671"/>
                    <a:pt x="0" y="3726"/>
                  </a:cubicBezTo>
                  <a:cubicBezTo>
                    <a:pt x="1" y="5079"/>
                    <a:pt x="734" y="6324"/>
                    <a:pt x="1915" y="6983"/>
                  </a:cubicBezTo>
                  <a:cubicBezTo>
                    <a:pt x="1945" y="6999"/>
                    <a:pt x="1977" y="7007"/>
                    <a:pt x="2008" y="7007"/>
                  </a:cubicBezTo>
                  <a:cubicBezTo>
                    <a:pt x="2074" y="7007"/>
                    <a:pt x="2138" y="6972"/>
                    <a:pt x="2172" y="6910"/>
                  </a:cubicBezTo>
                  <a:cubicBezTo>
                    <a:pt x="2224" y="6818"/>
                    <a:pt x="2191" y="6703"/>
                    <a:pt x="2100" y="6652"/>
                  </a:cubicBezTo>
                  <a:lnTo>
                    <a:pt x="2100" y="6653"/>
                  </a:lnTo>
                  <a:cubicBezTo>
                    <a:pt x="1037" y="6062"/>
                    <a:pt x="379" y="4941"/>
                    <a:pt x="379" y="3726"/>
                  </a:cubicBezTo>
                  <a:cubicBezTo>
                    <a:pt x="379" y="1880"/>
                    <a:pt x="1880" y="379"/>
                    <a:pt x="3726" y="379"/>
                  </a:cubicBezTo>
                  <a:cubicBezTo>
                    <a:pt x="5572" y="379"/>
                    <a:pt x="7073" y="1880"/>
                    <a:pt x="7073" y="3726"/>
                  </a:cubicBezTo>
                  <a:cubicBezTo>
                    <a:pt x="7076" y="4602"/>
                    <a:pt x="6733" y="5444"/>
                    <a:pt x="6117" y="6069"/>
                  </a:cubicBezTo>
                  <a:cubicBezTo>
                    <a:pt x="6044" y="6143"/>
                    <a:pt x="6045" y="6264"/>
                    <a:pt x="6120" y="6336"/>
                  </a:cubicBezTo>
                  <a:cubicBezTo>
                    <a:pt x="6157" y="6372"/>
                    <a:pt x="6205" y="6390"/>
                    <a:pt x="6253" y="6390"/>
                  </a:cubicBezTo>
                  <a:cubicBezTo>
                    <a:pt x="6302" y="6390"/>
                    <a:pt x="6350" y="6372"/>
                    <a:pt x="6387" y="6334"/>
                  </a:cubicBezTo>
                  <a:cubicBezTo>
                    <a:pt x="7071" y="5638"/>
                    <a:pt x="7454" y="4702"/>
                    <a:pt x="7452" y="3726"/>
                  </a:cubicBezTo>
                  <a:cubicBezTo>
                    <a:pt x="7452" y="1671"/>
                    <a:pt x="5781" y="0"/>
                    <a:pt x="3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09"/>
            <p:cNvSpPr/>
            <p:nvPr/>
          </p:nvSpPr>
          <p:spPr>
            <a:xfrm>
              <a:off x="5388578" y="4019320"/>
              <a:ext cx="153818" cy="285692"/>
            </a:xfrm>
            <a:custGeom>
              <a:rect b="b" l="l" r="r" t="t"/>
              <a:pathLst>
                <a:path extrusionOk="0" h="9877" w="5346">
                  <a:moveTo>
                    <a:pt x="1621" y="378"/>
                  </a:moveTo>
                  <a:cubicBezTo>
                    <a:pt x="1632" y="378"/>
                    <a:pt x="1643" y="378"/>
                    <a:pt x="1654" y="380"/>
                  </a:cubicBezTo>
                  <a:cubicBezTo>
                    <a:pt x="1813" y="396"/>
                    <a:pt x="1937" y="547"/>
                    <a:pt x="1937" y="723"/>
                  </a:cubicBezTo>
                  <a:lnTo>
                    <a:pt x="1937" y="4431"/>
                  </a:lnTo>
                  <a:cubicBezTo>
                    <a:pt x="1937" y="4534"/>
                    <a:pt x="2021" y="4619"/>
                    <a:pt x="2126" y="4619"/>
                  </a:cubicBezTo>
                  <a:cubicBezTo>
                    <a:pt x="2231" y="4619"/>
                    <a:pt x="2314" y="4534"/>
                    <a:pt x="2314" y="4431"/>
                  </a:cubicBezTo>
                  <a:lnTo>
                    <a:pt x="2314" y="4127"/>
                  </a:lnTo>
                  <a:cubicBezTo>
                    <a:pt x="2314" y="3950"/>
                    <a:pt x="2458" y="3811"/>
                    <a:pt x="2630" y="3811"/>
                  </a:cubicBezTo>
                  <a:cubicBezTo>
                    <a:pt x="2641" y="3811"/>
                    <a:pt x="2653" y="3812"/>
                    <a:pt x="2664" y="3813"/>
                  </a:cubicBezTo>
                  <a:cubicBezTo>
                    <a:pt x="2823" y="3828"/>
                    <a:pt x="2948" y="3979"/>
                    <a:pt x="2948" y="4156"/>
                  </a:cubicBezTo>
                  <a:lnTo>
                    <a:pt x="2948" y="4633"/>
                  </a:lnTo>
                  <a:cubicBezTo>
                    <a:pt x="2950" y="4734"/>
                    <a:pt x="3034" y="4816"/>
                    <a:pt x="3136" y="4816"/>
                  </a:cubicBezTo>
                  <a:cubicBezTo>
                    <a:pt x="3239" y="4816"/>
                    <a:pt x="3323" y="4734"/>
                    <a:pt x="3325" y="4633"/>
                  </a:cubicBezTo>
                  <a:lnTo>
                    <a:pt x="3325" y="4331"/>
                  </a:lnTo>
                  <a:lnTo>
                    <a:pt x="3325" y="4330"/>
                  </a:lnTo>
                  <a:lnTo>
                    <a:pt x="3325" y="4329"/>
                  </a:lnTo>
                  <a:cubicBezTo>
                    <a:pt x="3325" y="4152"/>
                    <a:pt x="3469" y="4013"/>
                    <a:pt x="3641" y="4013"/>
                  </a:cubicBezTo>
                  <a:cubicBezTo>
                    <a:pt x="3652" y="4013"/>
                    <a:pt x="3663" y="4014"/>
                    <a:pt x="3675" y="4015"/>
                  </a:cubicBezTo>
                  <a:cubicBezTo>
                    <a:pt x="3833" y="4030"/>
                    <a:pt x="3958" y="4181"/>
                    <a:pt x="3958" y="4358"/>
                  </a:cubicBezTo>
                  <a:lnTo>
                    <a:pt x="3958" y="4834"/>
                  </a:lnTo>
                  <a:cubicBezTo>
                    <a:pt x="3958" y="4938"/>
                    <a:pt x="4042" y="5023"/>
                    <a:pt x="4147" y="5023"/>
                  </a:cubicBezTo>
                  <a:cubicBezTo>
                    <a:pt x="4251" y="5023"/>
                    <a:pt x="4335" y="4938"/>
                    <a:pt x="4335" y="4834"/>
                  </a:cubicBezTo>
                  <a:lnTo>
                    <a:pt x="4335" y="4529"/>
                  </a:lnTo>
                  <a:cubicBezTo>
                    <a:pt x="4336" y="4439"/>
                    <a:pt x="4374" y="4353"/>
                    <a:pt x="4440" y="4294"/>
                  </a:cubicBezTo>
                  <a:cubicBezTo>
                    <a:pt x="4498" y="4241"/>
                    <a:pt x="4573" y="4213"/>
                    <a:pt x="4650" y="4213"/>
                  </a:cubicBezTo>
                  <a:cubicBezTo>
                    <a:pt x="4662" y="4213"/>
                    <a:pt x="4673" y="4213"/>
                    <a:pt x="4685" y="4214"/>
                  </a:cubicBezTo>
                  <a:cubicBezTo>
                    <a:pt x="4844" y="4230"/>
                    <a:pt x="4969" y="4381"/>
                    <a:pt x="4969" y="4557"/>
                  </a:cubicBezTo>
                  <a:lnTo>
                    <a:pt x="4967" y="6265"/>
                  </a:lnTo>
                  <a:cubicBezTo>
                    <a:pt x="4967" y="6627"/>
                    <a:pt x="4870" y="6981"/>
                    <a:pt x="4684" y="7291"/>
                  </a:cubicBezTo>
                  <a:cubicBezTo>
                    <a:pt x="4470" y="7649"/>
                    <a:pt x="4362" y="8019"/>
                    <a:pt x="4362" y="8389"/>
                  </a:cubicBezTo>
                  <a:lnTo>
                    <a:pt x="4362" y="9283"/>
                  </a:lnTo>
                  <a:cubicBezTo>
                    <a:pt x="4361" y="9402"/>
                    <a:pt x="4265" y="9498"/>
                    <a:pt x="4147" y="9498"/>
                  </a:cubicBezTo>
                  <a:lnTo>
                    <a:pt x="1923" y="9498"/>
                  </a:lnTo>
                  <a:cubicBezTo>
                    <a:pt x="1805" y="9498"/>
                    <a:pt x="1708" y="9402"/>
                    <a:pt x="1708" y="9283"/>
                  </a:cubicBezTo>
                  <a:lnTo>
                    <a:pt x="1708" y="8384"/>
                  </a:lnTo>
                  <a:cubicBezTo>
                    <a:pt x="1708" y="8150"/>
                    <a:pt x="1657" y="7919"/>
                    <a:pt x="1559" y="7707"/>
                  </a:cubicBezTo>
                  <a:lnTo>
                    <a:pt x="525" y="5492"/>
                  </a:lnTo>
                  <a:cubicBezTo>
                    <a:pt x="401" y="5223"/>
                    <a:pt x="429" y="4908"/>
                    <a:pt x="601" y="4667"/>
                  </a:cubicBezTo>
                  <a:lnTo>
                    <a:pt x="926" y="4212"/>
                  </a:lnTo>
                  <a:lnTo>
                    <a:pt x="926" y="4834"/>
                  </a:lnTo>
                  <a:cubicBezTo>
                    <a:pt x="923" y="4940"/>
                    <a:pt x="1008" y="5029"/>
                    <a:pt x="1115" y="5029"/>
                  </a:cubicBezTo>
                  <a:cubicBezTo>
                    <a:pt x="1221" y="5029"/>
                    <a:pt x="1307" y="4940"/>
                    <a:pt x="1304" y="4834"/>
                  </a:cubicBezTo>
                  <a:lnTo>
                    <a:pt x="1304" y="694"/>
                  </a:lnTo>
                  <a:cubicBezTo>
                    <a:pt x="1304" y="605"/>
                    <a:pt x="1343" y="520"/>
                    <a:pt x="1409" y="460"/>
                  </a:cubicBezTo>
                  <a:cubicBezTo>
                    <a:pt x="1466" y="407"/>
                    <a:pt x="1542" y="378"/>
                    <a:pt x="1621" y="378"/>
                  </a:cubicBezTo>
                  <a:close/>
                  <a:moveTo>
                    <a:pt x="1618" y="0"/>
                  </a:moveTo>
                  <a:cubicBezTo>
                    <a:pt x="1240" y="0"/>
                    <a:pt x="926" y="308"/>
                    <a:pt x="926" y="694"/>
                  </a:cubicBezTo>
                  <a:lnTo>
                    <a:pt x="926" y="3563"/>
                  </a:lnTo>
                  <a:lnTo>
                    <a:pt x="294" y="4447"/>
                  </a:lnTo>
                  <a:cubicBezTo>
                    <a:pt x="42" y="4800"/>
                    <a:pt x="0" y="5260"/>
                    <a:pt x="183" y="5652"/>
                  </a:cubicBezTo>
                  <a:lnTo>
                    <a:pt x="1216" y="7868"/>
                  </a:lnTo>
                  <a:cubicBezTo>
                    <a:pt x="1291" y="8030"/>
                    <a:pt x="1331" y="8207"/>
                    <a:pt x="1331" y="8385"/>
                  </a:cubicBezTo>
                  <a:lnTo>
                    <a:pt x="1331" y="9284"/>
                  </a:lnTo>
                  <a:cubicBezTo>
                    <a:pt x="1331" y="9611"/>
                    <a:pt x="1596" y="9877"/>
                    <a:pt x="1923" y="9877"/>
                  </a:cubicBezTo>
                  <a:lnTo>
                    <a:pt x="4147" y="9877"/>
                  </a:lnTo>
                  <a:cubicBezTo>
                    <a:pt x="4473" y="9877"/>
                    <a:pt x="4739" y="9612"/>
                    <a:pt x="4739" y="9284"/>
                  </a:cubicBezTo>
                  <a:lnTo>
                    <a:pt x="4739" y="8390"/>
                  </a:lnTo>
                  <a:cubicBezTo>
                    <a:pt x="4739" y="8090"/>
                    <a:pt x="4830" y="7785"/>
                    <a:pt x="5008" y="7486"/>
                  </a:cubicBezTo>
                  <a:cubicBezTo>
                    <a:pt x="5229" y="7118"/>
                    <a:pt x="5346" y="6695"/>
                    <a:pt x="5346" y="6266"/>
                  </a:cubicBezTo>
                  <a:lnTo>
                    <a:pt x="5346" y="4557"/>
                  </a:lnTo>
                  <a:cubicBezTo>
                    <a:pt x="5346" y="4189"/>
                    <a:pt x="5072" y="3874"/>
                    <a:pt x="4723" y="3838"/>
                  </a:cubicBezTo>
                  <a:cubicBezTo>
                    <a:pt x="4699" y="3836"/>
                    <a:pt x="4676" y="3835"/>
                    <a:pt x="4653" y="3835"/>
                  </a:cubicBezTo>
                  <a:cubicBezTo>
                    <a:pt x="4501" y="3835"/>
                    <a:pt x="4352" y="3884"/>
                    <a:pt x="4229" y="3977"/>
                  </a:cubicBezTo>
                  <a:cubicBezTo>
                    <a:pt x="4119" y="3792"/>
                    <a:pt x="3930" y="3660"/>
                    <a:pt x="3712" y="3639"/>
                  </a:cubicBezTo>
                  <a:cubicBezTo>
                    <a:pt x="3689" y="3636"/>
                    <a:pt x="3666" y="3635"/>
                    <a:pt x="3642" y="3635"/>
                  </a:cubicBezTo>
                  <a:cubicBezTo>
                    <a:pt x="3491" y="3635"/>
                    <a:pt x="3343" y="3685"/>
                    <a:pt x="3220" y="3777"/>
                  </a:cubicBezTo>
                  <a:cubicBezTo>
                    <a:pt x="3110" y="3590"/>
                    <a:pt x="2920" y="3458"/>
                    <a:pt x="2702" y="3437"/>
                  </a:cubicBezTo>
                  <a:cubicBezTo>
                    <a:pt x="2677" y="3434"/>
                    <a:pt x="2653" y="3433"/>
                    <a:pt x="2629" y="3433"/>
                  </a:cubicBezTo>
                  <a:cubicBezTo>
                    <a:pt x="2520" y="3433"/>
                    <a:pt x="2412" y="3459"/>
                    <a:pt x="2314" y="3510"/>
                  </a:cubicBezTo>
                  <a:lnTo>
                    <a:pt x="2314" y="723"/>
                  </a:lnTo>
                  <a:cubicBezTo>
                    <a:pt x="2314" y="355"/>
                    <a:pt x="2041" y="38"/>
                    <a:pt x="1691" y="4"/>
                  </a:cubicBezTo>
                  <a:cubicBezTo>
                    <a:pt x="1667" y="1"/>
                    <a:pt x="1642" y="0"/>
                    <a:pt x="1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09"/>
            <p:cNvSpPr/>
            <p:nvPr/>
          </p:nvSpPr>
          <p:spPr>
            <a:xfrm>
              <a:off x="5465429" y="3991032"/>
              <a:ext cx="47906" cy="116279"/>
            </a:xfrm>
            <a:custGeom>
              <a:rect b="b" l="l" r="r" t="t"/>
              <a:pathLst>
                <a:path extrusionOk="0" h="4020" w="1665">
                  <a:moveTo>
                    <a:pt x="992" y="0"/>
                  </a:moveTo>
                  <a:cubicBezTo>
                    <a:pt x="953" y="0"/>
                    <a:pt x="915" y="12"/>
                    <a:pt x="881" y="37"/>
                  </a:cubicBezTo>
                  <a:cubicBezTo>
                    <a:pt x="793" y="99"/>
                    <a:pt x="776" y="223"/>
                    <a:pt x="844" y="307"/>
                  </a:cubicBezTo>
                  <a:cubicBezTo>
                    <a:pt x="1642" y="1411"/>
                    <a:pt x="1329" y="2962"/>
                    <a:pt x="164" y="3669"/>
                  </a:cubicBezTo>
                  <a:cubicBezTo>
                    <a:pt x="1" y="3768"/>
                    <a:pt x="71" y="4020"/>
                    <a:pt x="263" y="4020"/>
                  </a:cubicBezTo>
                  <a:cubicBezTo>
                    <a:pt x="298" y="4020"/>
                    <a:pt x="332" y="4010"/>
                    <a:pt x="362" y="3992"/>
                  </a:cubicBezTo>
                  <a:cubicBezTo>
                    <a:pt x="1177" y="3495"/>
                    <a:pt x="1664" y="2627"/>
                    <a:pt x="1664" y="1672"/>
                  </a:cubicBezTo>
                  <a:cubicBezTo>
                    <a:pt x="1664" y="1102"/>
                    <a:pt x="1485" y="547"/>
                    <a:pt x="1150" y="86"/>
                  </a:cubicBezTo>
                  <a:cubicBezTo>
                    <a:pt x="1114" y="30"/>
                    <a:pt x="1053" y="0"/>
                    <a:pt x="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09"/>
            <p:cNvSpPr/>
            <p:nvPr/>
          </p:nvSpPr>
          <p:spPr>
            <a:xfrm>
              <a:off x="5357043" y="3960834"/>
              <a:ext cx="126800" cy="146476"/>
            </a:xfrm>
            <a:custGeom>
              <a:rect b="b" l="l" r="r" t="t"/>
              <a:pathLst>
                <a:path extrusionOk="0" h="5064" w="4407">
                  <a:moveTo>
                    <a:pt x="2717" y="1"/>
                  </a:moveTo>
                  <a:cubicBezTo>
                    <a:pt x="1219" y="1"/>
                    <a:pt x="1" y="1218"/>
                    <a:pt x="1" y="2716"/>
                  </a:cubicBezTo>
                  <a:cubicBezTo>
                    <a:pt x="1" y="3671"/>
                    <a:pt x="487" y="4538"/>
                    <a:pt x="1304" y="5035"/>
                  </a:cubicBezTo>
                  <a:cubicBezTo>
                    <a:pt x="1334" y="5054"/>
                    <a:pt x="1368" y="5063"/>
                    <a:pt x="1402" y="5063"/>
                  </a:cubicBezTo>
                  <a:cubicBezTo>
                    <a:pt x="1466" y="5063"/>
                    <a:pt x="1528" y="5031"/>
                    <a:pt x="1564" y="4972"/>
                  </a:cubicBezTo>
                  <a:cubicBezTo>
                    <a:pt x="1618" y="4884"/>
                    <a:pt x="1589" y="4767"/>
                    <a:pt x="1501" y="4713"/>
                  </a:cubicBezTo>
                  <a:cubicBezTo>
                    <a:pt x="802" y="4291"/>
                    <a:pt x="376" y="3533"/>
                    <a:pt x="379" y="2716"/>
                  </a:cubicBezTo>
                  <a:cubicBezTo>
                    <a:pt x="379" y="1427"/>
                    <a:pt x="1427" y="379"/>
                    <a:pt x="2717" y="379"/>
                  </a:cubicBezTo>
                  <a:cubicBezTo>
                    <a:pt x="3206" y="379"/>
                    <a:pt x="3684" y="533"/>
                    <a:pt x="4081" y="822"/>
                  </a:cubicBezTo>
                  <a:cubicBezTo>
                    <a:pt x="4115" y="846"/>
                    <a:pt x="4153" y="858"/>
                    <a:pt x="4192" y="858"/>
                  </a:cubicBezTo>
                  <a:cubicBezTo>
                    <a:pt x="4250" y="858"/>
                    <a:pt x="4308" y="831"/>
                    <a:pt x="4345" y="779"/>
                  </a:cubicBezTo>
                  <a:cubicBezTo>
                    <a:pt x="4407" y="695"/>
                    <a:pt x="4388" y="576"/>
                    <a:pt x="4303" y="516"/>
                  </a:cubicBezTo>
                  <a:cubicBezTo>
                    <a:pt x="3842" y="180"/>
                    <a:pt x="3286"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109"/>
          <p:cNvGrpSpPr/>
          <p:nvPr/>
        </p:nvGrpSpPr>
        <p:grpSpPr>
          <a:xfrm>
            <a:off x="1245108" y="2483396"/>
            <a:ext cx="373035" cy="308514"/>
            <a:chOff x="4099225" y="2246507"/>
            <a:chExt cx="373035" cy="308514"/>
          </a:xfrm>
        </p:grpSpPr>
        <p:sp>
          <p:nvSpPr>
            <p:cNvPr id="4155" name="Google Shape;4155;p109"/>
            <p:cNvSpPr/>
            <p:nvPr/>
          </p:nvSpPr>
          <p:spPr>
            <a:xfrm>
              <a:off x="4099225" y="2246507"/>
              <a:ext cx="373035" cy="308514"/>
            </a:xfrm>
            <a:custGeom>
              <a:rect b="b" l="l" r="r" t="t"/>
              <a:pathLst>
                <a:path extrusionOk="0" h="10666" w="12965">
                  <a:moveTo>
                    <a:pt x="10452" y="1387"/>
                  </a:moveTo>
                  <a:lnTo>
                    <a:pt x="9276" y="2624"/>
                  </a:lnTo>
                  <a:lnTo>
                    <a:pt x="378" y="2624"/>
                  </a:lnTo>
                  <a:lnTo>
                    <a:pt x="378" y="1804"/>
                  </a:lnTo>
                  <a:cubicBezTo>
                    <a:pt x="378" y="1574"/>
                    <a:pt x="564" y="1387"/>
                    <a:pt x="795" y="1387"/>
                  </a:cubicBezTo>
                  <a:close/>
                  <a:moveTo>
                    <a:pt x="11700" y="2241"/>
                  </a:moveTo>
                  <a:lnTo>
                    <a:pt x="11700" y="2624"/>
                  </a:lnTo>
                  <a:lnTo>
                    <a:pt x="11297" y="2624"/>
                  </a:lnTo>
                  <a:lnTo>
                    <a:pt x="11700" y="2241"/>
                  </a:lnTo>
                  <a:close/>
                  <a:moveTo>
                    <a:pt x="8482" y="4006"/>
                  </a:moveTo>
                  <a:lnTo>
                    <a:pt x="8879" y="4403"/>
                  </a:lnTo>
                  <a:lnTo>
                    <a:pt x="7690" y="5534"/>
                  </a:lnTo>
                  <a:lnTo>
                    <a:pt x="7351" y="5195"/>
                  </a:lnTo>
                  <a:lnTo>
                    <a:pt x="8482" y="4006"/>
                  </a:lnTo>
                  <a:close/>
                  <a:moveTo>
                    <a:pt x="7091" y="5469"/>
                  </a:moveTo>
                  <a:lnTo>
                    <a:pt x="7416" y="5794"/>
                  </a:lnTo>
                  <a:lnTo>
                    <a:pt x="7105" y="6090"/>
                  </a:lnTo>
                  <a:lnTo>
                    <a:pt x="6795" y="5780"/>
                  </a:lnTo>
                  <a:lnTo>
                    <a:pt x="7091" y="5469"/>
                  </a:lnTo>
                  <a:close/>
                  <a:moveTo>
                    <a:pt x="6431" y="5950"/>
                  </a:moveTo>
                  <a:lnTo>
                    <a:pt x="6935" y="6454"/>
                  </a:lnTo>
                  <a:cubicBezTo>
                    <a:pt x="6918" y="6528"/>
                    <a:pt x="6879" y="6594"/>
                    <a:pt x="6826" y="6648"/>
                  </a:cubicBezTo>
                  <a:cubicBezTo>
                    <a:pt x="6743" y="6731"/>
                    <a:pt x="6400" y="6909"/>
                    <a:pt x="5801" y="7084"/>
                  </a:cubicBezTo>
                  <a:cubicBezTo>
                    <a:pt x="5976" y="6485"/>
                    <a:pt x="6154" y="6142"/>
                    <a:pt x="6237" y="6059"/>
                  </a:cubicBezTo>
                  <a:cubicBezTo>
                    <a:pt x="6291" y="6006"/>
                    <a:pt x="6357" y="5967"/>
                    <a:pt x="6431" y="5950"/>
                  </a:cubicBezTo>
                  <a:close/>
                  <a:moveTo>
                    <a:pt x="12105" y="379"/>
                  </a:moveTo>
                  <a:cubicBezTo>
                    <a:pt x="12207" y="379"/>
                    <a:pt x="12310" y="418"/>
                    <a:pt x="12388" y="496"/>
                  </a:cubicBezTo>
                  <a:cubicBezTo>
                    <a:pt x="12548" y="656"/>
                    <a:pt x="12545" y="915"/>
                    <a:pt x="12381" y="1071"/>
                  </a:cubicBezTo>
                  <a:lnTo>
                    <a:pt x="9909" y="3422"/>
                  </a:lnTo>
                  <a:cubicBezTo>
                    <a:pt x="9831" y="3494"/>
                    <a:pt x="9827" y="3615"/>
                    <a:pt x="9899" y="3693"/>
                  </a:cubicBezTo>
                  <a:cubicBezTo>
                    <a:pt x="9936" y="3731"/>
                    <a:pt x="9986" y="3751"/>
                    <a:pt x="10036" y="3751"/>
                  </a:cubicBezTo>
                  <a:cubicBezTo>
                    <a:pt x="10085" y="3751"/>
                    <a:pt x="10133" y="3733"/>
                    <a:pt x="10170" y="3696"/>
                  </a:cubicBezTo>
                  <a:lnTo>
                    <a:pt x="10900" y="3001"/>
                  </a:lnTo>
                  <a:lnTo>
                    <a:pt x="11700" y="3001"/>
                  </a:lnTo>
                  <a:lnTo>
                    <a:pt x="11700" y="9872"/>
                  </a:lnTo>
                  <a:cubicBezTo>
                    <a:pt x="11699" y="10102"/>
                    <a:pt x="11512" y="10288"/>
                    <a:pt x="11283" y="10288"/>
                  </a:cubicBezTo>
                  <a:lnTo>
                    <a:pt x="795" y="10288"/>
                  </a:lnTo>
                  <a:cubicBezTo>
                    <a:pt x="564" y="10288"/>
                    <a:pt x="378" y="10102"/>
                    <a:pt x="378" y="9872"/>
                  </a:cubicBezTo>
                  <a:lnTo>
                    <a:pt x="378" y="3001"/>
                  </a:lnTo>
                  <a:lnTo>
                    <a:pt x="8918" y="3001"/>
                  </a:lnTo>
                  <a:lnTo>
                    <a:pt x="6973" y="5044"/>
                  </a:lnTo>
                  <a:lnTo>
                    <a:pt x="1197" y="5044"/>
                  </a:lnTo>
                  <a:cubicBezTo>
                    <a:pt x="1093" y="5044"/>
                    <a:pt x="1009" y="5128"/>
                    <a:pt x="1009" y="5233"/>
                  </a:cubicBezTo>
                  <a:lnTo>
                    <a:pt x="1009" y="8661"/>
                  </a:lnTo>
                  <a:cubicBezTo>
                    <a:pt x="1009" y="8766"/>
                    <a:pt x="1093" y="8850"/>
                    <a:pt x="1197" y="8850"/>
                  </a:cubicBezTo>
                  <a:lnTo>
                    <a:pt x="1601" y="8850"/>
                  </a:lnTo>
                  <a:cubicBezTo>
                    <a:pt x="1703" y="8847"/>
                    <a:pt x="1785" y="8764"/>
                    <a:pt x="1785" y="8661"/>
                  </a:cubicBezTo>
                  <a:cubicBezTo>
                    <a:pt x="1785" y="8558"/>
                    <a:pt x="1703" y="8476"/>
                    <a:pt x="1601" y="8472"/>
                  </a:cubicBezTo>
                  <a:lnTo>
                    <a:pt x="1386" y="8472"/>
                  </a:lnTo>
                  <a:lnTo>
                    <a:pt x="1386" y="5421"/>
                  </a:lnTo>
                  <a:lnTo>
                    <a:pt x="6614" y="5421"/>
                  </a:lnTo>
                  <a:lnTo>
                    <a:pt x="6482" y="5561"/>
                  </a:lnTo>
                  <a:cubicBezTo>
                    <a:pt x="6289" y="5573"/>
                    <a:pt x="6107" y="5655"/>
                    <a:pt x="5970" y="5792"/>
                  </a:cubicBezTo>
                  <a:cubicBezTo>
                    <a:pt x="5829" y="5933"/>
                    <a:pt x="5686" y="6225"/>
                    <a:pt x="5532" y="6685"/>
                  </a:cubicBezTo>
                  <a:cubicBezTo>
                    <a:pt x="5424" y="7010"/>
                    <a:pt x="5354" y="7294"/>
                    <a:pt x="5350" y="7306"/>
                  </a:cubicBezTo>
                  <a:cubicBezTo>
                    <a:pt x="5321" y="7426"/>
                    <a:pt x="5410" y="7540"/>
                    <a:pt x="5533" y="7540"/>
                  </a:cubicBezTo>
                  <a:cubicBezTo>
                    <a:pt x="5549" y="7540"/>
                    <a:pt x="5564" y="7539"/>
                    <a:pt x="5579" y="7535"/>
                  </a:cubicBezTo>
                  <a:cubicBezTo>
                    <a:pt x="5591" y="7533"/>
                    <a:pt x="5874" y="7461"/>
                    <a:pt x="6200" y="7353"/>
                  </a:cubicBezTo>
                  <a:cubicBezTo>
                    <a:pt x="6660" y="7199"/>
                    <a:pt x="6952" y="7056"/>
                    <a:pt x="7093" y="6915"/>
                  </a:cubicBezTo>
                  <a:cubicBezTo>
                    <a:pt x="7230" y="6778"/>
                    <a:pt x="7313" y="6596"/>
                    <a:pt x="7324" y="6403"/>
                  </a:cubicBezTo>
                  <a:lnTo>
                    <a:pt x="8356" y="5421"/>
                  </a:lnTo>
                  <a:lnTo>
                    <a:pt x="10691" y="5421"/>
                  </a:lnTo>
                  <a:lnTo>
                    <a:pt x="10691" y="8473"/>
                  </a:lnTo>
                  <a:lnTo>
                    <a:pt x="2407" y="8473"/>
                  </a:lnTo>
                  <a:cubicBezTo>
                    <a:pt x="2306" y="8476"/>
                    <a:pt x="2224" y="8560"/>
                    <a:pt x="2224" y="8662"/>
                  </a:cubicBezTo>
                  <a:cubicBezTo>
                    <a:pt x="2224" y="8765"/>
                    <a:pt x="2306" y="8847"/>
                    <a:pt x="2407" y="8851"/>
                  </a:cubicBezTo>
                  <a:lnTo>
                    <a:pt x="10879" y="8851"/>
                  </a:lnTo>
                  <a:cubicBezTo>
                    <a:pt x="10984" y="8851"/>
                    <a:pt x="11068" y="8766"/>
                    <a:pt x="11068" y="8662"/>
                  </a:cubicBezTo>
                  <a:lnTo>
                    <a:pt x="11068" y="5233"/>
                  </a:lnTo>
                  <a:cubicBezTo>
                    <a:pt x="11068" y="5129"/>
                    <a:pt x="10984" y="5044"/>
                    <a:pt x="10879" y="5044"/>
                  </a:cubicBezTo>
                  <a:lnTo>
                    <a:pt x="8752" y="5044"/>
                  </a:lnTo>
                  <a:lnTo>
                    <a:pt x="9594" y="4243"/>
                  </a:lnTo>
                  <a:cubicBezTo>
                    <a:pt x="9670" y="4171"/>
                    <a:pt x="9672" y="4052"/>
                    <a:pt x="9600" y="3976"/>
                  </a:cubicBezTo>
                  <a:cubicBezTo>
                    <a:pt x="9563" y="3937"/>
                    <a:pt x="9514" y="3918"/>
                    <a:pt x="9464" y="3918"/>
                  </a:cubicBezTo>
                  <a:cubicBezTo>
                    <a:pt x="9417" y="3918"/>
                    <a:pt x="9370" y="3935"/>
                    <a:pt x="9334" y="3970"/>
                  </a:cubicBezTo>
                  <a:lnTo>
                    <a:pt x="9152" y="4143"/>
                  </a:lnTo>
                  <a:lnTo>
                    <a:pt x="8742" y="3732"/>
                  </a:lnTo>
                  <a:lnTo>
                    <a:pt x="11813" y="504"/>
                  </a:lnTo>
                  <a:cubicBezTo>
                    <a:pt x="11892" y="421"/>
                    <a:pt x="11999" y="379"/>
                    <a:pt x="12105" y="379"/>
                  </a:cubicBezTo>
                  <a:close/>
                  <a:moveTo>
                    <a:pt x="12105" y="1"/>
                  </a:moveTo>
                  <a:cubicBezTo>
                    <a:pt x="11899" y="1"/>
                    <a:pt x="11694" y="82"/>
                    <a:pt x="11541" y="243"/>
                  </a:cubicBezTo>
                  <a:lnTo>
                    <a:pt x="10812" y="1009"/>
                  </a:lnTo>
                  <a:lnTo>
                    <a:pt x="795" y="1009"/>
                  </a:lnTo>
                  <a:cubicBezTo>
                    <a:pt x="356" y="1010"/>
                    <a:pt x="0" y="1365"/>
                    <a:pt x="0" y="1803"/>
                  </a:cubicBezTo>
                  <a:lnTo>
                    <a:pt x="0" y="9871"/>
                  </a:lnTo>
                  <a:cubicBezTo>
                    <a:pt x="0" y="10309"/>
                    <a:pt x="356" y="10664"/>
                    <a:pt x="795" y="10665"/>
                  </a:cubicBezTo>
                  <a:lnTo>
                    <a:pt x="11283" y="10665"/>
                  </a:lnTo>
                  <a:cubicBezTo>
                    <a:pt x="11721" y="10664"/>
                    <a:pt x="12076" y="10309"/>
                    <a:pt x="12077" y="9871"/>
                  </a:cubicBezTo>
                  <a:lnTo>
                    <a:pt x="12077" y="1881"/>
                  </a:lnTo>
                  <a:lnTo>
                    <a:pt x="12642" y="1344"/>
                  </a:lnTo>
                  <a:cubicBezTo>
                    <a:pt x="12959" y="1043"/>
                    <a:pt x="12965" y="539"/>
                    <a:pt x="12656" y="229"/>
                  </a:cubicBezTo>
                  <a:lnTo>
                    <a:pt x="12655" y="229"/>
                  </a:lnTo>
                  <a:cubicBezTo>
                    <a:pt x="12503" y="77"/>
                    <a:pt x="12304" y="1"/>
                    <a:pt x="12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09"/>
            <p:cNvSpPr/>
            <p:nvPr/>
          </p:nvSpPr>
          <p:spPr>
            <a:xfrm>
              <a:off x="4122444" y="2299035"/>
              <a:ext cx="10934" cy="10963"/>
            </a:xfrm>
            <a:custGeom>
              <a:rect b="b" l="l" r="r" t="t"/>
              <a:pathLst>
                <a:path extrusionOk="0" h="379" w="380">
                  <a:moveTo>
                    <a:pt x="189" y="0"/>
                  </a:moveTo>
                  <a:cubicBezTo>
                    <a:pt x="85" y="1"/>
                    <a:pt x="1" y="86"/>
                    <a:pt x="1" y="190"/>
                  </a:cubicBezTo>
                  <a:cubicBezTo>
                    <a:pt x="2" y="295"/>
                    <a:pt x="87" y="379"/>
                    <a:pt x="191" y="379"/>
                  </a:cubicBezTo>
                  <a:cubicBezTo>
                    <a:pt x="295" y="379"/>
                    <a:pt x="379" y="294"/>
                    <a:pt x="379" y="189"/>
                  </a:cubicBezTo>
                  <a:cubicBezTo>
                    <a:pt x="379"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09"/>
            <p:cNvSpPr/>
            <p:nvPr/>
          </p:nvSpPr>
          <p:spPr>
            <a:xfrm>
              <a:off x="4157201" y="2299035"/>
              <a:ext cx="10905" cy="10963"/>
            </a:xfrm>
            <a:custGeom>
              <a:rect b="b" l="l" r="r" t="t"/>
              <a:pathLst>
                <a:path extrusionOk="0" h="379" w="379">
                  <a:moveTo>
                    <a:pt x="188" y="0"/>
                  </a:moveTo>
                  <a:cubicBezTo>
                    <a:pt x="84" y="1"/>
                    <a:pt x="1" y="86"/>
                    <a:pt x="1" y="190"/>
                  </a:cubicBezTo>
                  <a:cubicBezTo>
                    <a:pt x="1" y="295"/>
                    <a:pt x="86" y="379"/>
                    <a:pt x="190" y="379"/>
                  </a:cubicBezTo>
                  <a:cubicBezTo>
                    <a:pt x="295" y="379"/>
                    <a:pt x="379" y="294"/>
                    <a:pt x="379" y="189"/>
                  </a:cubicBezTo>
                  <a:cubicBezTo>
                    <a:pt x="379" y="85"/>
                    <a:pt x="295"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09"/>
            <p:cNvSpPr/>
            <p:nvPr/>
          </p:nvSpPr>
          <p:spPr>
            <a:xfrm>
              <a:off x="4139851" y="2299035"/>
              <a:ext cx="10934" cy="10963"/>
            </a:xfrm>
            <a:custGeom>
              <a:rect b="b" l="l" r="r" t="t"/>
              <a:pathLst>
                <a:path extrusionOk="0" h="379" w="380">
                  <a:moveTo>
                    <a:pt x="189" y="0"/>
                  </a:moveTo>
                  <a:cubicBezTo>
                    <a:pt x="84" y="1"/>
                    <a:pt x="0" y="86"/>
                    <a:pt x="1" y="190"/>
                  </a:cubicBezTo>
                  <a:cubicBezTo>
                    <a:pt x="1" y="295"/>
                    <a:pt x="86" y="379"/>
                    <a:pt x="191" y="379"/>
                  </a:cubicBezTo>
                  <a:cubicBezTo>
                    <a:pt x="295" y="379"/>
                    <a:pt x="380" y="294"/>
                    <a:pt x="380" y="189"/>
                  </a:cubicBezTo>
                  <a:cubicBezTo>
                    <a:pt x="380"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09"/>
            <p:cNvSpPr/>
            <p:nvPr/>
          </p:nvSpPr>
          <p:spPr>
            <a:xfrm>
              <a:off x="4180478" y="2299035"/>
              <a:ext cx="185007" cy="10963"/>
            </a:xfrm>
            <a:custGeom>
              <a:rect b="b" l="l" r="r" t="t"/>
              <a:pathLst>
                <a:path extrusionOk="0" h="379" w="6430">
                  <a:moveTo>
                    <a:pt x="189" y="0"/>
                  </a:moveTo>
                  <a:cubicBezTo>
                    <a:pt x="84" y="0"/>
                    <a:pt x="0" y="85"/>
                    <a:pt x="0" y="189"/>
                  </a:cubicBezTo>
                  <a:cubicBezTo>
                    <a:pt x="0" y="294"/>
                    <a:pt x="84" y="378"/>
                    <a:pt x="189" y="379"/>
                  </a:cubicBezTo>
                  <a:lnTo>
                    <a:pt x="6240" y="379"/>
                  </a:lnTo>
                  <a:cubicBezTo>
                    <a:pt x="6344" y="379"/>
                    <a:pt x="6429" y="294"/>
                    <a:pt x="6429" y="189"/>
                  </a:cubicBezTo>
                  <a:cubicBezTo>
                    <a:pt x="6429" y="85"/>
                    <a:pt x="6344" y="0"/>
                    <a:pt x="6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09"/>
            <p:cNvSpPr/>
            <p:nvPr/>
          </p:nvSpPr>
          <p:spPr>
            <a:xfrm>
              <a:off x="4128400" y="2369062"/>
              <a:ext cx="161759" cy="10934"/>
            </a:xfrm>
            <a:custGeom>
              <a:rect b="b" l="l" r="r" t="t"/>
              <a:pathLst>
                <a:path extrusionOk="0" h="378" w="5622">
                  <a:moveTo>
                    <a:pt x="5434" y="1"/>
                  </a:moveTo>
                  <a:cubicBezTo>
                    <a:pt x="5432" y="1"/>
                    <a:pt x="5430" y="1"/>
                    <a:pt x="5428" y="1"/>
                  </a:cubicBezTo>
                  <a:lnTo>
                    <a:pt x="183" y="1"/>
                  </a:lnTo>
                  <a:cubicBezTo>
                    <a:pt x="82" y="3"/>
                    <a:pt x="0" y="87"/>
                    <a:pt x="0" y="189"/>
                  </a:cubicBezTo>
                  <a:cubicBezTo>
                    <a:pt x="0" y="291"/>
                    <a:pt x="82" y="375"/>
                    <a:pt x="183" y="378"/>
                  </a:cubicBezTo>
                  <a:lnTo>
                    <a:pt x="5428" y="378"/>
                  </a:lnTo>
                  <a:cubicBezTo>
                    <a:pt x="5430" y="378"/>
                    <a:pt x="5431" y="378"/>
                    <a:pt x="5432" y="378"/>
                  </a:cubicBezTo>
                  <a:cubicBezTo>
                    <a:pt x="5536" y="378"/>
                    <a:pt x="5621" y="294"/>
                    <a:pt x="5621" y="189"/>
                  </a:cubicBezTo>
                  <a:cubicBezTo>
                    <a:pt x="5621" y="84"/>
                    <a:pt x="5538" y="1"/>
                    <a:pt x="5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09"/>
            <p:cNvSpPr/>
            <p:nvPr/>
          </p:nvSpPr>
          <p:spPr>
            <a:xfrm>
              <a:off x="4128400" y="2345720"/>
              <a:ext cx="184691" cy="10934"/>
            </a:xfrm>
            <a:custGeom>
              <a:rect b="b" l="l" r="r" t="t"/>
              <a:pathLst>
                <a:path extrusionOk="0" h="378" w="6419">
                  <a:moveTo>
                    <a:pt x="183" y="0"/>
                  </a:moveTo>
                  <a:cubicBezTo>
                    <a:pt x="82" y="3"/>
                    <a:pt x="0" y="86"/>
                    <a:pt x="0" y="189"/>
                  </a:cubicBezTo>
                  <a:cubicBezTo>
                    <a:pt x="0" y="291"/>
                    <a:pt x="82" y="375"/>
                    <a:pt x="183" y="377"/>
                  </a:cubicBezTo>
                  <a:lnTo>
                    <a:pt x="6235" y="377"/>
                  </a:lnTo>
                  <a:cubicBezTo>
                    <a:pt x="6337" y="375"/>
                    <a:pt x="6419" y="291"/>
                    <a:pt x="6419" y="189"/>
                  </a:cubicBezTo>
                  <a:cubicBezTo>
                    <a:pt x="6419" y="86"/>
                    <a:pt x="6337" y="3"/>
                    <a:pt x="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09"/>
            <p:cNvSpPr/>
            <p:nvPr/>
          </p:nvSpPr>
          <p:spPr>
            <a:xfrm>
              <a:off x="4226744" y="2514902"/>
              <a:ext cx="92130" cy="10963"/>
            </a:xfrm>
            <a:custGeom>
              <a:rect b="b" l="l" r="r" t="t"/>
              <a:pathLst>
                <a:path extrusionOk="0" h="379" w="3202">
                  <a:moveTo>
                    <a:pt x="189" y="1"/>
                  </a:moveTo>
                  <a:cubicBezTo>
                    <a:pt x="86" y="1"/>
                    <a:pt x="1" y="86"/>
                    <a:pt x="1" y="189"/>
                  </a:cubicBezTo>
                  <a:cubicBezTo>
                    <a:pt x="1" y="293"/>
                    <a:pt x="86" y="378"/>
                    <a:pt x="189" y="378"/>
                  </a:cubicBezTo>
                  <a:cubicBezTo>
                    <a:pt x="191" y="378"/>
                    <a:pt x="193" y="378"/>
                    <a:pt x="195" y="378"/>
                  </a:cubicBezTo>
                  <a:lnTo>
                    <a:pt x="3019" y="378"/>
                  </a:lnTo>
                  <a:cubicBezTo>
                    <a:pt x="3121" y="376"/>
                    <a:pt x="3202" y="292"/>
                    <a:pt x="3202" y="189"/>
                  </a:cubicBezTo>
                  <a:cubicBezTo>
                    <a:pt x="3202" y="87"/>
                    <a:pt x="3121" y="4"/>
                    <a:pt x="3019" y="1"/>
                  </a:cubicBezTo>
                  <a:lnTo>
                    <a:pt x="195" y="1"/>
                  </a:lnTo>
                  <a:cubicBezTo>
                    <a:pt x="193" y="1"/>
                    <a:pt x="191"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09"/>
            <p:cNvSpPr/>
            <p:nvPr/>
          </p:nvSpPr>
          <p:spPr>
            <a:xfrm>
              <a:off x="4128400" y="2514902"/>
              <a:ext cx="86318" cy="10963"/>
            </a:xfrm>
            <a:custGeom>
              <a:rect b="b" l="l" r="r" t="t"/>
              <a:pathLst>
                <a:path extrusionOk="0" h="379" w="3000">
                  <a:moveTo>
                    <a:pt x="2811" y="1"/>
                  </a:moveTo>
                  <a:cubicBezTo>
                    <a:pt x="2809" y="1"/>
                    <a:pt x="2807" y="1"/>
                    <a:pt x="2805" y="1"/>
                  </a:cubicBezTo>
                  <a:lnTo>
                    <a:pt x="183" y="1"/>
                  </a:lnTo>
                  <a:cubicBezTo>
                    <a:pt x="82" y="4"/>
                    <a:pt x="0" y="87"/>
                    <a:pt x="0" y="189"/>
                  </a:cubicBezTo>
                  <a:cubicBezTo>
                    <a:pt x="0" y="292"/>
                    <a:pt x="82" y="376"/>
                    <a:pt x="183" y="378"/>
                  </a:cubicBezTo>
                  <a:lnTo>
                    <a:pt x="2805" y="378"/>
                  </a:lnTo>
                  <a:cubicBezTo>
                    <a:pt x="2807" y="378"/>
                    <a:pt x="2809" y="378"/>
                    <a:pt x="2811" y="378"/>
                  </a:cubicBezTo>
                  <a:cubicBezTo>
                    <a:pt x="2915" y="378"/>
                    <a:pt x="2999" y="293"/>
                    <a:pt x="2999" y="189"/>
                  </a:cubicBezTo>
                  <a:cubicBezTo>
                    <a:pt x="2999" y="86"/>
                    <a:pt x="2915"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09"/>
            <p:cNvSpPr/>
            <p:nvPr/>
          </p:nvSpPr>
          <p:spPr>
            <a:xfrm>
              <a:off x="4331217" y="2514902"/>
              <a:ext cx="86346" cy="10963"/>
            </a:xfrm>
            <a:custGeom>
              <a:rect b="b" l="l" r="r" t="t"/>
              <a:pathLst>
                <a:path extrusionOk="0" h="379" w="3001">
                  <a:moveTo>
                    <a:pt x="188" y="1"/>
                  </a:moveTo>
                  <a:cubicBezTo>
                    <a:pt x="85" y="1"/>
                    <a:pt x="1" y="86"/>
                    <a:pt x="1" y="189"/>
                  </a:cubicBezTo>
                  <a:cubicBezTo>
                    <a:pt x="1" y="293"/>
                    <a:pt x="85" y="378"/>
                    <a:pt x="188" y="378"/>
                  </a:cubicBezTo>
                  <a:cubicBezTo>
                    <a:pt x="190" y="378"/>
                    <a:pt x="192" y="378"/>
                    <a:pt x="194" y="378"/>
                  </a:cubicBezTo>
                  <a:lnTo>
                    <a:pt x="2816" y="378"/>
                  </a:lnTo>
                  <a:cubicBezTo>
                    <a:pt x="2919" y="376"/>
                    <a:pt x="3000" y="292"/>
                    <a:pt x="3000" y="189"/>
                  </a:cubicBezTo>
                  <a:cubicBezTo>
                    <a:pt x="3000" y="87"/>
                    <a:pt x="2919" y="4"/>
                    <a:pt x="2816" y="1"/>
                  </a:cubicBezTo>
                  <a:lnTo>
                    <a:pt x="194" y="1"/>
                  </a:lnTo>
                  <a:cubicBezTo>
                    <a:pt x="192" y="1"/>
                    <a:pt x="19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109"/>
          <p:cNvGrpSpPr/>
          <p:nvPr/>
        </p:nvGrpSpPr>
        <p:grpSpPr>
          <a:xfrm>
            <a:off x="1245841" y="1326175"/>
            <a:ext cx="371568" cy="373451"/>
            <a:chOff x="2372702" y="2213764"/>
            <a:chExt cx="371568" cy="373451"/>
          </a:xfrm>
        </p:grpSpPr>
        <p:sp>
          <p:nvSpPr>
            <p:cNvPr id="4166" name="Google Shape;4166;p109"/>
            <p:cNvSpPr/>
            <p:nvPr/>
          </p:nvSpPr>
          <p:spPr>
            <a:xfrm>
              <a:off x="2454243" y="2213764"/>
              <a:ext cx="290027" cy="373451"/>
            </a:xfrm>
            <a:custGeom>
              <a:rect b="b" l="l" r="r" t="t"/>
              <a:pathLst>
                <a:path extrusionOk="0" h="12911" w="10080">
                  <a:moveTo>
                    <a:pt x="8269" y="1"/>
                  </a:moveTo>
                  <a:cubicBezTo>
                    <a:pt x="8164" y="1"/>
                    <a:pt x="8079" y="86"/>
                    <a:pt x="8079" y="191"/>
                  </a:cubicBezTo>
                  <a:lnTo>
                    <a:pt x="8079" y="1618"/>
                  </a:lnTo>
                  <a:lnTo>
                    <a:pt x="7864" y="1618"/>
                  </a:lnTo>
                  <a:cubicBezTo>
                    <a:pt x="7761" y="1618"/>
                    <a:pt x="7676" y="1703"/>
                    <a:pt x="7676" y="1807"/>
                  </a:cubicBezTo>
                  <a:cubicBezTo>
                    <a:pt x="7676" y="1911"/>
                    <a:pt x="7761" y="1996"/>
                    <a:pt x="7864" y="1996"/>
                  </a:cubicBezTo>
                  <a:lnTo>
                    <a:pt x="8079" y="1996"/>
                  </a:lnTo>
                  <a:lnTo>
                    <a:pt x="8079" y="4903"/>
                  </a:lnTo>
                  <a:cubicBezTo>
                    <a:pt x="8076" y="4903"/>
                    <a:pt x="8072" y="4903"/>
                    <a:pt x="8068" y="4903"/>
                  </a:cubicBezTo>
                  <a:cubicBezTo>
                    <a:pt x="8049" y="4903"/>
                    <a:pt x="8029" y="4905"/>
                    <a:pt x="8011" y="4911"/>
                  </a:cubicBezTo>
                  <a:cubicBezTo>
                    <a:pt x="7911" y="4942"/>
                    <a:pt x="7854" y="5048"/>
                    <a:pt x="7885" y="5147"/>
                  </a:cubicBezTo>
                  <a:cubicBezTo>
                    <a:pt x="7923" y="5270"/>
                    <a:pt x="7956" y="5395"/>
                    <a:pt x="7982" y="5522"/>
                  </a:cubicBezTo>
                  <a:cubicBezTo>
                    <a:pt x="7993" y="5577"/>
                    <a:pt x="8030" y="5623"/>
                    <a:pt x="8079" y="5650"/>
                  </a:cubicBezTo>
                  <a:lnTo>
                    <a:pt x="8079" y="7465"/>
                  </a:lnTo>
                  <a:cubicBezTo>
                    <a:pt x="8008" y="7479"/>
                    <a:pt x="7949" y="7533"/>
                    <a:pt x="7930" y="7603"/>
                  </a:cubicBezTo>
                  <a:cubicBezTo>
                    <a:pt x="7897" y="7728"/>
                    <a:pt x="7859" y="7852"/>
                    <a:pt x="7815" y="7972"/>
                  </a:cubicBezTo>
                  <a:cubicBezTo>
                    <a:pt x="7767" y="8103"/>
                    <a:pt x="7870" y="8226"/>
                    <a:pt x="7992" y="8226"/>
                  </a:cubicBezTo>
                  <a:cubicBezTo>
                    <a:pt x="8021" y="8226"/>
                    <a:pt x="8050" y="8220"/>
                    <a:pt x="8079" y="8205"/>
                  </a:cubicBezTo>
                  <a:lnTo>
                    <a:pt x="8079" y="10915"/>
                  </a:lnTo>
                  <a:lnTo>
                    <a:pt x="5046" y="10915"/>
                  </a:lnTo>
                  <a:cubicBezTo>
                    <a:pt x="5045" y="10906"/>
                    <a:pt x="5044" y="10896"/>
                    <a:pt x="5041" y="10887"/>
                  </a:cubicBezTo>
                  <a:cubicBezTo>
                    <a:pt x="5017" y="10804"/>
                    <a:pt x="4941" y="10748"/>
                    <a:pt x="4858" y="10748"/>
                  </a:cubicBezTo>
                  <a:cubicBezTo>
                    <a:pt x="4842" y="10748"/>
                    <a:pt x="4825" y="10750"/>
                    <a:pt x="4809" y="10755"/>
                  </a:cubicBezTo>
                  <a:cubicBezTo>
                    <a:pt x="4684" y="10789"/>
                    <a:pt x="4558" y="10819"/>
                    <a:pt x="4431" y="10842"/>
                  </a:cubicBezTo>
                  <a:cubicBezTo>
                    <a:pt x="4385" y="10850"/>
                    <a:pt x="4342" y="10876"/>
                    <a:pt x="4313" y="10915"/>
                  </a:cubicBezTo>
                  <a:lnTo>
                    <a:pt x="2650" y="10915"/>
                  </a:lnTo>
                  <a:cubicBezTo>
                    <a:pt x="2633" y="10848"/>
                    <a:pt x="2580" y="10795"/>
                    <a:pt x="2513" y="10777"/>
                  </a:cubicBezTo>
                  <a:cubicBezTo>
                    <a:pt x="2389" y="10745"/>
                    <a:pt x="2265" y="10707"/>
                    <a:pt x="2143" y="10666"/>
                  </a:cubicBezTo>
                  <a:cubicBezTo>
                    <a:pt x="2121" y="10658"/>
                    <a:pt x="2099" y="10654"/>
                    <a:pt x="2078" y="10654"/>
                  </a:cubicBezTo>
                  <a:cubicBezTo>
                    <a:pt x="1952" y="10654"/>
                    <a:pt x="1852" y="10786"/>
                    <a:pt x="1905" y="10916"/>
                  </a:cubicBezTo>
                  <a:lnTo>
                    <a:pt x="185" y="10916"/>
                  </a:lnTo>
                  <a:cubicBezTo>
                    <a:pt x="82" y="10918"/>
                    <a:pt x="0" y="11002"/>
                    <a:pt x="0" y="11105"/>
                  </a:cubicBezTo>
                  <a:cubicBezTo>
                    <a:pt x="0" y="11207"/>
                    <a:pt x="82" y="11291"/>
                    <a:pt x="185" y="11294"/>
                  </a:cubicBezTo>
                  <a:lnTo>
                    <a:pt x="3431" y="11294"/>
                  </a:lnTo>
                  <a:lnTo>
                    <a:pt x="3431" y="11486"/>
                  </a:lnTo>
                  <a:cubicBezTo>
                    <a:pt x="3429" y="11592"/>
                    <a:pt x="3514" y="11680"/>
                    <a:pt x="3621" y="11680"/>
                  </a:cubicBezTo>
                  <a:cubicBezTo>
                    <a:pt x="3727" y="11680"/>
                    <a:pt x="3813" y="11592"/>
                    <a:pt x="3809" y="11486"/>
                  </a:cubicBezTo>
                  <a:lnTo>
                    <a:pt x="3809" y="11294"/>
                  </a:lnTo>
                  <a:lnTo>
                    <a:pt x="8079" y="11294"/>
                  </a:lnTo>
                  <a:lnTo>
                    <a:pt x="8079" y="12722"/>
                  </a:lnTo>
                  <a:cubicBezTo>
                    <a:pt x="8079" y="12827"/>
                    <a:pt x="8164" y="12910"/>
                    <a:pt x="8269" y="12910"/>
                  </a:cubicBezTo>
                  <a:cubicBezTo>
                    <a:pt x="8373" y="12910"/>
                    <a:pt x="8458" y="12827"/>
                    <a:pt x="8458" y="12722"/>
                  </a:cubicBezTo>
                  <a:lnTo>
                    <a:pt x="8458" y="11293"/>
                  </a:lnTo>
                  <a:lnTo>
                    <a:pt x="9885" y="11293"/>
                  </a:lnTo>
                  <a:cubicBezTo>
                    <a:pt x="9886" y="11293"/>
                    <a:pt x="9888" y="11293"/>
                    <a:pt x="9889" y="11293"/>
                  </a:cubicBezTo>
                  <a:cubicBezTo>
                    <a:pt x="9994" y="11293"/>
                    <a:pt x="10079" y="11209"/>
                    <a:pt x="10079" y="11103"/>
                  </a:cubicBezTo>
                  <a:cubicBezTo>
                    <a:pt x="10079" y="11000"/>
                    <a:pt x="9995" y="10915"/>
                    <a:pt x="9891" y="10915"/>
                  </a:cubicBezTo>
                  <a:cubicBezTo>
                    <a:pt x="9889" y="10915"/>
                    <a:pt x="9887" y="10915"/>
                    <a:pt x="9885" y="10915"/>
                  </a:cubicBezTo>
                  <a:lnTo>
                    <a:pt x="8458" y="10915"/>
                  </a:lnTo>
                  <a:lnTo>
                    <a:pt x="8458" y="6645"/>
                  </a:lnTo>
                  <a:lnTo>
                    <a:pt x="8651" y="6645"/>
                  </a:lnTo>
                  <a:cubicBezTo>
                    <a:pt x="8756" y="6644"/>
                    <a:pt x="8839" y="6560"/>
                    <a:pt x="8839" y="6455"/>
                  </a:cubicBezTo>
                  <a:cubicBezTo>
                    <a:pt x="8839" y="6350"/>
                    <a:pt x="8756" y="6266"/>
                    <a:pt x="8651" y="6266"/>
                  </a:cubicBezTo>
                  <a:lnTo>
                    <a:pt x="8458" y="6266"/>
                  </a:lnTo>
                  <a:lnTo>
                    <a:pt x="8458" y="1996"/>
                  </a:lnTo>
                  <a:lnTo>
                    <a:pt x="9885" y="1996"/>
                  </a:lnTo>
                  <a:cubicBezTo>
                    <a:pt x="9990" y="1996"/>
                    <a:pt x="10075" y="1911"/>
                    <a:pt x="10075" y="1807"/>
                  </a:cubicBezTo>
                  <a:cubicBezTo>
                    <a:pt x="10075" y="1703"/>
                    <a:pt x="9990" y="1618"/>
                    <a:pt x="9885" y="1618"/>
                  </a:cubicBezTo>
                  <a:lnTo>
                    <a:pt x="8458" y="1618"/>
                  </a:lnTo>
                  <a:lnTo>
                    <a:pt x="8458" y="191"/>
                  </a:lnTo>
                  <a:cubicBezTo>
                    <a:pt x="8458" y="86"/>
                    <a:pt x="8373" y="1"/>
                    <a:pt x="8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09"/>
            <p:cNvSpPr/>
            <p:nvPr/>
          </p:nvSpPr>
          <p:spPr>
            <a:xfrm>
              <a:off x="2372702" y="2213938"/>
              <a:ext cx="290027" cy="373104"/>
            </a:xfrm>
            <a:custGeom>
              <a:rect b="b" l="l" r="r" t="t"/>
              <a:pathLst>
                <a:path extrusionOk="0" h="12899" w="10080">
                  <a:moveTo>
                    <a:pt x="1806" y="0"/>
                  </a:moveTo>
                  <a:cubicBezTo>
                    <a:pt x="1704" y="0"/>
                    <a:pt x="1620" y="82"/>
                    <a:pt x="1617" y="185"/>
                  </a:cubicBezTo>
                  <a:lnTo>
                    <a:pt x="1617" y="1612"/>
                  </a:lnTo>
                  <a:lnTo>
                    <a:pt x="189" y="1612"/>
                  </a:lnTo>
                  <a:cubicBezTo>
                    <a:pt x="84" y="1612"/>
                    <a:pt x="0" y="1697"/>
                    <a:pt x="0" y="1801"/>
                  </a:cubicBezTo>
                  <a:cubicBezTo>
                    <a:pt x="0" y="1905"/>
                    <a:pt x="84" y="1990"/>
                    <a:pt x="189" y="1990"/>
                  </a:cubicBezTo>
                  <a:lnTo>
                    <a:pt x="1617" y="1990"/>
                  </a:lnTo>
                  <a:lnTo>
                    <a:pt x="1617" y="6260"/>
                  </a:lnTo>
                  <a:lnTo>
                    <a:pt x="1399" y="6260"/>
                  </a:lnTo>
                  <a:cubicBezTo>
                    <a:pt x="1294" y="6260"/>
                    <a:pt x="1211" y="6344"/>
                    <a:pt x="1211" y="6449"/>
                  </a:cubicBezTo>
                  <a:cubicBezTo>
                    <a:pt x="1211" y="6554"/>
                    <a:pt x="1294" y="6638"/>
                    <a:pt x="1399" y="6639"/>
                  </a:cubicBezTo>
                  <a:lnTo>
                    <a:pt x="1617" y="6639"/>
                  </a:lnTo>
                  <a:lnTo>
                    <a:pt x="1617" y="10909"/>
                  </a:lnTo>
                  <a:lnTo>
                    <a:pt x="189" y="10909"/>
                  </a:lnTo>
                  <a:cubicBezTo>
                    <a:pt x="87" y="10911"/>
                    <a:pt x="5" y="10995"/>
                    <a:pt x="5" y="11097"/>
                  </a:cubicBezTo>
                  <a:cubicBezTo>
                    <a:pt x="5" y="11200"/>
                    <a:pt x="87" y="11284"/>
                    <a:pt x="189" y="11287"/>
                  </a:cubicBezTo>
                  <a:lnTo>
                    <a:pt x="1617" y="11287"/>
                  </a:lnTo>
                  <a:lnTo>
                    <a:pt x="1617" y="12715"/>
                  </a:lnTo>
                  <a:cubicBezTo>
                    <a:pt x="1620" y="12817"/>
                    <a:pt x="1704" y="12899"/>
                    <a:pt x="1806" y="12899"/>
                  </a:cubicBezTo>
                  <a:cubicBezTo>
                    <a:pt x="1909" y="12899"/>
                    <a:pt x="1993" y="12817"/>
                    <a:pt x="1995" y="12715"/>
                  </a:cubicBezTo>
                  <a:lnTo>
                    <a:pt x="1995" y="11287"/>
                  </a:lnTo>
                  <a:lnTo>
                    <a:pt x="2210" y="11287"/>
                  </a:lnTo>
                  <a:cubicBezTo>
                    <a:pt x="2313" y="11284"/>
                    <a:pt x="2394" y="11200"/>
                    <a:pt x="2394" y="11097"/>
                  </a:cubicBezTo>
                  <a:cubicBezTo>
                    <a:pt x="2394" y="10995"/>
                    <a:pt x="2313" y="10911"/>
                    <a:pt x="2210" y="10909"/>
                  </a:cubicBezTo>
                  <a:lnTo>
                    <a:pt x="1995" y="10909"/>
                  </a:lnTo>
                  <a:lnTo>
                    <a:pt x="1995" y="7918"/>
                  </a:lnTo>
                  <a:cubicBezTo>
                    <a:pt x="2009" y="7918"/>
                    <a:pt x="2024" y="7916"/>
                    <a:pt x="2037" y="7912"/>
                  </a:cubicBezTo>
                  <a:cubicBezTo>
                    <a:pt x="2137" y="7883"/>
                    <a:pt x="2196" y="7778"/>
                    <a:pt x="2167" y="7678"/>
                  </a:cubicBezTo>
                  <a:cubicBezTo>
                    <a:pt x="2132" y="7554"/>
                    <a:pt x="2101" y="7429"/>
                    <a:pt x="2076" y="7302"/>
                  </a:cubicBezTo>
                  <a:cubicBezTo>
                    <a:pt x="2067" y="7252"/>
                    <a:pt x="2038" y="7208"/>
                    <a:pt x="1995" y="7180"/>
                  </a:cubicBezTo>
                  <a:lnTo>
                    <a:pt x="1995" y="5518"/>
                  </a:lnTo>
                  <a:cubicBezTo>
                    <a:pt x="2059" y="5498"/>
                    <a:pt x="2107" y="5447"/>
                    <a:pt x="2124" y="5382"/>
                  </a:cubicBezTo>
                  <a:cubicBezTo>
                    <a:pt x="2154" y="5258"/>
                    <a:pt x="2191" y="5133"/>
                    <a:pt x="2232" y="5012"/>
                  </a:cubicBezTo>
                  <a:cubicBezTo>
                    <a:pt x="2275" y="4884"/>
                    <a:pt x="2177" y="4761"/>
                    <a:pt x="2054" y="4761"/>
                  </a:cubicBezTo>
                  <a:cubicBezTo>
                    <a:pt x="2034" y="4761"/>
                    <a:pt x="2015" y="4764"/>
                    <a:pt x="1995" y="4770"/>
                  </a:cubicBezTo>
                  <a:lnTo>
                    <a:pt x="1995" y="1990"/>
                  </a:lnTo>
                  <a:lnTo>
                    <a:pt x="4943" y="1990"/>
                  </a:lnTo>
                  <a:cubicBezTo>
                    <a:pt x="4943" y="2009"/>
                    <a:pt x="4946" y="2027"/>
                    <a:pt x="4951" y="2046"/>
                  </a:cubicBezTo>
                  <a:cubicBezTo>
                    <a:pt x="4976" y="2127"/>
                    <a:pt x="5051" y="2180"/>
                    <a:pt x="5132" y="2180"/>
                  </a:cubicBezTo>
                  <a:cubicBezTo>
                    <a:pt x="5150" y="2180"/>
                    <a:pt x="5168" y="2178"/>
                    <a:pt x="5186" y="2172"/>
                  </a:cubicBezTo>
                  <a:cubicBezTo>
                    <a:pt x="5309" y="2136"/>
                    <a:pt x="5435" y="2105"/>
                    <a:pt x="5561" y="2080"/>
                  </a:cubicBezTo>
                  <a:cubicBezTo>
                    <a:pt x="5613" y="2069"/>
                    <a:pt x="5658" y="2036"/>
                    <a:pt x="5686" y="1990"/>
                  </a:cubicBezTo>
                  <a:lnTo>
                    <a:pt x="7347" y="1990"/>
                  </a:lnTo>
                  <a:cubicBezTo>
                    <a:pt x="7368" y="2049"/>
                    <a:pt x="7419" y="2094"/>
                    <a:pt x="7481" y="2108"/>
                  </a:cubicBezTo>
                  <a:cubicBezTo>
                    <a:pt x="7606" y="2138"/>
                    <a:pt x="7731" y="2173"/>
                    <a:pt x="7853" y="2213"/>
                  </a:cubicBezTo>
                  <a:cubicBezTo>
                    <a:pt x="7874" y="2220"/>
                    <a:pt x="7894" y="2223"/>
                    <a:pt x="7914" y="2223"/>
                  </a:cubicBezTo>
                  <a:cubicBezTo>
                    <a:pt x="8030" y="2223"/>
                    <a:pt x="8125" y="2113"/>
                    <a:pt x="8096" y="1990"/>
                  </a:cubicBezTo>
                  <a:lnTo>
                    <a:pt x="9890" y="1990"/>
                  </a:lnTo>
                  <a:cubicBezTo>
                    <a:pt x="9994" y="1990"/>
                    <a:pt x="10079" y="1905"/>
                    <a:pt x="10079" y="1801"/>
                  </a:cubicBezTo>
                  <a:cubicBezTo>
                    <a:pt x="10079" y="1696"/>
                    <a:pt x="9994" y="1612"/>
                    <a:pt x="9890" y="1612"/>
                  </a:cubicBezTo>
                  <a:lnTo>
                    <a:pt x="6643" y="1612"/>
                  </a:lnTo>
                  <a:lnTo>
                    <a:pt x="6643" y="1395"/>
                  </a:lnTo>
                  <a:cubicBezTo>
                    <a:pt x="6647" y="1288"/>
                    <a:pt x="6561" y="1199"/>
                    <a:pt x="6455" y="1199"/>
                  </a:cubicBezTo>
                  <a:cubicBezTo>
                    <a:pt x="6348" y="1199"/>
                    <a:pt x="6263" y="1288"/>
                    <a:pt x="6265" y="1395"/>
                  </a:cubicBezTo>
                  <a:lnTo>
                    <a:pt x="6265" y="1612"/>
                  </a:lnTo>
                  <a:lnTo>
                    <a:pt x="1995" y="1612"/>
                  </a:lnTo>
                  <a:lnTo>
                    <a:pt x="1995" y="185"/>
                  </a:lnTo>
                  <a:cubicBezTo>
                    <a:pt x="1993" y="82"/>
                    <a:pt x="1909" y="0"/>
                    <a:pt x="1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09"/>
            <p:cNvSpPr/>
            <p:nvPr/>
          </p:nvSpPr>
          <p:spPr>
            <a:xfrm>
              <a:off x="2665750" y="2323881"/>
              <a:ext cx="18069" cy="21057"/>
            </a:xfrm>
            <a:custGeom>
              <a:rect b="b" l="l" r="r" t="t"/>
              <a:pathLst>
                <a:path extrusionOk="0" h="728" w="628">
                  <a:moveTo>
                    <a:pt x="215" y="1"/>
                  </a:moveTo>
                  <a:cubicBezTo>
                    <a:pt x="181" y="1"/>
                    <a:pt x="146" y="10"/>
                    <a:pt x="115" y="29"/>
                  </a:cubicBezTo>
                  <a:cubicBezTo>
                    <a:pt x="28" y="84"/>
                    <a:pt x="0" y="199"/>
                    <a:pt x="53" y="287"/>
                  </a:cubicBezTo>
                  <a:cubicBezTo>
                    <a:pt x="122" y="397"/>
                    <a:pt x="186" y="510"/>
                    <a:pt x="244" y="624"/>
                  </a:cubicBezTo>
                  <a:cubicBezTo>
                    <a:pt x="278" y="689"/>
                    <a:pt x="344" y="727"/>
                    <a:pt x="413" y="727"/>
                  </a:cubicBezTo>
                  <a:cubicBezTo>
                    <a:pt x="441" y="727"/>
                    <a:pt x="471" y="721"/>
                    <a:pt x="498" y="707"/>
                  </a:cubicBezTo>
                  <a:cubicBezTo>
                    <a:pt x="592" y="659"/>
                    <a:pt x="628" y="546"/>
                    <a:pt x="581" y="452"/>
                  </a:cubicBezTo>
                  <a:cubicBezTo>
                    <a:pt x="518" y="328"/>
                    <a:pt x="448" y="206"/>
                    <a:pt x="374" y="87"/>
                  </a:cubicBezTo>
                  <a:cubicBezTo>
                    <a:pt x="338" y="31"/>
                    <a:pt x="277"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09"/>
            <p:cNvSpPr/>
            <p:nvPr/>
          </p:nvSpPr>
          <p:spPr>
            <a:xfrm>
              <a:off x="2615398" y="2276502"/>
              <a:ext cx="22241" cy="16834"/>
            </a:xfrm>
            <a:custGeom>
              <a:rect b="b" l="l" r="r" t="t"/>
              <a:pathLst>
                <a:path extrusionOk="0" h="582" w="773">
                  <a:moveTo>
                    <a:pt x="218" y="0"/>
                  </a:moveTo>
                  <a:cubicBezTo>
                    <a:pt x="150" y="0"/>
                    <a:pt x="85" y="36"/>
                    <a:pt x="50" y="100"/>
                  </a:cubicBezTo>
                  <a:cubicBezTo>
                    <a:pt x="1" y="191"/>
                    <a:pt x="35" y="306"/>
                    <a:pt x="128" y="356"/>
                  </a:cubicBezTo>
                  <a:cubicBezTo>
                    <a:pt x="241" y="416"/>
                    <a:pt x="353" y="484"/>
                    <a:pt x="461" y="554"/>
                  </a:cubicBezTo>
                  <a:cubicBezTo>
                    <a:pt x="491" y="573"/>
                    <a:pt x="525" y="582"/>
                    <a:pt x="559" y="582"/>
                  </a:cubicBezTo>
                  <a:cubicBezTo>
                    <a:pt x="621" y="582"/>
                    <a:pt x="681" y="552"/>
                    <a:pt x="718" y="496"/>
                  </a:cubicBezTo>
                  <a:cubicBezTo>
                    <a:pt x="773" y="411"/>
                    <a:pt x="751" y="296"/>
                    <a:pt x="667" y="238"/>
                  </a:cubicBezTo>
                  <a:cubicBezTo>
                    <a:pt x="550" y="162"/>
                    <a:pt x="429" y="89"/>
                    <a:pt x="306" y="23"/>
                  </a:cubicBezTo>
                  <a:cubicBezTo>
                    <a:pt x="278" y="7"/>
                    <a:pt x="248"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9"/>
            <p:cNvSpPr/>
            <p:nvPr/>
          </p:nvSpPr>
          <p:spPr>
            <a:xfrm>
              <a:off x="2643825" y="2296866"/>
              <a:ext cx="20227" cy="19351"/>
            </a:xfrm>
            <a:custGeom>
              <a:rect b="b" l="l" r="r" t="t"/>
              <a:pathLst>
                <a:path extrusionOk="0" h="669" w="703">
                  <a:moveTo>
                    <a:pt x="209" y="1"/>
                  </a:moveTo>
                  <a:cubicBezTo>
                    <a:pt x="158" y="1"/>
                    <a:pt x="108" y="20"/>
                    <a:pt x="72" y="60"/>
                  </a:cubicBezTo>
                  <a:cubicBezTo>
                    <a:pt x="0" y="136"/>
                    <a:pt x="3" y="256"/>
                    <a:pt x="79" y="328"/>
                  </a:cubicBezTo>
                  <a:cubicBezTo>
                    <a:pt x="173" y="415"/>
                    <a:pt x="265" y="509"/>
                    <a:pt x="351" y="604"/>
                  </a:cubicBezTo>
                  <a:cubicBezTo>
                    <a:pt x="388" y="647"/>
                    <a:pt x="440" y="668"/>
                    <a:pt x="493" y="668"/>
                  </a:cubicBezTo>
                  <a:cubicBezTo>
                    <a:pt x="538" y="668"/>
                    <a:pt x="583" y="652"/>
                    <a:pt x="619" y="620"/>
                  </a:cubicBezTo>
                  <a:cubicBezTo>
                    <a:pt x="697" y="550"/>
                    <a:pt x="703" y="429"/>
                    <a:pt x="632" y="351"/>
                  </a:cubicBezTo>
                  <a:cubicBezTo>
                    <a:pt x="538" y="247"/>
                    <a:pt x="440" y="147"/>
                    <a:pt x="339" y="52"/>
                  </a:cubicBezTo>
                  <a:cubicBezTo>
                    <a:pt x="302" y="18"/>
                    <a:pt x="255"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09"/>
            <p:cNvSpPr/>
            <p:nvPr/>
          </p:nvSpPr>
          <p:spPr>
            <a:xfrm>
              <a:off x="2609874" y="2511113"/>
              <a:ext cx="22212" cy="16372"/>
            </a:xfrm>
            <a:custGeom>
              <a:rect b="b" l="l" r="r" t="t"/>
              <a:pathLst>
                <a:path extrusionOk="0" h="566" w="772">
                  <a:moveTo>
                    <a:pt x="557" y="0"/>
                  </a:moveTo>
                  <a:cubicBezTo>
                    <a:pt x="526" y="0"/>
                    <a:pt x="494" y="8"/>
                    <a:pt x="465" y="24"/>
                  </a:cubicBezTo>
                  <a:cubicBezTo>
                    <a:pt x="355" y="89"/>
                    <a:pt x="239" y="149"/>
                    <a:pt x="123" y="205"/>
                  </a:cubicBezTo>
                  <a:cubicBezTo>
                    <a:pt x="44" y="243"/>
                    <a:pt x="1" y="332"/>
                    <a:pt x="20" y="418"/>
                  </a:cubicBezTo>
                  <a:cubicBezTo>
                    <a:pt x="39" y="504"/>
                    <a:pt x="117" y="565"/>
                    <a:pt x="205" y="565"/>
                  </a:cubicBezTo>
                  <a:cubicBezTo>
                    <a:pt x="233" y="565"/>
                    <a:pt x="260" y="559"/>
                    <a:pt x="285" y="547"/>
                  </a:cubicBezTo>
                  <a:cubicBezTo>
                    <a:pt x="411" y="487"/>
                    <a:pt x="536" y="421"/>
                    <a:pt x="656" y="350"/>
                  </a:cubicBezTo>
                  <a:cubicBezTo>
                    <a:pt x="743" y="296"/>
                    <a:pt x="772" y="183"/>
                    <a:pt x="720" y="93"/>
                  </a:cubicBezTo>
                  <a:cubicBezTo>
                    <a:pt x="685" y="34"/>
                    <a:pt x="622" y="0"/>
                    <a:pt x="5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09"/>
            <p:cNvSpPr/>
            <p:nvPr/>
          </p:nvSpPr>
          <p:spPr>
            <a:xfrm>
              <a:off x="2638790" y="2489622"/>
              <a:ext cx="20601" cy="18888"/>
            </a:xfrm>
            <a:custGeom>
              <a:rect b="b" l="l" r="r" t="t"/>
              <a:pathLst>
                <a:path extrusionOk="0" h="653" w="716">
                  <a:moveTo>
                    <a:pt x="508" y="1"/>
                  </a:moveTo>
                  <a:cubicBezTo>
                    <a:pt x="459" y="1"/>
                    <a:pt x="411" y="19"/>
                    <a:pt x="374" y="56"/>
                  </a:cubicBezTo>
                  <a:cubicBezTo>
                    <a:pt x="283" y="148"/>
                    <a:pt x="188" y="236"/>
                    <a:pt x="90" y="320"/>
                  </a:cubicBezTo>
                  <a:cubicBezTo>
                    <a:pt x="10" y="387"/>
                    <a:pt x="1" y="506"/>
                    <a:pt x="68" y="586"/>
                  </a:cubicBezTo>
                  <a:cubicBezTo>
                    <a:pt x="105" y="630"/>
                    <a:pt x="159" y="653"/>
                    <a:pt x="212" y="653"/>
                  </a:cubicBezTo>
                  <a:cubicBezTo>
                    <a:pt x="256" y="653"/>
                    <a:pt x="299" y="638"/>
                    <a:pt x="335" y="608"/>
                  </a:cubicBezTo>
                  <a:cubicBezTo>
                    <a:pt x="441" y="517"/>
                    <a:pt x="545" y="421"/>
                    <a:pt x="643" y="323"/>
                  </a:cubicBezTo>
                  <a:cubicBezTo>
                    <a:pt x="716" y="248"/>
                    <a:pt x="716" y="129"/>
                    <a:pt x="641" y="55"/>
                  </a:cubicBezTo>
                  <a:cubicBezTo>
                    <a:pt x="604" y="19"/>
                    <a:pt x="556" y="1"/>
                    <a:pt x="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09"/>
            <p:cNvSpPr/>
            <p:nvPr/>
          </p:nvSpPr>
          <p:spPr>
            <a:xfrm>
              <a:off x="2476772" y="2506051"/>
              <a:ext cx="22299" cy="17153"/>
            </a:xfrm>
            <a:custGeom>
              <a:rect b="b" l="l" r="r" t="t"/>
              <a:pathLst>
                <a:path extrusionOk="0" h="593" w="775">
                  <a:moveTo>
                    <a:pt x="217" y="1"/>
                  </a:moveTo>
                  <a:cubicBezTo>
                    <a:pt x="157" y="1"/>
                    <a:pt x="97" y="30"/>
                    <a:pt x="60" y="83"/>
                  </a:cubicBezTo>
                  <a:cubicBezTo>
                    <a:pt x="1" y="171"/>
                    <a:pt x="25" y="291"/>
                    <a:pt x="114" y="349"/>
                  </a:cubicBezTo>
                  <a:cubicBezTo>
                    <a:pt x="229" y="427"/>
                    <a:pt x="349" y="502"/>
                    <a:pt x="470" y="570"/>
                  </a:cubicBezTo>
                  <a:cubicBezTo>
                    <a:pt x="499" y="586"/>
                    <a:pt x="529" y="593"/>
                    <a:pt x="559" y="593"/>
                  </a:cubicBezTo>
                  <a:cubicBezTo>
                    <a:pt x="626" y="593"/>
                    <a:pt x="690" y="558"/>
                    <a:pt x="724" y="495"/>
                  </a:cubicBezTo>
                  <a:cubicBezTo>
                    <a:pt x="775" y="406"/>
                    <a:pt x="744" y="293"/>
                    <a:pt x="656" y="241"/>
                  </a:cubicBezTo>
                  <a:cubicBezTo>
                    <a:pt x="544" y="178"/>
                    <a:pt x="433" y="109"/>
                    <a:pt x="327" y="37"/>
                  </a:cubicBezTo>
                  <a:cubicBezTo>
                    <a:pt x="294" y="12"/>
                    <a:pt x="255"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09"/>
            <p:cNvSpPr/>
            <p:nvPr/>
          </p:nvSpPr>
          <p:spPr>
            <a:xfrm>
              <a:off x="2662067" y="2461825"/>
              <a:ext cx="18645" cy="20884"/>
            </a:xfrm>
            <a:custGeom>
              <a:rect b="b" l="l" r="r" t="t"/>
              <a:pathLst>
                <a:path extrusionOk="0" h="722" w="648">
                  <a:moveTo>
                    <a:pt x="432" y="1"/>
                  </a:moveTo>
                  <a:cubicBezTo>
                    <a:pt x="366" y="1"/>
                    <a:pt x="302" y="36"/>
                    <a:pt x="267" y="97"/>
                  </a:cubicBezTo>
                  <a:cubicBezTo>
                    <a:pt x="203" y="209"/>
                    <a:pt x="134" y="318"/>
                    <a:pt x="60" y="424"/>
                  </a:cubicBezTo>
                  <a:cubicBezTo>
                    <a:pt x="0" y="510"/>
                    <a:pt x="21" y="628"/>
                    <a:pt x="107" y="688"/>
                  </a:cubicBezTo>
                  <a:cubicBezTo>
                    <a:pt x="140" y="710"/>
                    <a:pt x="177" y="721"/>
                    <a:pt x="214" y="721"/>
                  </a:cubicBezTo>
                  <a:cubicBezTo>
                    <a:pt x="274" y="721"/>
                    <a:pt x="333" y="693"/>
                    <a:pt x="370" y="640"/>
                  </a:cubicBezTo>
                  <a:cubicBezTo>
                    <a:pt x="450" y="525"/>
                    <a:pt x="525" y="406"/>
                    <a:pt x="595" y="285"/>
                  </a:cubicBezTo>
                  <a:cubicBezTo>
                    <a:pt x="648" y="194"/>
                    <a:pt x="617" y="79"/>
                    <a:pt x="525" y="26"/>
                  </a:cubicBezTo>
                  <a:cubicBezTo>
                    <a:pt x="496" y="9"/>
                    <a:pt x="464"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09"/>
            <p:cNvSpPr/>
            <p:nvPr/>
          </p:nvSpPr>
          <p:spPr>
            <a:xfrm>
              <a:off x="2431858" y="2453784"/>
              <a:ext cx="18040" cy="21289"/>
            </a:xfrm>
            <a:custGeom>
              <a:rect b="b" l="l" r="r" t="t"/>
              <a:pathLst>
                <a:path extrusionOk="0" h="736" w="627">
                  <a:moveTo>
                    <a:pt x="216" y="0"/>
                  </a:moveTo>
                  <a:cubicBezTo>
                    <a:pt x="189" y="0"/>
                    <a:pt x="161" y="6"/>
                    <a:pt x="134" y="19"/>
                  </a:cubicBezTo>
                  <a:cubicBezTo>
                    <a:pt x="40" y="65"/>
                    <a:pt x="1" y="178"/>
                    <a:pt x="47" y="273"/>
                  </a:cubicBezTo>
                  <a:cubicBezTo>
                    <a:pt x="108" y="397"/>
                    <a:pt x="175" y="521"/>
                    <a:pt x="247" y="641"/>
                  </a:cubicBezTo>
                  <a:cubicBezTo>
                    <a:pt x="282" y="701"/>
                    <a:pt x="345" y="735"/>
                    <a:pt x="411" y="735"/>
                  </a:cubicBezTo>
                  <a:cubicBezTo>
                    <a:pt x="443" y="735"/>
                    <a:pt x="477" y="727"/>
                    <a:pt x="507" y="709"/>
                  </a:cubicBezTo>
                  <a:cubicBezTo>
                    <a:pt x="597" y="654"/>
                    <a:pt x="626" y="536"/>
                    <a:pt x="571" y="447"/>
                  </a:cubicBezTo>
                  <a:cubicBezTo>
                    <a:pt x="505" y="337"/>
                    <a:pt x="443" y="222"/>
                    <a:pt x="387" y="106"/>
                  </a:cubicBezTo>
                  <a:lnTo>
                    <a:pt x="387" y="107"/>
                  </a:lnTo>
                  <a:cubicBezTo>
                    <a:pt x="354" y="39"/>
                    <a:pt x="287" y="0"/>
                    <a:pt x="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09"/>
            <p:cNvSpPr/>
            <p:nvPr/>
          </p:nvSpPr>
          <p:spPr>
            <a:xfrm>
              <a:off x="2455624" y="2294175"/>
              <a:ext cx="20342" cy="18975"/>
            </a:xfrm>
            <a:custGeom>
              <a:rect b="b" l="l" r="r" t="t"/>
              <a:pathLst>
                <a:path extrusionOk="0" h="656" w="707">
                  <a:moveTo>
                    <a:pt x="497" y="0"/>
                  </a:moveTo>
                  <a:cubicBezTo>
                    <a:pt x="454" y="0"/>
                    <a:pt x="411" y="15"/>
                    <a:pt x="376" y="45"/>
                  </a:cubicBezTo>
                  <a:cubicBezTo>
                    <a:pt x="271" y="136"/>
                    <a:pt x="169" y="235"/>
                    <a:pt x="73" y="335"/>
                  </a:cubicBezTo>
                  <a:cubicBezTo>
                    <a:pt x="1" y="411"/>
                    <a:pt x="4" y="530"/>
                    <a:pt x="79" y="603"/>
                  </a:cubicBezTo>
                  <a:cubicBezTo>
                    <a:pt x="116" y="638"/>
                    <a:pt x="163" y="655"/>
                    <a:pt x="210" y="655"/>
                  </a:cubicBezTo>
                  <a:cubicBezTo>
                    <a:pt x="259" y="655"/>
                    <a:pt x="309" y="636"/>
                    <a:pt x="346" y="596"/>
                  </a:cubicBezTo>
                  <a:cubicBezTo>
                    <a:pt x="435" y="504"/>
                    <a:pt x="529" y="413"/>
                    <a:pt x="625" y="328"/>
                  </a:cubicBezTo>
                  <a:cubicBezTo>
                    <a:pt x="701" y="259"/>
                    <a:pt x="707" y="142"/>
                    <a:pt x="640" y="65"/>
                  </a:cubicBezTo>
                  <a:cubicBezTo>
                    <a:pt x="602" y="22"/>
                    <a:pt x="550"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09"/>
            <p:cNvSpPr/>
            <p:nvPr/>
          </p:nvSpPr>
          <p:spPr>
            <a:xfrm>
              <a:off x="2434764" y="2320324"/>
              <a:ext cx="18616" cy="21144"/>
            </a:xfrm>
            <a:custGeom>
              <a:rect b="b" l="l" r="r" t="t"/>
              <a:pathLst>
                <a:path extrusionOk="0" h="731" w="647">
                  <a:moveTo>
                    <a:pt x="431" y="1"/>
                  </a:moveTo>
                  <a:cubicBezTo>
                    <a:pt x="370" y="1"/>
                    <a:pt x="310" y="30"/>
                    <a:pt x="274" y="85"/>
                  </a:cubicBezTo>
                  <a:cubicBezTo>
                    <a:pt x="196" y="201"/>
                    <a:pt x="122" y="321"/>
                    <a:pt x="55" y="444"/>
                  </a:cubicBezTo>
                  <a:cubicBezTo>
                    <a:pt x="0" y="535"/>
                    <a:pt x="32" y="655"/>
                    <a:pt x="126" y="707"/>
                  </a:cubicBezTo>
                  <a:cubicBezTo>
                    <a:pt x="155" y="723"/>
                    <a:pt x="186" y="731"/>
                    <a:pt x="217" y="731"/>
                  </a:cubicBezTo>
                  <a:cubicBezTo>
                    <a:pt x="286" y="731"/>
                    <a:pt x="353" y="692"/>
                    <a:pt x="386" y="626"/>
                  </a:cubicBezTo>
                  <a:lnTo>
                    <a:pt x="387" y="627"/>
                  </a:lnTo>
                  <a:cubicBezTo>
                    <a:pt x="449" y="514"/>
                    <a:pt x="516" y="403"/>
                    <a:pt x="588" y="296"/>
                  </a:cubicBezTo>
                  <a:cubicBezTo>
                    <a:pt x="646" y="209"/>
                    <a:pt x="622" y="91"/>
                    <a:pt x="536" y="33"/>
                  </a:cubicBezTo>
                  <a:cubicBezTo>
                    <a:pt x="504" y="11"/>
                    <a:pt x="467" y="1"/>
                    <a:pt x="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9"/>
            <p:cNvSpPr/>
            <p:nvPr/>
          </p:nvSpPr>
          <p:spPr>
            <a:xfrm>
              <a:off x="2451222" y="2483027"/>
              <a:ext cx="19968" cy="19351"/>
            </a:xfrm>
            <a:custGeom>
              <a:rect b="b" l="l" r="r" t="t"/>
              <a:pathLst>
                <a:path extrusionOk="0" h="669" w="694">
                  <a:moveTo>
                    <a:pt x="211" y="1"/>
                  </a:moveTo>
                  <a:cubicBezTo>
                    <a:pt x="167" y="1"/>
                    <a:pt x="123" y="16"/>
                    <a:pt x="88" y="47"/>
                  </a:cubicBezTo>
                  <a:cubicBezTo>
                    <a:pt x="10" y="113"/>
                    <a:pt x="1" y="230"/>
                    <a:pt x="66" y="310"/>
                  </a:cubicBezTo>
                  <a:cubicBezTo>
                    <a:pt x="156" y="415"/>
                    <a:pt x="253" y="518"/>
                    <a:pt x="352" y="615"/>
                  </a:cubicBezTo>
                  <a:cubicBezTo>
                    <a:pt x="389" y="651"/>
                    <a:pt x="437" y="669"/>
                    <a:pt x="484" y="669"/>
                  </a:cubicBezTo>
                  <a:cubicBezTo>
                    <a:pt x="534" y="669"/>
                    <a:pt x="583" y="649"/>
                    <a:pt x="620" y="611"/>
                  </a:cubicBezTo>
                  <a:cubicBezTo>
                    <a:pt x="693" y="536"/>
                    <a:pt x="691" y="417"/>
                    <a:pt x="617" y="344"/>
                  </a:cubicBezTo>
                  <a:cubicBezTo>
                    <a:pt x="524" y="255"/>
                    <a:pt x="435" y="160"/>
                    <a:pt x="351" y="63"/>
                  </a:cubicBezTo>
                  <a:cubicBezTo>
                    <a:pt x="314" y="22"/>
                    <a:pt x="263"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09"/>
            <p:cNvSpPr/>
            <p:nvPr/>
          </p:nvSpPr>
          <p:spPr>
            <a:xfrm>
              <a:off x="2482584" y="2274593"/>
              <a:ext cx="22471" cy="16545"/>
            </a:xfrm>
            <a:custGeom>
              <a:rect b="b" l="l" r="r" t="t"/>
              <a:pathLst>
                <a:path extrusionOk="0" h="572" w="781">
                  <a:moveTo>
                    <a:pt x="564" y="0"/>
                  </a:moveTo>
                  <a:cubicBezTo>
                    <a:pt x="536" y="0"/>
                    <a:pt x="507" y="7"/>
                    <a:pt x="480" y="20"/>
                  </a:cubicBezTo>
                  <a:cubicBezTo>
                    <a:pt x="356" y="83"/>
                    <a:pt x="232" y="151"/>
                    <a:pt x="113" y="224"/>
                  </a:cubicBezTo>
                  <a:cubicBezTo>
                    <a:pt x="27" y="279"/>
                    <a:pt x="0" y="394"/>
                    <a:pt x="54" y="481"/>
                  </a:cubicBezTo>
                  <a:cubicBezTo>
                    <a:pt x="90" y="539"/>
                    <a:pt x="152" y="571"/>
                    <a:pt x="216" y="571"/>
                  </a:cubicBezTo>
                  <a:cubicBezTo>
                    <a:pt x="248" y="571"/>
                    <a:pt x="280" y="563"/>
                    <a:pt x="310" y="546"/>
                  </a:cubicBezTo>
                  <a:cubicBezTo>
                    <a:pt x="420" y="479"/>
                    <a:pt x="533" y="416"/>
                    <a:pt x="649" y="359"/>
                  </a:cubicBezTo>
                  <a:cubicBezTo>
                    <a:pt x="742" y="313"/>
                    <a:pt x="780" y="199"/>
                    <a:pt x="733" y="105"/>
                  </a:cubicBezTo>
                  <a:cubicBezTo>
                    <a:pt x="700" y="39"/>
                    <a:pt x="633" y="0"/>
                    <a:pt x="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09"/>
            <p:cNvSpPr/>
            <p:nvPr/>
          </p:nvSpPr>
          <p:spPr>
            <a:xfrm>
              <a:off x="2442331" y="2395008"/>
              <a:ext cx="22500" cy="10963"/>
            </a:xfrm>
            <a:custGeom>
              <a:rect b="b" l="l" r="r" t="t"/>
              <a:pathLst>
                <a:path extrusionOk="0" h="379" w="782">
                  <a:moveTo>
                    <a:pt x="189" y="0"/>
                  </a:moveTo>
                  <a:cubicBezTo>
                    <a:pt x="86" y="0"/>
                    <a:pt x="1" y="84"/>
                    <a:pt x="1" y="189"/>
                  </a:cubicBezTo>
                  <a:cubicBezTo>
                    <a:pt x="1" y="294"/>
                    <a:pt x="86" y="378"/>
                    <a:pt x="189" y="379"/>
                  </a:cubicBezTo>
                  <a:lnTo>
                    <a:pt x="593" y="379"/>
                  </a:lnTo>
                  <a:cubicBezTo>
                    <a:pt x="698" y="379"/>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09"/>
            <p:cNvSpPr/>
            <p:nvPr/>
          </p:nvSpPr>
          <p:spPr>
            <a:xfrm>
              <a:off x="2477146" y="2395008"/>
              <a:ext cx="22500" cy="10963"/>
            </a:xfrm>
            <a:custGeom>
              <a:rect b="b" l="l" r="r" t="t"/>
              <a:pathLst>
                <a:path extrusionOk="0" h="379" w="782">
                  <a:moveTo>
                    <a:pt x="189" y="0"/>
                  </a:moveTo>
                  <a:cubicBezTo>
                    <a:pt x="86" y="0"/>
                    <a:pt x="1" y="84"/>
                    <a:pt x="1" y="189"/>
                  </a:cubicBezTo>
                  <a:cubicBezTo>
                    <a:pt x="1" y="294"/>
                    <a:pt x="86" y="379"/>
                    <a:pt x="189" y="379"/>
                  </a:cubicBezTo>
                  <a:lnTo>
                    <a:pt x="593" y="379"/>
                  </a:lnTo>
                  <a:cubicBezTo>
                    <a:pt x="698" y="378"/>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09"/>
            <p:cNvSpPr/>
            <p:nvPr/>
          </p:nvSpPr>
          <p:spPr>
            <a:xfrm>
              <a:off x="2372702" y="2395008"/>
              <a:ext cx="22500" cy="10963"/>
            </a:xfrm>
            <a:custGeom>
              <a:rect b="b" l="l" r="r" t="t"/>
              <a:pathLst>
                <a:path extrusionOk="0" h="379" w="782">
                  <a:moveTo>
                    <a:pt x="189" y="0"/>
                  </a:moveTo>
                  <a:cubicBezTo>
                    <a:pt x="84" y="0"/>
                    <a:pt x="0" y="84"/>
                    <a:pt x="0" y="189"/>
                  </a:cubicBezTo>
                  <a:cubicBezTo>
                    <a:pt x="0" y="294"/>
                    <a:pt x="84" y="378"/>
                    <a:pt x="189" y="379"/>
                  </a:cubicBezTo>
                  <a:lnTo>
                    <a:pt x="593" y="379"/>
                  </a:lnTo>
                  <a:cubicBezTo>
                    <a:pt x="697" y="379"/>
                    <a:pt x="781" y="294"/>
                    <a:pt x="781" y="189"/>
                  </a:cubicBezTo>
                  <a:cubicBezTo>
                    <a:pt x="781" y="84"/>
                    <a:pt x="697"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09"/>
            <p:cNvSpPr/>
            <p:nvPr/>
          </p:nvSpPr>
          <p:spPr>
            <a:xfrm>
              <a:off x="2720878" y="2395008"/>
              <a:ext cx="22529" cy="10963"/>
            </a:xfrm>
            <a:custGeom>
              <a:rect b="b" l="l" r="r" t="t"/>
              <a:pathLst>
                <a:path extrusionOk="0" h="379" w="783">
                  <a:moveTo>
                    <a:pt x="190" y="0"/>
                  </a:moveTo>
                  <a:cubicBezTo>
                    <a:pt x="85" y="0"/>
                    <a:pt x="0" y="84"/>
                    <a:pt x="0" y="189"/>
                  </a:cubicBezTo>
                  <a:cubicBezTo>
                    <a:pt x="0" y="294"/>
                    <a:pt x="85" y="378"/>
                    <a:pt x="190" y="379"/>
                  </a:cubicBezTo>
                  <a:lnTo>
                    <a:pt x="594" y="379"/>
                  </a:lnTo>
                  <a:cubicBezTo>
                    <a:pt x="698" y="378"/>
                    <a:pt x="782" y="294"/>
                    <a:pt x="782" y="189"/>
                  </a:cubicBezTo>
                  <a:cubicBezTo>
                    <a:pt x="782" y="84"/>
                    <a:pt x="69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09"/>
            <p:cNvSpPr/>
            <p:nvPr/>
          </p:nvSpPr>
          <p:spPr>
            <a:xfrm>
              <a:off x="2651249" y="2395008"/>
              <a:ext cx="22529" cy="10963"/>
            </a:xfrm>
            <a:custGeom>
              <a:rect b="b" l="l" r="r" t="t"/>
              <a:pathLst>
                <a:path extrusionOk="0" h="379" w="783">
                  <a:moveTo>
                    <a:pt x="189" y="0"/>
                  </a:moveTo>
                  <a:cubicBezTo>
                    <a:pt x="85" y="0"/>
                    <a:pt x="0" y="84"/>
                    <a:pt x="0" y="189"/>
                  </a:cubicBezTo>
                  <a:cubicBezTo>
                    <a:pt x="0" y="294"/>
                    <a:pt x="85" y="378"/>
                    <a:pt x="189" y="379"/>
                  </a:cubicBezTo>
                  <a:lnTo>
                    <a:pt x="593" y="379"/>
                  </a:lnTo>
                  <a:cubicBezTo>
                    <a:pt x="697" y="379"/>
                    <a:pt x="782" y="294"/>
                    <a:pt x="782" y="189"/>
                  </a:cubicBezTo>
                  <a:cubicBezTo>
                    <a:pt x="782" y="84"/>
                    <a:pt x="697"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09"/>
            <p:cNvSpPr/>
            <p:nvPr/>
          </p:nvSpPr>
          <p:spPr>
            <a:xfrm>
              <a:off x="2616434" y="2395008"/>
              <a:ext cx="22529" cy="10963"/>
            </a:xfrm>
            <a:custGeom>
              <a:rect b="b" l="l" r="r" t="t"/>
              <a:pathLst>
                <a:path extrusionOk="0" h="379" w="783">
                  <a:moveTo>
                    <a:pt x="190" y="0"/>
                  </a:moveTo>
                  <a:cubicBezTo>
                    <a:pt x="85" y="0"/>
                    <a:pt x="0" y="84"/>
                    <a:pt x="0" y="189"/>
                  </a:cubicBezTo>
                  <a:cubicBezTo>
                    <a:pt x="0" y="294"/>
                    <a:pt x="85" y="379"/>
                    <a:pt x="190" y="379"/>
                  </a:cubicBezTo>
                  <a:lnTo>
                    <a:pt x="592" y="379"/>
                  </a:lnTo>
                  <a:cubicBezTo>
                    <a:pt x="697" y="379"/>
                    <a:pt x="782" y="294"/>
                    <a:pt x="782" y="189"/>
                  </a:cubicBezTo>
                  <a:cubicBezTo>
                    <a:pt x="782" y="84"/>
                    <a:pt x="697" y="0"/>
                    <a:pt x="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9"/>
            <p:cNvSpPr/>
            <p:nvPr/>
          </p:nvSpPr>
          <p:spPr>
            <a:xfrm>
              <a:off x="2511961" y="2395008"/>
              <a:ext cx="22500" cy="10963"/>
            </a:xfrm>
            <a:custGeom>
              <a:rect b="b" l="l" r="r" t="t"/>
              <a:pathLst>
                <a:path extrusionOk="0" h="379" w="782">
                  <a:moveTo>
                    <a:pt x="191" y="0"/>
                  </a:moveTo>
                  <a:cubicBezTo>
                    <a:pt x="86" y="0"/>
                    <a:pt x="1" y="84"/>
                    <a:pt x="1" y="189"/>
                  </a:cubicBezTo>
                  <a:cubicBezTo>
                    <a:pt x="1" y="294"/>
                    <a:pt x="86" y="379"/>
                    <a:pt x="191" y="379"/>
                  </a:cubicBezTo>
                  <a:lnTo>
                    <a:pt x="593" y="379"/>
                  </a:lnTo>
                  <a:cubicBezTo>
                    <a:pt x="698" y="379"/>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09"/>
            <p:cNvSpPr/>
            <p:nvPr/>
          </p:nvSpPr>
          <p:spPr>
            <a:xfrm>
              <a:off x="2581619" y="2395008"/>
              <a:ext cx="22529" cy="10963"/>
            </a:xfrm>
            <a:custGeom>
              <a:rect b="b" l="l" r="r" t="t"/>
              <a:pathLst>
                <a:path extrusionOk="0" h="379" w="783">
                  <a:moveTo>
                    <a:pt x="190" y="0"/>
                  </a:moveTo>
                  <a:cubicBezTo>
                    <a:pt x="85" y="0"/>
                    <a:pt x="0" y="84"/>
                    <a:pt x="0" y="189"/>
                  </a:cubicBezTo>
                  <a:cubicBezTo>
                    <a:pt x="0" y="294"/>
                    <a:pt x="85" y="378"/>
                    <a:pt x="190" y="379"/>
                  </a:cubicBezTo>
                  <a:lnTo>
                    <a:pt x="592" y="379"/>
                  </a:lnTo>
                  <a:cubicBezTo>
                    <a:pt x="697" y="378"/>
                    <a:pt x="782" y="294"/>
                    <a:pt x="782" y="189"/>
                  </a:cubicBezTo>
                  <a:cubicBezTo>
                    <a:pt x="782" y="84"/>
                    <a:pt x="697" y="0"/>
                    <a:pt x="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09"/>
            <p:cNvSpPr/>
            <p:nvPr/>
          </p:nvSpPr>
          <p:spPr>
            <a:xfrm>
              <a:off x="2546776" y="2388934"/>
              <a:ext cx="22558" cy="18310"/>
            </a:xfrm>
            <a:custGeom>
              <a:rect b="b" l="l" r="r" t="t"/>
              <a:pathLst>
                <a:path extrusionOk="0" h="633" w="784">
                  <a:moveTo>
                    <a:pt x="405" y="1"/>
                  </a:moveTo>
                  <a:cubicBezTo>
                    <a:pt x="302" y="1"/>
                    <a:pt x="218" y="82"/>
                    <a:pt x="215" y="185"/>
                  </a:cubicBezTo>
                  <a:lnTo>
                    <a:pt x="215" y="210"/>
                  </a:lnTo>
                  <a:lnTo>
                    <a:pt x="191" y="210"/>
                  </a:lnTo>
                  <a:cubicBezTo>
                    <a:pt x="86" y="210"/>
                    <a:pt x="1" y="294"/>
                    <a:pt x="1" y="399"/>
                  </a:cubicBezTo>
                  <a:cubicBezTo>
                    <a:pt x="1" y="504"/>
                    <a:pt x="86" y="589"/>
                    <a:pt x="191" y="589"/>
                  </a:cubicBezTo>
                  <a:lnTo>
                    <a:pt x="215" y="589"/>
                  </a:lnTo>
                  <a:cubicBezTo>
                    <a:pt x="276" y="619"/>
                    <a:pt x="340" y="633"/>
                    <a:pt x="403" y="633"/>
                  </a:cubicBezTo>
                  <a:cubicBezTo>
                    <a:pt x="559" y="633"/>
                    <a:pt x="709" y="547"/>
                    <a:pt x="783" y="399"/>
                  </a:cubicBezTo>
                  <a:cubicBezTo>
                    <a:pt x="783" y="294"/>
                    <a:pt x="698" y="210"/>
                    <a:pt x="593" y="210"/>
                  </a:cubicBezTo>
                  <a:lnTo>
                    <a:pt x="593" y="185"/>
                  </a:lnTo>
                  <a:cubicBezTo>
                    <a:pt x="591" y="82"/>
                    <a:pt x="507"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09"/>
            <p:cNvSpPr/>
            <p:nvPr/>
          </p:nvSpPr>
          <p:spPr>
            <a:xfrm>
              <a:off x="2552933" y="2353935"/>
              <a:ext cx="10934" cy="22330"/>
            </a:xfrm>
            <a:custGeom>
              <a:rect b="b" l="l" r="r" t="t"/>
              <a:pathLst>
                <a:path extrusionOk="0" h="772" w="380">
                  <a:moveTo>
                    <a:pt x="191" y="1"/>
                  </a:moveTo>
                  <a:cubicBezTo>
                    <a:pt x="88" y="1"/>
                    <a:pt x="4" y="82"/>
                    <a:pt x="1" y="185"/>
                  </a:cubicBezTo>
                  <a:lnTo>
                    <a:pt x="1" y="589"/>
                  </a:lnTo>
                  <a:cubicBezTo>
                    <a:pt x="4" y="690"/>
                    <a:pt x="88" y="772"/>
                    <a:pt x="191" y="772"/>
                  </a:cubicBezTo>
                  <a:cubicBezTo>
                    <a:pt x="293" y="772"/>
                    <a:pt x="377" y="690"/>
                    <a:pt x="379" y="589"/>
                  </a:cubicBezTo>
                  <a:lnTo>
                    <a:pt x="379" y="185"/>
                  </a:lnTo>
                  <a:cubicBezTo>
                    <a:pt x="377" y="82"/>
                    <a:pt x="293"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09"/>
            <p:cNvSpPr/>
            <p:nvPr/>
          </p:nvSpPr>
          <p:spPr>
            <a:xfrm>
              <a:off x="2552933" y="2563814"/>
              <a:ext cx="10934" cy="22504"/>
            </a:xfrm>
            <a:custGeom>
              <a:rect b="b" l="l" r="r" t="t"/>
              <a:pathLst>
                <a:path extrusionOk="0" h="778" w="380">
                  <a:moveTo>
                    <a:pt x="189" y="1"/>
                  </a:moveTo>
                  <a:cubicBezTo>
                    <a:pt x="85" y="1"/>
                    <a:pt x="1" y="85"/>
                    <a:pt x="1" y="190"/>
                  </a:cubicBezTo>
                  <a:lnTo>
                    <a:pt x="1" y="593"/>
                  </a:lnTo>
                  <a:cubicBezTo>
                    <a:pt x="4" y="696"/>
                    <a:pt x="88" y="777"/>
                    <a:pt x="191" y="777"/>
                  </a:cubicBezTo>
                  <a:cubicBezTo>
                    <a:pt x="293" y="777"/>
                    <a:pt x="377" y="696"/>
                    <a:pt x="379" y="593"/>
                  </a:cubicBezTo>
                  <a:lnTo>
                    <a:pt x="379" y="190"/>
                  </a:lnTo>
                  <a:cubicBezTo>
                    <a:pt x="379" y="85"/>
                    <a:pt x="297" y="1"/>
                    <a:pt x="193" y="1"/>
                  </a:cubicBezTo>
                  <a:cubicBezTo>
                    <a:pt x="192" y="1"/>
                    <a:pt x="191" y="1"/>
                    <a:pt x="191" y="1"/>
                  </a:cubicBezTo>
                  <a:cubicBezTo>
                    <a:pt x="190" y="1"/>
                    <a:pt x="189"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09"/>
            <p:cNvSpPr/>
            <p:nvPr/>
          </p:nvSpPr>
          <p:spPr>
            <a:xfrm>
              <a:off x="2552875" y="2458961"/>
              <a:ext cx="11077" cy="22648"/>
            </a:xfrm>
            <a:custGeom>
              <a:rect b="b" l="l" r="r" t="t"/>
              <a:pathLst>
                <a:path extrusionOk="0" h="783" w="385">
                  <a:moveTo>
                    <a:pt x="193" y="0"/>
                  </a:moveTo>
                  <a:cubicBezTo>
                    <a:pt x="90" y="0"/>
                    <a:pt x="6" y="82"/>
                    <a:pt x="3" y="184"/>
                  </a:cubicBezTo>
                  <a:lnTo>
                    <a:pt x="3" y="588"/>
                  </a:lnTo>
                  <a:cubicBezTo>
                    <a:pt x="1" y="694"/>
                    <a:pt x="86" y="782"/>
                    <a:pt x="193" y="782"/>
                  </a:cubicBezTo>
                  <a:cubicBezTo>
                    <a:pt x="299" y="782"/>
                    <a:pt x="385" y="694"/>
                    <a:pt x="381" y="588"/>
                  </a:cubicBezTo>
                  <a:lnTo>
                    <a:pt x="381" y="184"/>
                  </a:lnTo>
                  <a:cubicBezTo>
                    <a:pt x="378" y="82"/>
                    <a:pt x="2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09"/>
            <p:cNvSpPr/>
            <p:nvPr/>
          </p:nvSpPr>
          <p:spPr>
            <a:xfrm>
              <a:off x="2552933" y="2283936"/>
              <a:ext cx="10934" cy="22504"/>
            </a:xfrm>
            <a:custGeom>
              <a:rect b="b" l="l" r="r" t="t"/>
              <a:pathLst>
                <a:path extrusionOk="0" h="778" w="380">
                  <a:moveTo>
                    <a:pt x="191" y="1"/>
                  </a:moveTo>
                  <a:cubicBezTo>
                    <a:pt x="88" y="1"/>
                    <a:pt x="4" y="82"/>
                    <a:pt x="1" y="185"/>
                  </a:cubicBezTo>
                  <a:lnTo>
                    <a:pt x="1" y="587"/>
                  </a:lnTo>
                  <a:cubicBezTo>
                    <a:pt x="1" y="692"/>
                    <a:pt x="86" y="777"/>
                    <a:pt x="191" y="777"/>
                  </a:cubicBezTo>
                  <a:cubicBezTo>
                    <a:pt x="294" y="777"/>
                    <a:pt x="379" y="692"/>
                    <a:pt x="379" y="587"/>
                  </a:cubicBezTo>
                  <a:lnTo>
                    <a:pt x="379" y="185"/>
                  </a:lnTo>
                  <a:cubicBezTo>
                    <a:pt x="377" y="82"/>
                    <a:pt x="293"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9"/>
            <p:cNvSpPr/>
            <p:nvPr/>
          </p:nvSpPr>
          <p:spPr>
            <a:xfrm>
              <a:off x="2552933" y="2423933"/>
              <a:ext cx="10934" cy="22330"/>
            </a:xfrm>
            <a:custGeom>
              <a:rect b="b" l="l" r="r" t="t"/>
              <a:pathLst>
                <a:path extrusionOk="0" h="772" w="380">
                  <a:moveTo>
                    <a:pt x="191" y="1"/>
                  </a:moveTo>
                  <a:cubicBezTo>
                    <a:pt x="88" y="1"/>
                    <a:pt x="4" y="83"/>
                    <a:pt x="1" y="185"/>
                  </a:cubicBezTo>
                  <a:lnTo>
                    <a:pt x="1" y="589"/>
                  </a:lnTo>
                  <a:cubicBezTo>
                    <a:pt x="4" y="691"/>
                    <a:pt x="88" y="772"/>
                    <a:pt x="191" y="772"/>
                  </a:cubicBezTo>
                  <a:cubicBezTo>
                    <a:pt x="292" y="772"/>
                    <a:pt x="376" y="691"/>
                    <a:pt x="379" y="589"/>
                  </a:cubicBezTo>
                  <a:lnTo>
                    <a:pt x="379" y="185"/>
                  </a:lnTo>
                  <a:cubicBezTo>
                    <a:pt x="376" y="83"/>
                    <a:pt x="292"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09"/>
            <p:cNvSpPr/>
            <p:nvPr/>
          </p:nvSpPr>
          <p:spPr>
            <a:xfrm>
              <a:off x="2552933" y="2493816"/>
              <a:ext cx="10934" cy="22504"/>
            </a:xfrm>
            <a:custGeom>
              <a:rect b="b" l="l" r="r" t="t"/>
              <a:pathLst>
                <a:path extrusionOk="0" h="778" w="380">
                  <a:moveTo>
                    <a:pt x="191" y="1"/>
                  </a:moveTo>
                  <a:cubicBezTo>
                    <a:pt x="86" y="1"/>
                    <a:pt x="1" y="85"/>
                    <a:pt x="1" y="189"/>
                  </a:cubicBezTo>
                  <a:lnTo>
                    <a:pt x="1" y="593"/>
                  </a:lnTo>
                  <a:cubicBezTo>
                    <a:pt x="4" y="696"/>
                    <a:pt x="88" y="777"/>
                    <a:pt x="191" y="777"/>
                  </a:cubicBezTo>
                  <a:cubicBezTo>
                    <a:pt x="293" y="777"/>
                    <a:pt x="377" y="696"/>
                    <a:pt x="379" y="593"/>
                  </a:cubicBezTo>
                  <a:lnTo>
                    <a:pt x="379" y="189"/>
                  </a:lnTo>
                  <a:cubicBezTo>
                    <a:pt x="379" y="85"/>
                    <a:pt x="294"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09"/>
            <p:cNvSpPr/>
            <p:nvPr/>
          </p:nvSpPr>
          <p:spPr>
            <a:xfrm>
              <a:off x="2552875" y="2318935"/>
              <a:ext cx="11077" cy="22648"/>
            </a:xfrm>
            <a:custGeom>
              <a:rect b="b" l="l" r="r" t="t"/>
              <a:pathLst>
                <a:path extrusionOk="0" h="783" w="385">
                  <a:moveTo>
                    <a:pt x="193" y="1"/>
                  </a:moveTo>
                  <a:cubicBezTo>
                    <a:pt x="90" y="1"/>
                    <a:pt x="6" y="82"/>
                    <a:pt x="3" y="185"/>
                  </a:cubicBezTo>
                  <a:lnTo>
                    <a:pt x="3" y="588"/>
                  </a:lnTo>
                  <a:cubicBezTo>
                    <a:pt x="1" y="695"/>
                    <a:pt x="86" y="783"/>
                    <a:pt x="193" y="783"/>
                  </a:cubicBezTo>
                  <a:cubicBezTo>
                    <a:pt x="299" y="783"/>
                    <a:pt x="385" y="695"/>
                    <a:pt x="381" y="588"/>
                  </a:cubicBezTo>
                  <a:lnTo>
                    <a:pt x="381" y="185"/>
                  </a:lnTo>
                  <a:cubicBezTo>
                    <a:pt x="379" y="82"/>
                    <a:pt x="295"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09"/>
            <p:cNvSpPr/>
            <p:nvPr/>
          </p:nvSpPr>
          <p:spPr>
            <a:xfrm>
              <a:off x="2552933" y="2213938"/>
              <a:ext cx="10934" cy="22475"/>
            </a:xfrm>
            <a:custGeom>
              <a:rect b="b" l="l" r="r" t="t"/>
              <a:pathLst>
                <a:path extrusionOk="0" h="777" w="380">
                  <a:moveTo>
                    <a:pt x="191" y="0"/>
                  </a:moveTo>
                  <a:cubicBezTo>
                    <a:pt x="88" y="0"/>
                    <a:pt x="4" y="82"/>
                    <a:pt x="1" y="185"/>
                  </a:cubicBezTo>
                  <a:lnTo>
                    <a:pt x="1" y="587"/>
                  </a:lnTo>
                  <a:cubicBezTo>
                    <a:pt x="1" y="692"/>
                    <a:pt x="86" y="777"/>
                    <a:pt x="191" y="777"/>
                  </a:cubicBezTo>
                  <a:cubicBezTo>
                    <a:pt x="294" y="777"/>
                    <a:pt x="379" y="692"/>
                    <a:pt x="379" y="587"/>
                  </a:cubicBezTo>
                  <a:lnTo>
                    <a:pt x="379" y="185"/>
                  </a:lnTo>
                  <a:cubicBezTo>
                    <a:pt x="377" y="82"/>
                    <a:pt x="293"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109"/>
          <p:cNvGrpSpPr/>
          <p:nvPr/>
        </p:nvGrpSpPr>
        <p:grpSpPr>
          <a:xfrm>
            <a:off x="7524447" y="1326175"/>
            <a:ext cx="374445" cy="373451"/>
            <a:chOff x="6398723" y="1768145"/>
            <a:chExt cx="374445" cy="373451"/>
          </a:xfrm>
        </p:grpSpPr>
        <p:sp>
          <p:nvSpPr>
            <p:cNvPr id="4198" name="Google Shape;4198;p109"/>
            <p:cNvSpPr/>
            <p:nvPr/>
          </p:nvSpPr>
          <p:spPr>
            <a:xfrm>
              <a:off x="6398723" y="1879217"/>
              <a:ext cx="264304" cy="262379"/>
            </a:xfrm>
            <a:custGeom>
              <a:rect b="b" l="l" r="r" t="t"/>
              <a:pathLst>
                <a:path extrusionOk="0" h="9071" w="9186">
                  <a:moveTo>
                    <a:pt x="8534" y="379"/>
                  </a:moveTo>
                  <a:cubicBezTo>
                    <a:pt x="8589" y="379"/>
                    <a:pt x="8644" y="400"/>
                    <a:pt x="8686" y="442"/>
                  </a:cubicBezTo>
                  <a:cubicBezTo>
                    <a:pt x="8770" y="526"/>
                    <a:pt x="8771" y="663"/>
                    <a:pt x="8686" y="747"/>
                  </a:cubicBezTo>
                  <a:lnTo>
                    <a:pt x="8214" y="1219"/>
                  </a:lnTo>
                  <a:lnTo>
                    <a:pt x="7909" y="915"/>
                  </a:lnTo>
                  <a:lnTo>
                    <a:pt x="8383" y="442"/>
                  </a:lnTo>
                  <a:cubicBezTo>
                    <a:pt x="8424" y="400"/>
                    <a:pt x="8479" y="379"/>
                    <a:pt x="8534" y="379"/>
                  </a:cubicBezTo>
                  <a:close/>
                  <a:moveTo>
                    <a:pt x="7642" y="1182"/>
                  </a:moveTo>
                  <a:lnTo>
                    <a:pt x="7946" y="1487"/>
                  </a:lnTo>
                  <a:lnTo>
                    <a:pt x="7607" y="1825"/>
                  </a:lnTo>
                  <a:lnTo>
                    <a:pt x="7304" y="1521"/>
                  </a:lnTo>
                  <a:lnTo>
                    <a:pt x="7642" y="1182"/>
                  </a:lnTo>
                  <a:close/>
                  <a:moveTo>
                    <a:pt x="8534" y="0"/>
                  </a:moveTo>
                  <a:cubicBezTo>
                    <a:pt x="8382" y="0"/>
                    <a:pt x="8230" y="58"/>
                    <a:pt x="8115" y="174"/>
                  </a:cubicBezTo>
                  <a:lnTo>
                    <a:pt x="8115" y="175"/>
                  </a:lnTo>
                  <a:lnTo>
                    <a:pt x="6617" y="1673"/>
                  </a:lnTo>
                  <a:cubicBezTo>
                    <a:pt x="6543" y="1747"/>
                    <a:pt x="6543" y="1867"/>
                    <a:pt x="6617" y="1940"/>
                  </a:cubicBezTo>
                  <a:cubicBezTo>
                    <a:pt x="6654" y="1977"/>
                    <a:pt x="6702" y="1996"/>
                    <a:pt x="6751" y="1996"/>
                  </a:cubicBezTo>
                  <a:cubicBezTo>
                    <a:pt x="6799" y="1996"/>
                    <a:pt x="6847" y="1978"/>
                    <a:pt x="6883" y="1941"/>
                  </a:cubicBezTo>
                  <a:lnTo>
                    <a:pt x="7036" y="1789"/>
                  </a:lnTo>
                  <a:lnTo>
                    <a:pt x="7340" y="2094"/>
                  </a:lnTo>
                  <a:lnTo>
                    <a:pt x="804" y="8629"/>
                  </a:lnTo>
                  <a:cubicBezTo>
                    <a:pt x="762" y="8671"/>
                    <a:pt x="707" y="8692"/>
                    <a:pt x="652" y="8692"/>
                  </a:cubicBezTo>
                  <a:cubicBezTo>
                    <a:pt x="597" y="8692"/>
                    <a:pt x="542" y="8671"/>
                    <a:pt x="500" y="8629"/>
                  </a:cubicBezTo>
                  <a:cubicBezTo>
                    <a:pt x="416" y="8545"/>
                    <a:pt x="416" y="8409"/>
                    <a:pt x="500" y="8325"/>
                  </a:cubicBezTo>
                  <a:lnTo>
                    <a:pt x="6323" y="2502"/>
                  </a:lnTo>
                  <a:cubicBezTo>
                    <a:pt x="6397" y="2428"/>
                    <a:pt x="6397" y="2309"/>
                    <a:pt x="6323" y="2235"/>
                  </a:cubicBezTo>
                  <a:cubicBezTo>
                    <a:pt x="6286" y="2198"/>
                    <a:pt x="6238" y="2179"/>
                    <a:pt x="6189" y="2179"/>
                  </a:cubicBezTo>
                  <a:cubicBezTo>
                    <a:pt x="6141" y="2179"/>
                    <a:pt x="6092" y="2198"/>
                    <a:pt x="6055" y="2235"/>
                  </a:cubicBezTo>
                  <a:lnTo>
                    <a:pt x="233" y="8057"/>
                  </a:lnTo>
                  <a:cubicBezTo>
                    <a:pt x="0" y="8288"/>
                    <a:pt x="0" y="8665"/>
                    <a:pt x="232" y="8896"/>
                  </a:cubicBezTo>
                  <a:cubicBezTo>
                    <a:pt x="348" y="9012"/>
                    <a:pt x="500" y="9070"/>
                    <a:pt x="652" y="9070"/>
                  </a:cubicBezTo>
                  <a:cubicBezTo>
                    <a:pt x="804" y="9070"/>
                    <a:pt x="955" y="9012"/>
                    <a:pt x="1071" y="8896"/>
                  </a:cubicBezTo>
                  <a:lnTo>
                    <a:pt x="8954" y="1014"/>
                  </a:lnTo>
                  <a:cubicBezTo>
                    <a:pt x="9186" y="782"/>
                    <a:pt x="9186" y="406"/>
                    <a:pt x="8954" y="174"/>
                  </a:cubicBezTo>
                  <a:cubicBezTo>
                    <a:pt x="8838" y="58"/>
                    <a:pt x="8686" y="0"/>
                    <a:pt x="8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9"/>
            <p:cNvSpPr/>
            <p:nvPr/>
          </p:nvSpPr>
          <p:spPr>
            <a:xfrm>
              <a:off x="6713091" y="1768145"/>
              <a:ext cx="60077" cy="57792"/>
            </a:xfrm>
            <a:custGeom>
              <a:rect b="b" l="l" r="r" t="t"/>
              <a:pathLst>
                <a:path extrusionOk="0" h="1998" w="2088">
                  <a:moveTo>
                    <a:pt x="550" y="505"/>
                  </a:moveTo>
                  <a:lnTo>
                    <a:pt x="550" y="505"/>
                  </a:lnTo>
                  <a:cubicBezTo>
                    <a:pt x="712" y="545"/>
                    <a:pt x="878" y="566"/>
                    <a:pt x="1044" y="566"/>
                  </a:cubicBezTo>
                  <a:cubicBezTo>
                    <a:pt x="1210" y="566"/>
                    <a:pt x="1376" y="545"/>
                    <a:pt x="1538" y="505"/>
                  </a:cubicBezTo>
                  <a:lnTo>
                    <a:pt x="1538" y="505"/>
                  </a:lnTo>
                  <a:cubicBezTo>
                    <a:pt x="1456" y="830"/>
                    <a:pt x="1456" y="1168"/>
                    <a:pt x="1538" y="1492"/>
                  </a:cubicBezTo>
                  <a:cubicBezTo>
                    <a:pt x="1376" y="1452"/>
                    <a:pt x="1210" y="1432"/>
                    <a:pt x="1044" y="1432"/>
                  </a:cubicBezTo>
                  <a:cubicBezTo>
                    <a:pt x="878" y="1432"/>
                    <a:pt x="712" y="1452"/>
                    <a:pt x="550" y="1492"/>
                  </a:cubicBezTo>
                  <a:cubicBezTo>
                    <a:pt x="631" y="1168"/>
                    <a:pt x="631" y="830"/>
                    <a:pt x="550" y="505"/>
                  </a:cubicBezTo>
                  <a:close/>
                  <a:moveTo>
                    <a:pt x="234" y="0"/>
                  </a:moveTo>
                  <a:cubicBezTo>
                    <a:pt x="105" y="0"/>
                    <a:pt x="1" y="139"/>
                    <a:pt x="65" y="272"/>
                  </a:cubicBezTo>
                  <a:cubicBezTo>
                    <a:pt x="288" y="731"/>
                    <a:pt x="288" y="1266"/>
                    <a:pt x="65" y="1725"/>
                  </a:cubicBezTo>
                  <a:cubicBezTo>
                    <a:pt x="1" y="1859"/>
                    <a:pt x="105" y="1997"/>
                    <a:pt x="235" y="1997"/>
                  </a:cubicBezTo>
                  <a:cubicBezTo>
                    <a:pt x="262" y="1997"/>
                    <a:pt x="290" y="1991"/>
                    <a:pt x="318" y="1978"/>
                  </a:cubicBezTo>
                  <a:cubicBezTo>
                    <a:pt x="547" y="1866"/>
                    <a:pt x="795" y="1810"/>
                    <a:pt x="1044" y="1810"/>
                  </a:cubicBezTo>
                  <a:cubicBezTo>
                    <a:pt x="1292" y="1810"/>
                    <a:pt x="1541" y="1866"/>
                    <a:pt x="1770" y="1978"/>
                  </a:cubicBezTo>
                  <a:cubicBezTo>
                    <a:pt x="1798" y="1991"/>
                    <a:pt x="1826" y="1997"/>
                    <a:pt x="1853" y="1997"/>
                  </a:cubicBezTo>
                  <a:cubicBezTo>
                    <a:pt x="1983" y="1997"/>
                    <a:pt x="2087" y="1859"/>
                    <a:pt x="2022" y="1725"/>
                  </a:cubicBezTo>
                  <a:cubicBezTo>
                    <a:pt x="1799" y="1266"/>
                    <a:pt x="1799" y="731"/>
                    <a:pt x="2022" y="272"/>
                  </a:cubicBezTo>
                  <a:cubicBezTo>
                    <a:pt x="2087" y="139"/>
                    <a:pt x="1983" y="0"/>
                    <a:pt x="1853" y="0"/>
                  </a:cubicBezTo>
                  <a:cubicBezTo>
                    <a:pt x="1826" y="0"/>
                    <a:pt x="1798" y="6"/>
                    <a:pt x="1770" y="20"/>
                  </a:cubicBezTo>
                  <a:cubicBezTo>
                    <a:pt x="1541" y="131"/>
                    <a:pt x="1292" y="187"/>
                    <a:pt x="1044" y="187"/>
                  </a:cubicBezTo>
                  <a:cubicBezTo>
                    <a:pt x="795" y="187"/>
                    <a:pt x="547" y="131"/>
                    <a:pt x="318" y="20"/>
                  </a:cubicBezTo>
                  <a:cubicBezTo>
                    <a:pt x="290" y="6"/>
                    <a:pt x="262" y="0"/>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09"/>
            <p:cNvSpPr/>
            <p:nvPr/>
          </p:nvSpPr>
          <p:spPr>
            <a:xfrm>
              <a:off x="6596793" y="1779831"/>
              <a:ext cx="42612" cy="40264"/>
            </a:xfrm>
            <a:custGeom>
              <a:rect b="b" l="l" r="r" t="t"/>
              <a:pathLst>
                <a:path extrusionOk="0" h="1392" w="1481">
                  <a:moveTo>
                    <a:pt x="523" y="478"/>
                  </a:moveTo>
                  <a:lnTo>
                    <a:pt x="523" y="478"/>
                  </a:lnTo>
                  <a:cubicBezTo>
                    <a:pt x="595" y="490"/>
                    <a:pt x="668" y="496"/>
                    <a:pt x="741" y="496"/>
                  </a:cubicBezTo>
                  <a:cubicBezTo>
                    <a:pt x="814" y="496"/>
                    <a:pt x="886" y="490"/>
                    <a:pt x="958" y="478"/>
                  </a:cubicBezTo>
                  <a:lnTo>
                    <a:pt x="958" y="478"/>
                  </a:lnTo>
                  <a:cubicBezTo>
                    <a:pt x="935" y="622"/>
                    <a:pt x="935" y="770"/>
                    <a:pt x="958" y="913"/>
                  </a:cubicBezTo>
                  <a:cubicBezTo>
                    <a:pt x="886" y="901"/>
                    <a:pt x="814" y="896"/>
                    <a:pt x="741" y="896"/>
                  </a:cubicBezTo>
                  <a:cubicBezTo>
                    <a:pt x="668" y="896"/>
                    <a:pt x="595" y="901"/>
                    <a:pt x="523" y="913"/>
                  </a:cubicBezTo>
                  <a:cubicBezTo>
                    <a:pt x="547" y="770"/>
                    <a:pt x="547" y="622"/>
                    <a:pt x="523" y="478"/>
                  </a:cubicBezTo>
                  <a:close/>
                  <a:moveTo>
                    <a:pt x="235" y="0"/>
                  </a:moveTo>
                  <a:cubicBezTo>
                    <a:pt x="105" y="0"/>
                    <a:pt x="1" y="139"/>
                    <a:pt x="66" y="272"/>
                  </a:cubicBezTo>
                  <a:cubicBezTo>
                    <a:pt x="195" y="540"/>
                    <a:pt x="195" y="851"/>
                    <a:pt x="66" y="1119"/>
                  </a:cubicBezTo>
                  <a:cubicBezTo>
                    <a:pt x="30" y="1191"/>
                    <a:pt x="45" y="1278"/>
                    <a:pt x="102" y="1334"/>
                  </a:cubicBezTo>
                  <a:cubicBezTo>
                    <a:pt x="138" y="1371"/>
                    <a:pt x="187" y="1390"/>
                    <a:pt x="236" y="1390"/>
                  </a:cubicBezTo>
                  <a:cubicBezTo>
                    <a:pt x="264" y="1390"/>
                    <a:pt x="291" y="1384"/>
                    <a:pt x="317" y="1372"/>
                  </a:cubicBezTo>
                  <a:cubicBezTo>
                    <a:pt x="451" y="1306"/>
                    <a:pt x="595" y="1274"/>
                    <a:pt x="740" y="1274"/>
                  </a:cubicBezTo>
                  <a:cubicBezTo>
                    <a:pt x="885" y="1274"/>
                    <a:pt x="1030" y="1306"/>
                    <a:pt x="1164" y="1372"/>
                  </a:cubicBezTo>
                  <a:cubicBezTo>
                    <a:pt x="1192" y="1385"/>
                    <a:pt x="1220" y="1391"/>
                    <a:pt x="1247" y="1391"/>
                  </a:cubicBezTo>
                  <a:cubicBezTo>
                    <a:pt x="1376" y="1391"/>
                    <a:pt x="1481" y="1253"/>
                    <a:pt x="1416" y="1119"/>
                  </a:cubicBezTo>
                  <a:cubicBezTo>
                    <a:pt x="1287" y="851"/>
                    <a:pt x="1287" y="540"/>
                    <a:pt x="1416" y="272"/>
                  </a:cubicBezTo>
                  <a:cubicBezTo>
                    <a:pt x="1481" y="139"/>
                    <a:pt x="1376" y="0"/>
                    <a:pt x="1247" y="0"/>
                  </a:cubicBezTo>
                  <a:cubicBezTo>
                    <a:pt x="1220" y="0"/>
                    <a:pt x="1192" y="6"/>
                    <a:pt x="1164" y="20"/>
                  </a:cubicBezTo>
                  <a:cubicBezTo>
                    <a:pt x="1030" y="85"/>
                    <a:pt x="885" y="118"/>
                    <a:pt x="740" y="118"/>
                  </a:cubicBezTo>
                  <a:cubicBezTo>
                    <a:pt x="595" y="118"/>
                    <a:pt x="451" y="85"/>
                    <a:pt x="317" y="20"/>
                  </a:cubicBezTo>
                  <a:cubicBezTo>
                    <a:pt x="289" y="6"/>
                    <a:pt x="261" y="0"/>
                    <a:pt x="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09"/>
            <p:cNvSpPr/>
            <p:nvPr/>
          </p:nvSpPr>
          <p:spPr>
            <a:xfrm>
              <a:off x="6730642" y="1870453"/>
              <a:ext cx="42439" cy="40206"/>
            </a:xfrm>
            <a:custGeom>
              <a:rect b="b" l="l" r="r" t="t"/>
              <a:pathLst>
                <a:path extrusionOk="0" h="1390" w="1475">
                  <a:moveTo>
                    <a:pt x="737" y="569"/>
                  </a:moveTo>
                  <a:cubicBezTo>
                    <a:pt x="756" y="591"/>
                    <a:pt x="777" y="613"/>
                    <a:pt x="798" y="635"/>
                  </a:cubicBezTo>
                  <a:cubicBezTo>
                    <a:pt x="819" y="656"/>
                    <a:pt x="841" y="676"/>
                    <a:pt x="864" y="696"/>
                  </a:cubicBezTo>
                  <a:cubicBezTo>
                    <a:pt x="841" y="714"/>
                    <a:pt x="819" y="735"/>
                    <a:pt x="798" y="756"/>
                  </a:cubicBezTo>
                  <a:cubicBezTo>
                    <a:pt x="777" y="777"/>
                    <a:pt x="757" y="799"/>
                    <a:pt x="737" y="822"/>
                  </a:cubicBezTo>
                  <a:cubicBezTo>
                    <a:pt x="718" y="799"/>
                    <a:pt x="697" y="777"/>
                    <a:pt x="676" y="756"/>
                  </a:cubicBezTo>
                  <a:cubicBezTo>
                    <a:pt x="654" y="735"/>
                    <a:pt x="632" y="714"/>
                    <a:pt x="610" y="696"/>
                  </a:cubicBezTo>
                  <a:cubicBezTo>
                    <a:pt x="632" y="676"/>
                    <a:pt x="654" y="656"/>
                    <a:pt x="676" y="635"/>
                  </a:cubicBezTo>
                  <a:cubicBezTo>
                    <a:pt x="697" y="613"/>
                    <a:pt x="717" y="591"/>
                    <a:pt x="737" y="569"/>
                  </a:cubicBezTo>
                  <a:close/>
                  <a:moveTo>
                    <a:pt x="737" y="1"/>
                  </a:moveTo>
                  <a:cubicBezTo>
                    <a:pt x="662" y="1"/>
                    <a:pt x="588" y="43"/>
                    <a:pt x="558" y="127"/>
                  </a:cubicBezTo>
                  <a:cubicBezTo>
                    <a:pt x="496" y="311"/>
                    <a:pt x="352" y="454"/>
                    <a:pt x="169" y="517"/>
                  </a:cubicBezTo>
                  <a:cubicBezTo>
                    <a:pt x="0" y="575"/>
                    <a:pt x="0" y="815"/>
                    <a:pt x="169" y="874"/>
                  </a:cubicBezTo>
                  <a:cubicBezTo>
                    <a:pt x="352" y="937"/>
                    <a:pt x="496" y="1081"/>
                    <a:pt x="558" y="1264"/>
                  </a:cubicBezTo>
                  <a:cubicBezTo>
                    <a:pt x="588" y="1347"/>
                    <a:pt x="663" y="1389"/>
                    <a:pt x="737" y="1389"/>
                  </a:cubicBezTo>
                  <a:cubicBezTo>
                    <a:pt x="812" y="1389"/>
                    <a:pt x="886" y="1347"/>
                    <a:pt x="916" y="1264"/>
                  </a:cubicBezTo>
                  <a:cubicBezTo>
                    <a:pt x="979" y="1081"/>
                    <a:pt x="1122" y="937"/>
                    <a:pt x="1304" y="874"/>
                  </a:cubicBezTo>
                  <a:cubicBezTo>
                    <a:pt x="1474" y="815"/>
                    <a:pt x="1474" y="575"/>
                    <a:pt x="1304" y="517"/>
                  </a:cubicBezTo>
                  <a:lnTo>
                    <a:pt x="1305" y="517"/>
                  </a:lnTo>
                  <a:cubicBezTo>
                    <a:pt x="1122" y="454"/>
                    <a:pt x="979" y="311"/>
                    <a:pt x="916" y="127"/>
                  </a:cubicBezTo>
                  <a:cubicBezTo>
                    <a:pt x="886" y="43"/>
                    <a:pt x="811"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09"/>
            <p:cNvSpPr/>
            <p:nvPr/>
          </p:nvSpPr>
          <p:spPr>
            <a:xfrm>
              <a:off x="6638714" y="1844016"/>
              <a:ext cx="11077" cy="22793"/>
            </a:xfrm>
            <a:custGeom>
              <a:rect b="b" l="l" r="r" t="t"/>
              <a:pathLst>
                <a:path extrusionOk="0" h="788" w="385">
                  <a:moveTo>
                    <a:pt x="193" y="0"/>
                  </a:moveTo>
                  <a:cubicBezTo>
                    <a:pt x="87" y="0"/>
                    <a:pt x="1" y="88"/>
                    <a:pt x="4" y="194"/>
                  </a:cubicBezTo>
                  <a:lnTo>
                    <a:pt x="4" y="599"/>
                  </a:lnTo>
                  <a:cubicBezTo>
                    <a:pt x="4" y="703"/>
                    <a:pt x="89" y="788"/>
                    <a:pt x="193" y="788"/>
                  </a:cubicBezTo>
                  <a:cubicBezTo>
                    <a:pt x="297" y="788"/>
                    <a:pt x="382" y="703"/>
                    <a:pt x="382" y="599"/>
                  </a:cubicBezTo>
                  <a:lnTo>
                    <a:pt x="382" y="194"/>
                  </a:lnTo>
                  <a:cubicBezTo>
                    <a:pt x="385" y="88"/>
                    <a:pt x="300"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09"/>
            <p:cNvSpPr/>
            <p:nvPr/>
          </p:nvSpPr>
          <p:spPr>
            <a:xfrm>
              <a:off x="6673702" y="1890932"/>
              <a:ext cx="22414" cy="10992"/>
            </a:xfrm>
            <a:custGeom>
              <a:rect b="b" l="l" r="r" t="t"/>
              <a:pathLst>
                <a:path extrusionOk="0" h="380" w="779">
                  <a:moveTo>
                    <a:pt x="190" y="1"/>
                  </a:moveTo>
                  <a:cubicBezTo>
                    <a:pt x="85" y="1"/>
                    <a:pt x="0" y="85"/>
                    <a:pt x="0" y="189"/>
                  </a:cubicBezTo>
                  <a:cubicBezTo>
                    <a:pt x="0" y="294"/>
                    <a:pt x="85" y="379"/>
                    <a:pt x="190" y="379"/>
                  </a:cubicBezTo>
                  <a:lnTo>
                    <a:pt x="594" y="379"/>
                  </a:lnTo>
                  <a:cubicBezTo>
                    <a:pt x="696" y="376"/>
                    <a:pt x="778" y="292"/>
                    <a:pt x="778" y="189"/>
                  </a:cubicBezTo>
                  <a:cubicBezTo>
                    <a:pt x="778" y="87"/>
                    <a:pt x="696" y="3"/>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09"/>
            <p:cNvSpPr/>
            <p:nvPr/>
          </p:nvSpPr>
          <p:spPr>
            <a:xfrm>
              <a:off x="6661646" y="1850032"/>
              <a:ext cx="29319" cy="27045"/>
            </a:xfrm>
            <a:custGeom>
              <a:rect b="b" l="l" r="r" t="t"/>
              <a:pathLst>
                <a:path extrusionOk="0" h="935" w="1019">
                  <a:moveTo>
                    <a:pt x="811" y="0"/>
                  </a:moveTo>
                  <a:cubicBezTo>
                    <a:pt x="763" y="0"/>
                    <a:pt x="714" y="19"/>
                    <a:pt x="677" y="56"/>
                  </a:cubicBezTo>
                  <a:lnTo>
                    <a:pt x="120" y="613"/>
                  </a:lnTo>
                  <a:cubicBezTo>
                    <a:pt x="0" y="732"/>
                    <a:pt x="85" y="935"/>
                    <a:pt x="254" y="935"/>
                  </a:cubicBezTo>
                  <a:cubicBezTo>
                    <a:pt x="304" y="935"/>
                    <a:pt x="352" y="915"/>
                    <a:pt x="387" y="880"/>
                  </a:cubicBezTo>
                  <a:lnTo>
                    <a:pt x="944" y="323"/>
                  </a:lnTo>
                  <a:cubicBezTo>
                    <a:pt x="1018" y="249"/>
                    <a:pt x="1018" y="129"/>
                    <a:pt x="944" y="56"/>
                  </a:cubicBezTo>
                  <a:cubicBezTo>
                    <a:pt x="907" y="19"/>
                    <a:pt x="859" y="0"/>
                    <a:pt x="8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09"/>
            <p:cNvSpPr/>
            <p:nvPr/>
          </p:nvSpPr>
          <p:spPr>
            <a:xfrm>
              <a:off x="6605396" y="1857842"/>
              <a:ext cx="20170" cy="19264"/>
            </a:xfrm>
            <a:custGeom>
              <a:rect b="b" l="l" r="r" t="t"/>
              <a:pathLst>
                <a:path extrusionOk="0" h="666" w="701">
                  <a:moveTo>
                    <a:pt x="208" y="1"/>
                  </a:moveTo>
                  <a:cubicBezTo>
                    <a:pt x="160" y="1"/>
                    <a:pt x="111" y="20"/>
                    <a:pt x="74" y="57"/>
                  </a:cubicBezTo>
                  <a:cubicBezTo>
                    <a:pt x="1" y="130"/>
                    <a:pt x="1" y="250"/>
                    <a:pt x="74" y="324"/>
                  </a:cubicBezTo>
                  <a:lnTo>
                    <a:pt x="360" y="610"/>
                  </a:lnTo>
                  <a:cubicBezTo>
                    <a:pt x="397" y="647"/>
                    <a:pt x="445" y="665"/>
                    <a:pt x="494" y="665"/>
                  </a:cubicBezTo>
                  <a:cubicBezTo>
                    <a:pt x="542" y="665"/>
                    <a:pt x="590" y="647"/>
                    <a:pt x="627" y="610"/>
                  </a:cubicBezTo>
                  <a:cubicBezTo>
                    <a:pt x="701" y="536"/>
                    <a:pt x="701" y="416"/>
                    <a:pt x="627" y="343"/>
                  </a:cubicBezTo>
                  <a:lnTo>
                    <a:pt x="341" y="57"/>
                  </a:lnTo>
                  <a:cubicBezTo>
                    <a:pt x="304" y="20"/>
                    <a:pt x="25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09"/>
            <p:cNvSpPr/>
            <p:nvPr/>
          </p:nvSpPr>
          <p:spPr>
            <a:xfrm>
              <a:off x="6662970" y="1915721"/>
              <a:ext cx="20170" cy="19264"/>
            </a:xfrm>
            <a:custGeom>
              <a:rect b="b" l="l" r="r" t="t"/>
              <a:pathLst>
                <a:path extrusionOk="0" h="666" w="701">
                  <a:moveTo>
                    <a:pt x="207" y="1"/>
                  </a:moveTo>
                  <a:cubicBezTo>
                    <a:pt x="159" y="1"/>
                    <a:pt x="111" y="19"/>
                    <a:pt x="74" y="56"/>
                  </a:cubicBezTo>
                  <a:cubicBezTo>
                    <a:pt x="1" y="130"/>
                    <a:pt x="1" y="250"/>
                    <a:pt x="74" y="324"/>
                  </a:cubicBezTo>
                  <a:lnTo>
                    <a:pt x="360" y="610"/>
                  </a:lnTo>
                  <a:cubicBezTo>
                    <a:pt x="397" y="647"/>
                    <a:pt x="445" y="665"/>
                    <a:pt x="494" y="665"/>
                  </a:cubicBezTo>
                  <a:cubicBezTo>
                    <a:pt x="542" y="665"/>
                    <a:pt x="590" y="647"/>
                    <a:pt x="627" y="610"/>
                  </a:cubicBezTo>
                  <a:cubicBezTo>
                    <a:pt x="701" y="536"/>
                    <a:pt x="701" y="416"/>
                    <a:pt x="627" y="342"/>
                  </a:cubicBezTo>
                  <a:lnTo>
                    <a:pt x="341" y="56"/>
                  </a:lnTo>
                  <a:cubicBezTo>
                    <a:pt x="304" y="19"/>
                    <a:pt x="256"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09"/>
            <p:cNvSpPr/>
            <p:nvPr/>
          </p:nvSpPr>
          <p:spPr>
            <a:xfrm>
              <a:off x="6678996" y="1972761"/>
              <a:ext cx="29434" cy="28520"/>
            </a:xfrm>
            <a:custGeom>
              <a:rect b="b" l="l" r="r" t="t"/>
              <a:pathLst>
                <a:path extrusionOk="0" h="986" w="1023">
                  <a:moveTo>
                    <a:pt x="208" y="1"/>
                  </a:moveTo>
                  <a:cubicBezTo>
                    <a:pt x="160" y="1"/>
                    <a:pt x="111" y="19"/>
                    <a:pt x="74" y="56"/>
                  </a:cubicBezTo>
                  <a:cubicBezTo>
                    <a:pt x="1" y="130"/>
                    <a:pt x="1" y="249"/>
                    <a:pt x="74" y="323"/>
                  </a:cubicBezTo>
                  <a:lnTo>
                    <a:pt x="243" y="493"/>
                  </a:lnTo>
                  <a:lnTo>
                    <a:pt x="74" y="662"/>
                  </a:lnTo>
                  <a:cubicBezTo>
                    <a:pt x="1" y="736"/>
                    <a:pt x="1" y="856"/>
                    <a:pt x="74" y="930"/>
                  </a:cubicBezTo>
                  <a:cubicBezTo>
                    <a:pt x="111" y="967"/>
                    <a:pt x="160" y="985"/>
                    <a:pt x="208" y="985"/>
                  </a:cubicBezTo>
                  <a:cubicBezTo>
                    <a:pt x="256" y="985"/>
                    <a:pt x="304" y="967"/>
                    <a:pt x="341" y="930"/>
                  </a:cubicBezTo>
                  <a:lnTo>
                    <a:pt x="511" y="760"/>
                  </a:lnTo>
                  <a:lnTo>
                    <a:pt x="680" y="930"/>
                  </a:lnTo>
                  <a:cubicBezTo>
                    <a:pt x="717" y="967"/>
                    <a:pt x="766" y="985"/>
                    <a:pt x="814" y="985"/>
                  </a:cubicBezTo>
                  <a:cubicBezTo>
                    <a:pt x="863" y="985"/>
                    <a:pt x="911" y="967"/>
                    <a:pt x="948" y="930"/>
                  </a:cubicBezTo>
                  <a:cubicBezTo>
                    <a:pt x="1022" y="856"/>
                    <a:pt x="1022" y="736"/>
                    <a:pt x="948" y="662"/>
                  </a:cubicBezTo>
                  <a:lnTo>
                    <a:pt x="778" y="493"/>
                  </a:lnTo>
                  <a:lnTo>
                    <a:pt x="948" y="323"/>
                  </a:lnTo>
                  <a:cubicBezTo>
                    <a:pt x="1022" y="249"/>
                    <a:pt x="1022" y="130"/>
                    <a:pt x="948" y="56"/>
                  </a:cubicBezTo>
                  <a:cubicBezTo>
                    <a:pt x="911" y="19"/>
                    <a:pt x="863" y="1"/>
                    <a:pt x="814" y="1"/>
                  </a:cubicBezTo>
                  <a:cubicBezTo>
                    <a:pt x="766" y="1"/>
                    <a:pt x="717" y="19"/>
                    <a:pt x="680" y="56"/>
                  </a:cubicBezTo>
                  <a:lnTo>
                    <a:pt x="511" y="226"/>
                  </a:lnTo>
                  <a:lnTo>
                    <a:pt x="341" y="56"/>
                  </a:lnTo>
                  <a:cubicBezTo>
                    <a:pt x="304" y="19"/>
                    <a:pt x="25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09"/>
            <p:cNvSpPr/>
            <p:nvPr/>
          </p:nvSpPr>
          <p:spPr>
            <a:xfrm>
              <a:off x="6528487" y="1855991"/>
              <a:ext cx="22529" cy="22388"/>
            </a:xfrm>
            <a:custGeom>
              <a:rect b="b" l="l" r="r" t="t"/>
              <a:pathLst>
                <a:path extrusionOk="0" h="774" w="783">
                  <a:moveTo>
                    <a:pt x="387" y="1"/>
                  </a:moveTo>
                  <a:cubicBezTo>
                    <a:pt x="284" y="1"/>
                    <a:pt x="200" y="81"/>
                    <a:pt x="197" y="184"/>
                  </a:cubicBezTo>
                  <a:lnTo>
                    <a:pt x="197" y="197"/>
                  </a:lnTo>
                  <a:lnTo>
                    <a:pt x="184" y="197"/>
                  </a:lnTo>
                  <a:cubicBezTo>
                    <a:pt x="81" y="201"/>
                    <a:pt x="1" y="284"/>
                    <a:pt x="1" y="387"/>
                  </a:cubicBezTo>
                  <a:cubicBezTo>
                    <a:pt x="1" y="488"/>
                    <a:pt x="81" y="572"/>
                    <a:pt x="184" y="576"/>
                  </a:cubicBezTo>
                  <a:lnTo>
                    <a:pt x="197" y="576"/>
                  </a:lnTo>
                  <a:lnTo>
                    <a:pt x="197" y="589"/>
                  </a:lnTo>
                  <a:cubicBezTo>
                    <a:pt x="200" y="691"/>
                    <a:pt x="284" y="773"/>
                    <a:pt x="387" y="773"/>
                  </a:cubicBezTo>
                  <a:cubicBezTo>
                    <a:pt x="488" y="773"/>
                    <a:pt x="572" y="691"/>
                    <a:pt x="575" y="589"/>
                  </a:cubicBezTo>
                  <a:lnTo>
                    <a:pt x="575" y="576"/>
                  </a:lnTo>
                  <a:lnTo>
                    <a:pt x="589" y="576"/>
                  </a:lnTo>
                  <a:cubicBezTo>
                    <a:pt x="591" y="576"/>
                    <a:pt x="593" y="576"/>
                    <a:pt x="595" y="576"/>
                  </a:cubicBezTo>
                  <a:cubicBezTo>
                    <a:pt x="698" y="576"/>
                    <a:pt x="783" y="491"/>
                    <a:pt x="783" y="387"/>
                  </a:cubicBezTo>
                  <a:cubicBezTo>
                    <a:pt x="783" y="281"/>
                    <a:pt x="697" y="197"/>
                    <a:pt x="593" y="197"/>
                  </a:cubicBezTo>
                  <a:cubicBezTo>
                    <a:pt x="591" y="197"/>
                    <a:pt x="590" y="197"/>
                    <a:pt x="589" y="197"/>
                  </a:cubicBezTo>
                  <a:lnTo>
                    <a:pt x="575" y="197"/>
                  </a:lnTo>
                  <a:lnTo>
                    <a:pt x="575" y="184"/>
                  </a:lnTo>
                  <a:cubicBezTo>
                    <a:pt x="572" y="81"/>
                    <a:pt x="488"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109">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4210" name="Google Shape;4210;p109"/>
          <p:cNvGrpSpPr/>
          <p:nvPr/>
        </p:nvGrpSpPr>
        <p:grpSpPr>
          <a:xfrm>
            <a:off x="4247389" y="1304916"/>
            <a:ext cx="649221" cy="3143252"/>
            <a:chOff x="4268420" y="1304916"/>
            <a:chExt cx="649221" cy="3143252"/>
          </a:xfrm>
        </p:grpSpPr>
        <p:sp>
          <p:nvSpPr>
            <p:cNvPr id="4211" name="Google Shape;4211;p109"/>
            <p:cNvSpPr/>
            <p:nvPr/>
          </p:nvSpPr>
          <p:spPr>
            <a:xfrm rot="5400000">
              <a:off x="4268427" y="2551931"/>
              <a:ext cx="649207" cy="649221"/>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09"/>
            <p:cNvSpPr/>
            <p:nvPr/>
          </p:nvSpPr>
          <p:spPr>
            <a:xfrm rot="5400000">
              <a:off x="4418687" y="1304912"/>
              <a:ext cx="348689" cy="348696"/>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09"/>
            <p:cNvSpPr/>
            <p:nvPr/>
          </p:nvSpPr>
          <p:spPr>
            <a:xfrm rot="5400000">
              <a:off x="4418687" y="4099475"/>
              <a:ext cx="348689" cy="348696"/>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4" name="Google Shape;4214;p109"/>
            <p:cNvCxnSpPr/>
            <p:nvPr/>
          </p:nvCxnSpPr>
          <p:spPr>
            <a:xfrm flipH="1" rot="-5400000">
              <a:off x="4200236" y="2102471"/>
              <a:ext cx="7857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4215" name="Google Shape;4215;p109"/>
            <p:cNvCxnSpPr/>
            <p:nvPr/>
          </p:nvCxnSpPr>
          <p:spPr>
            <a:xfrm flipH="1" rot="-5400000">
              <a:off x="4200236" y="3650012"/>
              <a:ext cx="785700" cy="600"/>
            </a:xfrm>
            <a:prstGeom prst="bentConnector3">
              <a:avLst>
                <a:gd fmla="val 50000" name="adj1"/>
              </a:avLst>
            </a:prstGeom>
            <a:noFill/>
            <a:ln cap="flat" cmpd="sng" w="9525">
              <a:solidFill>
                <a:schemeClr val="lt1"/>
              </a:solidFill>
              <a:prstDash val="solid"/>
              <a:round/>
              <a:headEnd len="med" w="med" type="none"/>
              <a:tailEnd len="med" w="med" type="none"/>
            </a:ln>
          </p:spPr>
        </p:cxnSp>
      </p:grpSp>
      <p:grpSp>
        <p:nvGrpSpPr>
          <p:cNvPr id="4216" name="Google Shape;4216;p109"/>
          <p:cNvGrpSpPr/>
          <p:nvPr/>
        </p:nvGrpSpPr>
        <p:grpSpPr>
          <a:xfrm>
            <a:off x="1071025" y="1133925"/>
            <a:ext cx="6939650" cy="3474300"/>
            <a:chOff x="1071025" y="1133925"/>
            <a:chExt cx="6939650" cy="3474300"/>
          </a:xfrm>
        </p:grpSpPr>
        <p:cxnSp>
          <p:nvCxnSpPr>
            <p:cNvPr id="4217" name="Google Shape;4217;p109"/>
            <p:cNvCxnSpPr/>
            <p:nvPr/>
          </p:nvCxnSpPr>
          <p:spPr>
            <a:xfrm>
              <a:off x="1071025" y="1133925"/>
              <a:ext cx="0" cy="3474300"/>
            </a:xfrm>
            <a:prstGeom prst="straightConnector1">
              <a:avLst/>
            </a:prstGeom>
            <a:noFill/>
            <a:ln cap="flat" cmpd="sng" w="9525">
              <a:solidFill>
                <a:schemeClr val="lt1"/>
              </a:solidFill>
              <a:prstDash val="solid"/>
              <a:round/>
              <a:headEnd len="med" w="med" type="none"/>
              <a:tailEnd len="med" w="med" type="none"/>
            </a:ln>
          </p:spPr>
        </p:cxnSp>
        <p:cxnSp>
          <p:nvCxnSpPr>
            <p:cNvPr id="4218" name="Google Shape;4218;p109"/>
            <p:cNvCxnSpPr/>
            <p:nvPr/>
          </p:nvCxnSpPr>
          <p:spPr>
            <a:xfrm>
              <a:off x="8010675" y="1133925"/>
              <a:ext cx="0" cy="34743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2" name="Shape 4222"/>
        <p:cNvGrpSpPr/>
        <p:nvPr/>
      </p:nvGrpSpPr>
      <p:grpSpPr>
        <a:xfrm>
          <a:off x="0" y="0"/>
          <a:ext cx="0" cy="0"/>
          <a:chOff x="0" y="0"/>
          <a:chExt cx="0" cy="0"/>
        </a:xfrm>
      </p:grpSpPr>
      <p:sp>
        <p:nvSpPr>
          <p:cNvPr id="4223" name="Google Shape;4223;p110"/>
          <p:cNvSpPr/>
          <p:nvPr/>
        </p:nvSpPr>
        <p:spPr>
          <a:xfrm>
            <a:off x="5238262" y="1320000"/>
            <a:ext cx="946250" cy="1775942"/>
          </a:xfrm>
          <a:custGeom>
            <a:rect b="b" l="l" r="r" t="t"/>
            <a:pathLst>
              <a:path extrusionOk="0" h="195912" w="104385">
                <a:moveTo>
                  <a:pt x="2095" y="1"/>
                </a:moveTo>
                <a:cubicBezTo>
                  <a:pt x="904" y="1"/>
                  <a:pt x="0" y="945"/>
                  <a:pt x="0" y="2096"/>
                </a:cubicBezTo>
                <a:lnTo>
                  <a:pt x="0" y="193776"/>
                </a:lnTo>
                <a:cubicBezTo>
                  <a:pt x="0" y="194967"/>
                  <a:pt x="986" y="195912"/>
                  <a:pt x="2095" y="195912"/>
                </a:cubicBezTo>
                <a:lnTo>
                  <a:pt x="102290" y="195912"/>
                </a:lnTo>
                <a:cubicBezTo>
                  <a:pt x="103399" y="195912"/>
                  <a:pt x="104344" y="194967"/>
                  <a:pt x="104385" y="193776"/>
                </a:cubicBezTo>
                <a:lnTo>
                  <a:pt x="104385" y="2096"/>
                </a:lnTo>
                <a:cubicBezTo>
                  <a:pt x="104385" y="904"/>
                  <a:pt x="103399" y="1"/>
                  <a:pt x="10229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0"/>
          <p:cNvSpPr txBox="1"/>
          <p:nvPr>
            <p:ph type="title"/>
          </p:nvPr>
        </p:nvSpPr>
        <p:spPr>
          <a:xfrm>
            <a:off x="2302825" y="3293100"/>
            <a:ext cx="2202300" cy="110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TWO MOCKUPS</a:t>
            </a:r>
            <a:endParaRPr/>
          </a:p>
        </p:txBody>
      </p:sp>
      <p:sp>
        <p:nvSpPr>
          <p:cNvPr id="4225" name="Google Shape;4225;p110"/>
          <p:cNvSpPr txBox="1"/>
          <p:nvPr>
            <p:ph idx="1" type="subTitle"/>
          </p:nvPr>
        </p:nvSpPr>
        <p:spPr>
          <a:xfrm rot="-352">
            <a:off x="4643612" y="3341387"/>
            <a:ext cx="2928900" cy="10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screens with your own work. Just right-click on them and select “Replace image”</a:t>
            </a:r>
            <a:endParaRPr/>
          </a:p>
        </p:txBody>
      </p:sp>
      <p:sp>
        <p:nvSpPr>
          <p:cNvPr id="4226" name="Google Shape;4226;p11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227" name="Google Shape;4227;p11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4228" name="Google Shape;4228;p110"/>
          <p:cNvGrpSpPr/>
          <p:nvPr/>
        </p:nvGrpSpPr>
        <p:grpSpPr>
          <a:xfrm>
            <a:off x="1680897" y="1095139"/>
            <a:ext cx="3221488" cy="2001610"/>
            <a:chOff x="1680897" y="1095139"/>
            <a:chExt cx="3221488" cy="2001610"/>
          </a:xfrm>
        </p:grpSpPr>
        <p:sp>
          <p:nvSpPr>
            <p:cNvPr id="4229" name="Google Shape;4229;p110"/>
            <p:cNvSpPr/>
            <p:nvPr/>
          </p:nvSpPr>
          <p:spPr>
            <a:xfrm>
              <a:off x="1796102" y="1095139"/>
              <a:ext cx="2991095" cy="1866329"/>
            </a:xfrm>
            <a:custGeom>
              <a:rect b="b" l="l" r="r" t="t"/>
              <a:pathLst>
                <a:path extrusionOk="0" h="158432" w="253913">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0"/>
            <p:cNvSpPr/>
            <p:nvPr/>
          </p:nvSpPr>
          <p:spPr>
            <a:xfrm>
              <a:off x="1680897" y="2961479"/>
              <a:ext cx="3221488" cy="135270"/>
            </a:xfrm>
            <a:custGeom>
              <a:rect b="b" l="l" r="r" t="t"/>
              <a:pathLst>
                <a:path extrusionOk="0" h="11483" w="273471">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31" name="Google Shape;4231;p110"/>
          <p:cNvPicPr preferRelativeResize="0"/>
          <p:nvPr/>
        </p:nvPicPr>
        <p:blipFill rotWithShape="1">
          <a:blip r:embed="rId3">
            <a:alphaModFix/>
          </a:blip>
          <a:srcRect b="0" l="4077" r="4077" t="0"/>
          <a:stretch/>
        </p:blipFill>
        <p:spPr>
          <a:xfrm>
            <a:off x="1841272" y="1180740"/>
            <a:ext cx="2900165" cy="1776156"/>
          </a:xfrm>
          <a:prstGeom prst="rect">
            <a:avLst/>
          </a:prstGeom>
          <a:noFill/>
          <a:ln cap="flat" cmpd="sng" w="9525">
            <a:solidFill>
              <a:schemeClr val="dk2"/>
            </a:solidFill>
            <a:prstDash val="solid"/>
            <a:round/>
            <a:headEnd len="sm" w="sm" type="none"/>
            <a:tailEnd len="sm" w="sm" type="none"/>
          </a:ln>
        </p:spPr>
      </p:pic>
      <p:pic>
        <p:nvPicPr>
          <p:cNvPr id="4232" name="Google Shape;4232;p110"/>
          <p:cNvPicPr preferRelativeResize="0"/>
          <p:nvPr/>
        </p:nvPicPr>
        <p:blipFill rotWithShape="1">
          <a:blip r:embed="rId4">
            <a:alphaModFix/>
          </a:blip>
          <a:srcRect b="7048" l="365" r="75237" t="9639"/>
          <a:stretch/>
        </p:blipFill>
        <p:spPr>
          <a:xfrm>
            <a:off x="5265011" y="1351289"/>
            <a:ext cx="892200" cy="1713900"/>
          </a:xfrm>
          <a:prstGeom prst="roundRect">
            <a:avLst>
              <a:gd fmla="val 2394" name="adj"/>
            </a:avLst>
          </a:prstGeom>
          <a:noFill/>
          <a:ln cap="flat" cmpd="sng" w="9525">
            <a:solidFill>
              <a:schemeClr val="dk2"/>
            </a:solidFill>
            <a:prstDash val="solid"/>
            <a:round/>
            <a:headEnd len="sm" w="sm" type="none"/>
            <a:tailEnd len="sm" w="sm" type="none"/>
          </a:ln>
        </p:spPr>
      </p:pic>
      <p:grpSp>
        <p:nvGrpSpPr>
          <p:cNvPr id="4233" name="Google Shape;4233;p110"/>
          <p:cNvGrpSpPr/>
          <p:nvPr/>
        </p:nvGrpSpPr>
        <p:grpSpPr>
          <a:xfrm>
            <a:off x="5593990" y="1390668"/>
            <a:ext cx="234620" cy="1629440"/>
            <a:chOff x="5593990" y="1390668"/>
            <a:chExt cx="234620" cy="1629440"/>
          </a:xfrm>
        </p:grpSpPr>
        <p:sp>
          <p:nvSpPr>
            <p:cNvPr id="4234" name="Google Shape;4234;p110"/>
            <p:cNvSpPr/>
            <p:nvPr/>
          </p:nvSpPr>
          <p:spPr>
            <a:xfrm>
              <a:off x="5646137" y="1390668"/>
              <a:ext cx="130346" cy="9"/>
            </a:xfrm>
            <a:custGeom>
              <a:rect b="b" l="l" r="r" t="t"/>
              <a:pathLst>
                <a:path extrusionOk="0" fill="none" h="1" w="14379">
                  <a:moveTo>
                    <a:pt x="1" y="0"/>
                  </a:moveTo>
                  <a:lnTo>
                    <a:pt x="14379" y="0"/>
                  </a:lnTo>
                </a:path>
              </a:pathLst>
            </a:custGeom>
            <a:noFill/>
            <a:ln cap="rnd" cmpd="sng" w="19050">
              <a:solidFill>
                <a:schemeClr val="lt2"/>
              </a:solidFill>
              <a:prstDash val="solid"/>
              <a:miter lim="410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0"/>
            <p:cNvSpPr/>
            <p:nvPr/>
          </p:nvSpPr>
          <p:spPr>
            <a:xfrm>
              <a:off x="5593990" y="2981001"/>
              <a:ext cx="234620" cy="39106"/>
            </a:xfrm>
            <a:custGeom>
              <a:rect b="b" l="l" r="r" t="t"/>
              <a:pathLst>
                <a:path extrusionOk="0" h="4314" w="25882">
                  <a:moveTo>
                    <a:pt x="2137" y="0"/>
                  </a:moveTo>
                  <a:cubicBezTo>
                    <a:pt x="987" y="0"/>
                    <a:pt x="1" y="945"/>
                    <a:pt x="1" y="2136"/>
                  </a:cubicBezTo>
                  <a:cubicBezTo>
                    <a:pt x="1" y="3328"/>
                    <a:pt x="987" y="4313"/>
                    <a:pt x="2137" y="4313"/>
                  </a:cubicBezTo>
                  <a:lnTo>
                    <a:pt x="23704" y="4313"/>
                  </a:lnTo>
                  <a:cubicBezTo>
                    <a:pt x="24895" y="4313"/>
                    <a:pt x="25881" y="3328"/>
                    <a:pt x="25881" y="2136"/>
                  </a:cubicBezTo>
                  <a:cubicBezTo>
                    <a:pt x="25881" y="945"/>
                    <a:pt x="24895" y="0"/>
                    <a:pt x="23704" y="0"/>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110">
            <a:hlinkClick action="ppaction://hlinksldjump" r:id="rId5"/>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6"/>
              </a:rPr>
              <a:t>HOME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0" name="Shape 4240"/>
        <p:cNvGrpSpPr/>
        <p:nvPr/>
      </p:nvGrpSpPr>
      <p:grpSpPr>
        <a:xfrm>
          <a:off x="0" y="0"/>
          <a:ext cx="0" cy="0"/>
          <a:chOff x="0" y="0"/>
          <a:chExt cx="0" cy="0"/>
        </a:xfrm>
      </p:grpSpPr>
      <p:grpSp>
        <p:nvGrpSpPr>
          <p:cNvPr id="4241" name="Google Shape;4241;p111"/>
          <p:cNvGrpSpPr/>
          <p:nvPr/>
        </p:nvGrpSpPr>
        <p:grpSpPr>
          <a:xfrm>
            <a:off x="3689644" y="718376"/>
            <a:ext cx="1793036" cy="2549628"/>
            <a:chOff x="1256948" y="875215"/>
            <a:chExt cx="2653206" cy="3376543"/>
          </a:xfrm>
        </p:grpSpPr>
        <p:sp>
          <p:nvSpPr>
            <p:cNvPr id="4242" name="Google Shape;4242;p111"/>
            <p:cNvSpPr/>
            <p:nvPr/>
          </p:nvSpPr>
          <p:spPr>
            <a:xfrm>
              <a:off x="1256948" y="875215"/>
              <a:ext cx="2653206" cy="3376543"/>
            </a:xfrm>
            <a:custGeom>
              <a:rect b="b" l="l" r="r" t="t"/>
              <a:pathLst>
                <a:path extrusionOk="0" h="195912" w="104385">
                  <a:moveTo>
                    <a:pt x="2095" y="1"/>
                  </a:moveTo>
                  <a:cubicBezTo>
                    <a:pt x="904" y="1"/>
                    <a:pt x="0" y="945"/>
                    <a:pt x="0" y="2096"/>
                  </a:cubicBezTo>
                  <a:lnTo>
                    <a:pt x="0" y="193776"/>
                  </a:lnTo>
                  <a:cubicBezTo>
                    <a:pt x="0" y="194967"/>
                    <a:pt x="986" y="195912"/>
                    <a:pt x="2095" y="195912"/>
                  </a:cubicBezTo>
                  <a:lnTo>
                    <a:pt x="102290" y="195912"/>
                  </a:lnTo>
                  <a:cubicBezTo>
                    <a:pt x="103399" y="195912"/>
                    <a:pt x="104344" y="194967"/>
                    <a:pt x="104385" y="193776"/>
                  </a:cubicBezTo>
                  <a:lnTo>
                    <a:pt x="104385" y="2096"/>
                  </a:lnTo>
                  <a:cubicBezTo>
                    <a:pt x="104385" y="904"/>
                    <a:pt x="103399" y="1"/>
                    <a:pt x="102290"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3" name="Google Shape;4243;p111"/>
            <p:cNvCxnSpPr/>
            <p:nvPr/>
          </p:nvCxnSpPr>
          <p:spPr>
            <a:xfrm>
              <a:off x="2440136" y="4147225"/>
              <a:ext cx="286800" cy="0"/>
            </a:xfrm>
            <a:prstGeom prst="straightConnector1">
              <a:avLst/>
            </a:prstGeom>
            <a:noFill/>
            <a:ln cap="flat" cmpd="sng" w="9525">
              <a:solidFill>
                <a:schemeClr val="dk2"/>
              </a:solidFill>
              <a:prstDash val="solid"/>
              <a:round/>
              <a:headEnd len="med" w="med" type="none"/>
              <a:tailEnd len="med" w="med" type="none"/>
            </a:ln>
          </p:spPr>
        </p:cxnSp>
      </p:grpSp>
      <p:sp>
        <p:nvSpPr>
          <p:cNvPr id="4244" name="Google Shape;4244;p111"/>
          <p:cNvSpPr txBox="1"/>
          <p:nvPr>
            <p:ph type="title"/>
          </p:nvPr>
        </p:nvSpPr>
        <p:spPr>
          <a:xfrm>
            <a:off x="4879650" y="3391353"/>
            <a:ext cx="2003400" cy="10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245" name="Google Shape;4245;p111"/>
          <p:cNvSpPr txBox="1"/>
          <p:nvPr>
            <p:ph idx="1" type="subTitle"/>
          </p:nvPr>
        </p:nvSpPr>
        <p:spPr>
          <a:xfrm rot="-401">
            <a:off x="2260950" y="3433944"/>
            <a:ext cx="2571600" cy="101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images on the screens with your own work. Just right-click on them and select “Replace image”</a:t>
            </a:r>
            <a:endParaRPr/>
          </a:p>
        </p:txBody>
      </p:sp>
      <p:sp>
        <p:nvSpPr>
          <p:cNvPr id="4246" name="Google Shape;4246;p11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247" name="Google Shape;4247;p11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4248" name="Google Shape;4248;p111"/>
          <p:cNvGrpSpPr/>
          <p:nvPr/>
        </p:nvGrpSpPr>
        <p:grpSpPr>
          <a:xfrm>
            <a:off x="4052401" y="1121514"/>
            <a:ext cx="306813" cy="2130819"/>
            <a:chOff x="5593990" y="1390668"/>
            <a:chExt cx="234620" cy="1629440"/>
          </a:xfrm>
        </p:grpSpPr>
        <p:sp>
          <p:nvSpPr>
            <p:cNvPr id="4249" name="Google Shape;4249;p111"/>
            <p:cNvSpPr/>
            <p:nvPr/>
          </p:nvSpPr>
          <p:spPr>
            <a:xfrm>
              <a:off x="5646137" y="1390668"/>
              <a:ext cx="130346" cy="9"/>
            </a:xfrm>
            <a:custGeom>
              <a:rect b="b" l="l" r="r" t="t"/>
              <a:pathLst>
                <a:path extrusionOk="0" fill="none" h="1" w="14379">
                  <a:moveTo>
                    <a:pt x="1" y="0"/>
                  </a:moveTo>
                  <a:lnTo>
                    <a:pt x="14379" y="0"/>
                  </a:lnTo>
                </a:path>
              </a:pathLst>
            </a:custGeom>
            <a:noFill/>
            <a:ln cap="rnd" cmpd="sng" w="19050">
              <a:solidFill>
                <a:schemeClr val="lt2"/>
              </a:solidFill>
              <a:prstDash val="solid"/>
              <a:miter lim="410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1"/>
            <p:cNvSpPr/>
            <p:nvPr/>
          </p:nvSpPr>
          <p:spPr>
            <a:xfrm>
              <a:off x="5593990" y="2981001"/>
              <a:ext cx="234620" cy="39106"/>
            </a:xfrm>
            <a:custGeom>
              <a:rect b="b" l="l" r="r" t="t"/>
              <a:pathLst>
                <a:path extrusionOk="0" h="4314" w="25882">
                  <a:moveTo>
                    <a:pt x="2137" y="0"/>
                  </a:moveTo>
                  <a:cubicBezTo>
                    <a:pt x="987" y="0"/>
                    <a:pt x="1" y="945"/>
                    <a:pt x="1" y="2136"/>
                  </a:cubicBezTo>
                  <a:cubicBezTo>
                    <a:pt x="1" y="3328"/>
                    <a:pt x="987" y="4313"/>
                    <a:pt x="2137" y="4313"/>
                  </a:cubicBezTo>
                  <a:lnTo>
                    <a:pt x="23704" y="4313"/>
                  </a:lnTo>
                  <a:cubicBezTo>
                    <a:pt x="24895" y="4313"/>
                    <a:pt x="25881" y="3328"/>
                    <a:pt x="25881" y="2136"/>
                  </a:cubicBezTo>
                  <a:cubicBezTo>
                    <a:pt x="25881" y="945"/>
                    <a:pt x="24895" y="0"/>
                    <a:pt x="23704" y="0"/>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51" name="Google Shape;4251;p111"/>
          <p:cNvPicPr preferRelativeResize="0"/>
          <p:nvPr/>
        </p:nvPicPr>
        <p:blipFill rotWithShape="1">
          <a:blip r:embed="rId3">
            <a:alphaModFix/>
          </a:blip>
          <a:srcRect b="11838" l="9891" r="64796" t="22788"/>
          <a:stretch/>
        </p:blipFill>
        <p:spPr>
          <a:xfrm>
            <a:off x="3788794" y="777076"/>
            <a:ext cx="1594736" cy="2325850"/>
          </a:xfrm>
          <a:prstGeom prst="rect">
            <a:avLst/>
          </a:prstGeom>
          <a:noFill/>
          <a:ln cap="flat" cmpd="sng" w="9525">
            <a:solidFill>
              <a:schemeClr val="dk2"/>
            </a:solidFill>
            <a:prstDash val="solid"/>
            <a:round/>
            <a:headEnd len="sm" w="sm" type="none"/>
            <a:tailEnd len="sm" w="sm" type="none"/>
          </a:ln>
        </p:spPr>
      </p:pic>
      <p:sp>
        <p:nvSpPr>
          <p:cNvPr id="4252" name="Google Shape;4252;p111">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grpSp>
        <p:nvGrpSpPr>
          <p:cNvPr id="4253" name="Google Shape;4253;p111"/>
          <p:cNvGrpSpPr/>
          <p:nvPr/>
        </p:nvGrpSpPr>
        <p:grpSpPr>
          <a:xfrm>
            <a:off x="2048038" y="550200"/>
            <a:ext cx="5047925" cy="4066200"/>
            <a:chOff x="2048038" y="550200"/>
            <a:chExt cx="5047925" cy="4066200"/>
          </a:xfrm>
        </p:grpSpPr>
        <p:cxnSp>
          <p:nvCxnSpPr>
            <p:cNvPr id="4254" name="Google Shape;4254;p111"/>
            <p:cNvCxnSpPr/>
            <p:nvPr/>
          </p:nvCxnSpPr>
          <p:spPr>
            <a:xfrm rot="10800000">
              <a:off x="2048038" y="550200"/>
              <a:ext cx="0" cy="4066200"/>
            </a:xfrm>
            <a:prstGeom prst="straightConnector1">
              <a:avLst/>
            </a:prstGeom>
            <a:noFill/>
            <a:ln cap="flat" cmpd="sng" w="9525">
              <a:solidFill>
                <a:schemeClr val="lt1"/>
              </a:solidFill>
              <a:prstDash val="solid"/>
              <a:round/>
              <a:headEnd len="med" w="med" type="none"/>
              <a:tailEnd len="med" w="med" type="none"/>
            </a:ln>
          </p:spPr>
        </p:cxnSp>
        <p:cxnSp>
          <p:nvCxnSpPr>
            <p:cNvPr id="4255" name="Google Shape;4255;p111"/>
            <p:cNvCxnSpPr/>
            <p:nvPr/>
          </p:nvCxnSpPr>
          <p:spPr>
            <a:xfrm rot="10800000">
              <a:off x="7095963" y="550200"/>
              <a:ext cx="0" cy="4066200"/>
            </a:xfrm>
            <a:prstGeom prst="straightConnector1">
              <a:avLst/>
            </a:prstGeom>
            <a:noFill/>
            <a:ln cap="flat" cmpd="sng" w="9525">
              <a:solidFill>
                <a:schemeClr val="lt1"/>
              </a:solidFill>
              <a:prstDash val="solid"/>
              <a:round/>
              <a:headEnd len="med" w="med" type="none"/>
              <a:tailEnd len="med" w="med" type="none"/>
            </a:ln>
          </p:spPr>
        </p:cxnSp>
      </p:grpSp>
      <p:grpSp>
        <p:nvGrpSpPr>
          <p:cNvPr id="4256" name="Google Shape;4256;p111"/>
          <p:cNvGrpSpPr/>
          <p:nvPr/>
        </p:nvGrpSpPr>
        <p:grpSpPr>
          <a:xfrm>
            <a:off x="362777" y="805050"/>
            <a:ext cx="1521447" cy="3623875"/>
            <a:chOff x="250589" y="805050"/>
            <a:chExt cx="1521447" cy="3623875"/>
          </a:xfrm>
        </p:grpSpPr>
        <p:sp>
          <p:nvSpPr>
            <p:cNvPr id="4257" name="Google Shape;4257;p111"/>
            <p:cNvSpPr/>
            <p:nvPr/>
          </p:nvSpPr>
          <p:spPr>
            <a:xfrm>
              <a:off x="708799" y="805050"/>
              <a:ext cx="605036" cy="705887"/>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1"/>
            <p:cNvSpPr/>
            <p:nvPr/>
          </p:nvSpPr>
          <p:spPr>
            <a:xfrm flipH="1" rot="10800000">
              <a:off x="708774" y="3723038"/>
              <a:ext cx="605036" cy="705887"/>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1"/>
            <p:cNvSpPr/>
            <p:nvPr/>
          </p:nvSpPr>
          <p:spPr>
            <a:xfrm>
              <a:off x="250589" y="1822306"/>
              <a:ext cx="1521447" cy="1521480"/>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111"/>
          <p:cNvGrpSpPr/>
          <p:nvPr/>
        </p:nvGrpSpPr>
        <p:grpSpPr>
          <a:xfrm>
            <a:off x="7259777" y="805050"/>
            <a:ext cx="1521447" cy="3623875"/>
            <a:chOff x="7123064" y="805050"/>
            <a:chExt cx="1521447" cy="3623875"/>
          </a:xfrm>
        </p:grpSpPr>
        <p:sp>
          <p:nvSpPr>
            <p:cNvPr id="4261" name="Google Shape;4261;p111"/>
            <p:cNvSpPr/>
            <p:nvPr/>
          </p:nvSpPr>
          <p:spPr>
            <a:xfrm>
              <a:off x="7581274" y="805050"/>
              <a:ext cx="605036" cy="705887"/>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1"/>
            <p:cNvSpPr/>
            <p:nvPr/>
          </p:nvSpPr>
          <p:spPr>
            <a:xfrm flipH="1" rot="10800000">
              <a:off x="7581249" y="3723038"/>
              <a:ext cx="605036" cy="705887"/>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1"/>
            <p:cNvSpPr/>
            <p:nvPr/>
          </p:nvSpPr>
          <p:spPr>
            <a:xfrm>
              <a:off x="7123064" y="1822306"/>
              <a:ext cx="1521447" cy="1521480"/>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58"/>
          <p:cNvSpPr txBox="1"/>
          <p:nvPr>
            <p:ph type="title"/>
          </p:nvPr>
        </p:nvSpPr>
        <p:spPr>
          <a:xfrm>
            <a:off x="2200050" y="2376610"/>
            <a:ext cx="47439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ME</a:t>
            </a:r>
            <a:endParaRPr/>
          </a:p>
        </p:txBody>
      </p:sp>
      <p:sp>
        <p:nvSpPr>
          <p:cNvPr id="2556" name="Google Shape;2556;p58"/>
          <p:cNvSpPr txBox="1"/>
          <p:nvPr>
            <p:ph idx="1" type="subTitle"/>
          </p:nvPr>
        </p:nvSpPr>
        <p:spPr>
          <a:xfrm>
            <a:off x="2200050" y="3811474"/>
            <a:ext cx="4743900" cy="458700"/>
          </a:xfrm>
          <a:prstGeom prst="rect">
            <a:avLst/>
          </a:prstGeom>
          <a:gradFill>
            <a:gsLst>
              <a:gs pos="0">
                <a:srgbClr val="7575FF">
                  <a:alpha val="29411"/>
                </a:srgbClr>
              </a:gs>
              <a:gs pos="50000">
                <a:schemeClr val="dk2"/>
              </a:gs>
              <a:gs pos="100000">
                <a:srgbClr val="7575FF">
                  <a:alpha val="29411"/>
                </a:srgbClr>
              </a:gs>
            </a:gsLst>
            <a:lin ang="10801400"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557" name="Google Shape;2557;p5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558" name="Google Shape;2558;p5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559" name="Google Shape;2559;p58">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2560" name="Google Shape;2560;p58"/>
          <p:cNvSpPr txBox="1"/>
          <p:nvPr>
            <p:ph idx="2" type="title"/>
          </p:nvPr>
        </p:nvSpPr>
        <p:spPr>
          <a:xfrm rot="2188">
            <a:off x="3629250" y="873915"/>
            <a:ext cx="1885500" cy="13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561" name="Google Shape;2561;p58"/>
          <p:cNvGrpSpPr/>
          <p:nvPr/>
        </p:nvGrpSpPr>
        <p:grpSpPr>
          <a:xfrm>
            <a:off x="2447904" y="1152469"/>
            <a:ext cx="640742" cy="458688"/>
            <a:chOff x="2777650" y="4734000"/>
            <a:chExt cx="682875" cy="488850"/>
          </a:xfrm>
        </p:grpSpPr>
        <p:sp>
          <p:nvSpPr>
            <p:cNvPr id="2562" name="Google Shape;2562;p58"/>
            <p:cNvSpPr/>
            <p:nvPr/>
          </p:nvSpPr>
          <p:spPr>
            <a:xfrm>
              <a:off x="2977375" y="4734000"/>
              <a:ext cx="89425" cy="488850"/>
            </a:xfrm>
            <a:custGeom>
              <a:rect b="b" l="l" r="r" t="t"/>
              <a:pathLst>
                <a:path extrusionOk="0" h="19554" w="3577">
                  <a:moveTo>
                    <a:pt x="1788" y="0"/>
                  </a:moveTo>
                  <a:lnTo>
                    <a:pt x="1" y="9777"/>
                  </a:lnTo>
                  <a:lnTo>
                    <a:pt x="1788" y="19554"/>
                  </a:lnTo>
                  <a:lnTo>
                    <a:pt x="3576" y="9777"/>
                  </a:lnTo>
                  <a:lnTo>
                    <a:pt x="1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2777650" y="4978425"/>
              <a:ext cx="488875" cy="44700"/>
            </a:xfrm>
            <a:custGeom>
              <a:rect b="b" l="l" r="r" t="t"/>
              <a:pathLst>
                <a:path extrusionOk="0" h="1788" w="19555">
                  <a:moveTo>
                    <a:pt x="1" y="0"/>
                  </a:moveTo>
                  <a:lnTo>
                    <a:pt x="9777" y="1788"/>
                  </a:lnTo>
                  <a:lnTo>
                    <a:pt x="19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2777650" y="4933725"/>
              <a:ext cx="488875" cy="44725"/>
            </a:xfrm>
            <a:custGeom>
              <a:rect b="b" l="l" r="r" t="t"/>
              <a:pathLst>
                <a:path extrusionOk="0" h="1789" w="19555">
                  <a:moveTo>
                    <a:pt x="9777" y="0"/>
                  </a:moveTo>
                  <a:lnTo>
                    <a:pt x="1" y="1788"/>
                  </a:lnTo>
                  <a:lnTo>
                    <a:pt x="19554" y="1788"/>
                  </a:lnTo>
                  <a:lnTo>
                    <a:pt x="9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8"/>
            <p:cNvSpPr/>
            <p:nvPr/>
          </p:nvSpPr>
          <p:spPr>
            <a:xfrm>
              <a:off x="3333975" y="4979550"/>
              <a:ext cx="39150" cy="213925"/>
            </a:xfrm>
            <a:custGeom>
              <a:rect b="b" l="l" r="r" t="t"/>
              <a:pathLst>
                <a:path extrusionOk="0" h="8557" w="1566">
                  <a:moveTo>
                    <a:pt x="784" y="1"/>
                  </a:moveTo>
                  <a:lnTo>
                    <a:pt x="1" y="4279"/>
                  </a:lnTo>
                  <a:lnTo>
                    <a:pt x="784" y="8557"/>
                  </a:lnTo>
                  <a:lnTo>
                    <a:pt x="1565" y="4279"/>
                  </a:lnTo>
                  <a:lnTo>
                    <a:pt x="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3246575" y="5086500"/>
              <a:ext cx="213950" cy="19600"/>
            </a:xfrm>
            <a:custGeom>
              <a:rect b="b" l="l" r="r" t="t"/>
              <a:pathLst>
                <a:path extrusionOk="0" h="784" w="8558">
                  <a:moveTo>
                    <a:pt x="0" y="1"/>
                  </a:moveTo>
                  <a:lnTo>
                    <a:pt x="4280" y="784"/>
                  </a:lnTo>
                  <a:lnTo>
                    <a:pt x="85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3246575" y="5066975"/>
              <a:ext cx="213950" cy="19550"/>
            </a:xfrm>
            <a:custGeom>
              <a:rect b="b" l="l" r="r" t="t"/>
              <a:pathLst>
                <a:path extrusionOk="0" h="782" w="8558">
                  <a:moveTo>
                    <a:pt x="4280" y="1"/>
                  </a:moveTo>
                  <a:lnTo>
                    <a:pt x="0" y="782"/>
                  </a:lnTo>
                  <a:lnTo>
                    <a:pt x="8558" y="782"/>
                  </a:lnTo>
                  <a:lnTo>
                    <a:pt x="4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3169075" y="4734000"/>
              <a:ext cx="23125" cy="126550"/>
            </a:xfrm>
            <a:custGeom>
              <a:rect b="b" l="l" r="r" t="t"/>
              <a:pathLst>
                <a:path extrusionOk="0" h="5062" w="925">
                  <a:moveTo>
                    <a:pt x="462" y="0"/>
                  </a:moveTo>
                  <a:lnTo>
                    <a:pt x="0" y="2531"/>
                  </a:lnTo>
                  <a:lnTo>
                    <a:pt x="462" y="5061"/>
                  </a:lnTo>
                  <a:lnTo>
                    <a:pt x="925" y="2531"/>
                  </a:lnTo>
                  <a:lnTo>
                    <a:pt x="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3117375" y="4797275"/>
              <a:ext cx="126550" cy="11550"/>
            </a:xfrm>
            <a:custGeom>
              <a:rect b="b" l="l" r="r" t="t"/>
              <a:pathLst>
                <a:path extrusionOk="0" h="462" w="5062">
                  <a:moveTo>
                    <a:pt x="0" y="0"/>
                  </a:moveTo>
                  <a:lnTo>
                    <a:pt x="2530" y="462"/>
                  </a:lnTo>
                  <a:lnTo>
                    <a:pt x="5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3117375" y="4785700"/>
              <a:ext cx="126550" cy="11600"/>
            </a:xfrm>
            <a:custGeom>
              <a:rect b="b" l="l" r="r" t="t"/>
              <a:pathLst>
                <a:path extrusionOk="0" h="464" w="5062">
                  <a:moveTo>
                    <a:pt x="2530" y="0"/>
                  </a:moveTo>
                  <a:lnTo>
                    <a:pt x="0" y="463"/>
                  </a:lnTo>
                  <a:lnTo>
                    <a:pt x="5061" y="463"/>
                  </a:lnTo>
                  <a:lnTo>
                    <a:pt x="25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1" name="Google Shape;2571;p58"/>
          <p:cNvGrpSpPr/>
          <p:nvPr/>
        </p:nvGrpSpPr>
        <p:grpSpPr>
          <a:xfrm flipH="1">
            <a:off x="6143604" y="1152469"/>
            <a:ext cx="640742" cy="458688"/>
            <a:chOff x="2777650" y="4734000"/>
            <a:chExt cx="682875" cy="488850"/>
          </a:xfrm>
        </p:grpSpPr>
        <p:sp>
          <p:nvSpPr>
            <p:cNvPr id="2572" name="Google Shape;2572;p58"/>
            <p:cNvSpPr/>
            <p:nvPr/>
          </p:nvSpPr>
          <p:spPr>
            <a:xfrm>
              <a:off x="2977375" y="4734000"/>
              <a:ext cx="89425" cy="488850"/>
            </a:xfrm>
            <a:custGeom>
              <a:rect b="b" l="l" r="r" t="t"/>
              <a:pathLst>
                <a:path extrusionOk="0" h="19554" w="3577">
                  <a:moveTo>
                    <a:pt x="1788" y="0"/>
                  </a:moveTo>
                  <a:lnTo>
                    <a:pt x="1" y="9777"/>
                  </a:lnTo>
                  <a:lnTo>
                    <a:pt x="1788" y="19554"/>
                  </a:lnTo>
                  <a:lnTo>
                    <a:pt x="3576" y="9777"/>
                  </a:lnTo>
                  <a:lnTo>
                    <a:pt x="17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2777650" y="4978425"/>
              <a:ext cx="488875" cy="44700"/>
            </a:xfrm>
            <a:custGeom>
              <a:rect b="b" l="l" r="r" t="t"/>
              <a:pathLst>
                <a:path extrusionOk="0" h="1788" w="19555">
                  <a:moveTo>
                    <a:pt x="1" y="0"/>
                  </a:moveTo>
                  <a:lnTo>
                    <a:pt x="9777" y="1788"/>
                  </a:lnTo>
                  <a:lnTo>
                    <a:pt x="19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2777650" y="4933725"/>
              <a:ext cx="488875" cy="44725"/>
            </a:xfrm>
            <a:custGeom>
              <a:rect b="b" l="l" r="r" t="t"/>
              <a:pathLst>
                <a:path extrusionOk="0" h="1789" w="19555">
                  <a:moveTo>
                    <a:pt x="9777" y="0"/>
                  </a:moveTo>
                  <a:lnTo>
                    <a:pt x="1" y="1788"/>
                  </a:lnTo>
                  <a:lnTo>
                    <a:pt x="19554" y="1788"/>
                  </a:lnTo>
                  <a:lnTo>
                    <a:pt x="9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3333975" y="4979550"/>
              <a:ext cx="39150" cy="213925"/>
            </a:xfrm>
            <a:custGeom>
              <a:rect b="b" l="l" r="r" t="t"/>
              <a:pathLst>
                <a:path extrusionOk="0" h="8557" w="1566">
                  <a:moveTo>
                    <a:pt x="784" y="1"/>
                  </a:moveTo>
                  <a:lnTo>
                    <a:pt x="1" y="4279"/>
                  </a:lnTo>
                  <a:lnTo>
                    <a:pt x="784" y="8557"/>
                  </a:lnTo>
                  <a:lnTo>
                    <a:pt x="1565" y="4279"/>
                  </a:lnTo>
                  <a:lnTo>
                    <a:pt x="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3246575" y="5086500"/>
              <a:ext cx="213950" cy="19600"/>
            </a:xfrm>
            <a:custGeom>
              <a:rect b="b" l="l" r="r" t="t"/>
              <a:pathLst>
                <a:path extrusionOk="0" h="784" w="8558">
                  <a:moveTo>
                    <a:pt x="0" y="1"/>
                  </a:moveTo>
                  <a:lnTo>
                    <a:pt x="4280" y="784"/>
                  </a:lnTo>
                  <a:lnTo>
                    <a:pt x="85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3246575" y="5066975"/>
              <a:ext cx="213950" cy="19550"/>
            </a:xfrm>
            <a:custGeom>
              <a:rect b="b" l="l" r="r" t="t"/>
              <a:pathLst>
                <a:path extrusionOk="0" h="782" w="8558">
                  <a:moveTo>
                    <a:pt x="4280" y="1"/>
                  </a:moveTo>
                  <a:lnTo>
                    <a:pt x="0" y="782"/>
                  </a:lnTo>
                  <a:lnTo>
                    <a:pt x="8558" y="782"/>
                  </a:lnTo>
                  <a:lnTo>
                    <a:pt x="4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3169075" y="4734000"/>
              <a:ext cx="23125" cy="126550"/>
            </a:xfrm>
            <a:custGeom>
              <a:rect b="b" l="l" r="r" t="t"/>
              <a:pathLst>
                <a:path extrusionOk="0" h="5062" w="925">
                  <a:moveTo>
                    <a:pt x="462" y="0"/>
                  </a:moveTo>
                  <a:lnTo>
                    <a:pt x="0" y="2531"/>
                  </a:lnTo>
                  <a:lnTo>
                    <a:pt x="462" y="5061"/>
                  </a:lnTo>
                  <a:lnTo>
                    <a:pt x="925" y="2531"/>
                  </a:lnTo>
                  <a:lnTo>
                    <a:pt x="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3117375" y="4797275"/>
              <a:ext cx="126550" cy="11550"/>
            </a:xfrm>
            <a:custGeom>
              <a:rect b="b" l="l" r="r" t="t"/>
              <a:pathLst>
                <a:path extrusionOk="0" h="462" w="5062">
                  <a:moveTo>
                    <a:pt x="0" y="0"/>
                  </a:moveTo>
                  <a:lnTo>
                    <a:pt x="2530" y="462"/>
                  </a:lnTo>
                  <a:lnTo>
                    <a:pt x="5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3117375" y="4785700"/>
              <a:ext cx="126550" cy="11600"/>
            </a:xfrm>
            <a:custGeom>
              <a:rect b="b" l="l" r="r" t="t"/>
              <a:pathLst>
                <a:path extrusionOk="0" h="464" w="5062">
                  <a:moveTo>
                    <a:pt x="2530" y="0"/>
                  </a:moveTo>
                  <a:lnTo>
                    <a:pt x="0" y="463"/>
                  </a:lnTo>
                  <a:lnTo>
                    <a:pt x="5061" y="463"/>
                  </a:lnTo>
                  <a:lnTo>
                    <a:pt x="25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58"/>
          <p:cNvGrpSpPr/>
          <p:nvPr/>
        </p:nvGrpSpPr>
        <p:grpSpPr>
          <a:xfrm>
            <a:off x="375575" y="579018"/>
            <a:ext cx="1149650" cy="3954775"/>
            <a:chOff x="375575" y="579018"/>
            <a:chExt cx="1149650" cy="3954775"/>
          </a:xfrm>
        </p:grpSpPr>
        <p:sp>
          <p:nvSpPr>
            <p:cNvPr id="2582" name="Google Shape;2582;p58"/>
            <p:cNvSpPr/>
            <p:nvPr/>
          </p:nvSpPr>
          <p:spPr>
            <a:xfrm>
              <a:off x="375575" y="579018"/>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375575" y="3384143"/>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58"/>
            <p:cNvCxnSpPr/>
            <p:nvPr/>
          </p:nvCxnSpPr>
          <p:spPr>
            <a:xfrm>
              <a:off x="955900" y="1753809"/>
              <a:ext cx="0" cy="548100"/>
            </a:xfrm>
            <a:prstGeom prst="straightConnector1">
              <a:avLst/>
            </a:prstGeom>
            <a:noFill/>
            <a:ln cap="flat" cmpd="sng" w="9525">
              <a:solidFill>
                <a:schemeClr val="lt1"/>
              </a:solidFill>
              <a:prstDash val="solid"/>
              <a:round/>
              <a:headEnd len="med" w="med" type="none"/>
              <a:tailEnd len="med" w="med" type="none"/>
            </a:ln>
          </p:spPr>
        </p:cxnSp>
        <p:grpSp>
          <p:nvGrpSpPr>
            <p:cNvPr id="2585" name="Google Shape;2585;p58"/>
            <p:cNvGrpSpPr/>
            <p:nvPr/>
          </p:nvGrpSpPr>
          <p:grpSpPr>
            <a:xfrm>
              <a:off x="709228" y="2327049"/>
              <a:ext cx="482323" cy="458712"/>
              <a:chOff x="5413850" y="3324100"/>
              <a:chExt cx="829875" cy="789250"/>
            </a:xfrm>
          </p:grpSpPr>
          <p:sp>
            <p:nvSpPr>
              <p:cNvPr id="2586" name="Google Shape;2586;p58"/>
              <p:cNvSpPr/>
              <p:nvPr/>
            </p:nvSpPr>
            <p:spPr>
              <a:xfrm>
                <a:off x="5413850" y="3324100"/>
                <a:ext cx="414950" cy="366075"/>
              </a:xfrm>
              <a:custGeom>
                <a:rect b="b" l="l" r="r" t="t"/>
                <a:pathLst>
                  <a:path extrusionOk="0" h="14643" w="16598">
                    <a:moveTo>
                      <a:pt x="16598" y="0"/>
                    </a:moveTo>
                    <a:lnTo>
                      <a:pt x="12791" y="12212"/>
                    </a:lnTo>
                    <a:lnTo>
                      <a:pt x="1" y="12058"/>
                    </a:lnTo>
                    <a:lnTo>
                      <a:pt x="1" y="12058"/>
                    </a:lnTo>
                    <a:lnTo>
                      <a:pt x="13788" y="14643"/>
                    </a:lnTo>
                    <a:lnTo>
                      <a:pt x="16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5828775" y="3324100"/>
                <a:ext cx="414950" cy="366075"/>
              </a:xfrm>
              <a:custGeom>
                <a:rect b="b" l="l" r="r" t="t"/>
                <a:pathLst>
                  <a:path extrusionOk="0" h="14643" w="16598">
                    <a:moveTo>
                      <a:pt x="1" y="0"/>
                    </a:moveTo>
                    <a:lnTo>
                      <a:pt x="2809" y="14643"/>
                    </a:lnTo>
                    <a:lnTo>
                      <a:pt x="16598" y="12058"/>
                    </a:lnTo>
                    <a:lnTo>
                      <a:pt x="3806" y="122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5926875" y="3625550"/>
                <a:ext cx="316850" cy="487800"/>
              </a:xfrm>
              <a:custGeom>
                <a:rect b="b" l="l" r="r" t="t"/>
                <a:pathLst>
                  <a:path extrusionOk="0" h="19512" w="12674">
                    <a:moveTo>
                      <a:pt x="12674" y="0"/>
                    </a:moveTo>
                    <a:lnTo>
                      <a:pt x="0" y="6014"/>
                    </a:lnTo>
                    <a:lnTo>
                      <a:pt x="6334" y="19511"/>
                    </a:lnTo>
                    <a:lnTo>
                      <a:pt x="2235" y="7394"/>
                    </a:lnTo>
                    <a:lnTo>
                      <a:pt x="1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5572300" y="3858450"/>
                <a:ext cx="512925" cy="254900"/>
              </a:xfrm>
              <a:custGeom>
                <a:rect b="b" l="l" r="r" t="t"/>
                <a:pathLst>
                  <a:path extrusionOk="0" h="10196" w="20517">
                    <a:moveTo>
                      <a:pt x="9638" y="1"/>
                    </a:moveTo>
                    <a:lnTo>
                      <a:pt x="1" y="10195"/>
                    </a:lnTo>
                    <a:lnTo>
                      <a:pt x="10260" y="2553"/>
                    </a:lnTo>
                    <a:lnTo>
                      <a:pt x="20517" y="10195"/>
                    </a:lnTo>
                    <a:lnTo>
                      <a:pt x="9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5413850" y="3625550"/>
                <a:ext cx="326425" cy="487800"/>
              </a:xfrm>
              <a:custGeom>
                <a:rect b="b" l="l" r="r" t="t"/>
                <a:pathLst>
                  <a:path extrusionOk="0" h="19512" w="13057">
                    <a:moveTo>
                      <a:pt x="1" y="0"/>
                    </a:moveTo>
                    <a:lnTo>
                      <a:pt x="10439" y="7394"/>
                    </a:lnTo>
                    <a:lnTo>
                      <a:pt x="6339" y="19511"/>
                    </a:lnTo>
                    <a:lnTo>
                      <a:pt x="13057" y="719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91" name="Google Shape;2591;p58"/>
            <p:cNvCxnSpPr/>
            <p:nvPr/>
          </p:nvCxnSpPr>
          <p:spPr>
            <a:xfrm>
              <a:off x="955900" y="2810902"/>
              <a:ext cx="0" cy="548100"/>
            </a:xfrm>
            <a:prstGeom prst="straightConnector1">
              <a:avLst/>
            </a:prstGeom>
            <a:noFill/>
            <a:ln cap="flat" cmpd="sng" w="9525">
              <a:solidFill>
                <a:schemeClr val="lt1"/>
              </a:solidFill>
              <a:prstDash val="solid"/>
              <a:round/>
              <a:headEnd len="med" w="med" type="none"/>
              <a:tailEnd len="med" w="med" type="none"/>
            </a:ln>
          </p:spPr>
        </p:cxnSp>
      </p:grpSp>
      <p:grpSp>
        <p:nvGrpSpPr>
          <p:cNvPr id="2592" name="Google Shape;2592;p58"/>
          <p:cNvGrpSpPr/>
          <p:nvPr/>
        </p:nvGrpSpPr>
        <p:grpSpPr>
          <a:xfrm>
            <a:off x="7662193" y="579018"/>
            <a:ext cx="1149650" cy="3954775"/>
            <a:chOff x="375575" y="579018"/>
            <a:chExt cx="1149650" cy="3954775"/>
          </a:xfrm>
        </p:grpSpPr>
        <p:sp>
          <p:nvSpPr>
            <p:cNvPr id="2593" name="Google Shape;2593;p58"/>
            <p:cNvSpPr/>
            <p:nvPr/>
          </p:nvSpPr>
          <p:spPr>
            <a:xfrm>
              <a:off x="375575" y="579018"/>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8"/>
            <p:cNvSpPr/>
            <p:nvPr/>
          </p:nvSpPr>
          <p:spPr>
            <a:xfrm>
              <a:off x="375575" y="3384143"/>
              <a:ext cx="1149650" cy="1149650"/>
            </a:xfrm>
            <a:custGeom>
              <a:rect b="b" l="l" r="r" t="t"/>
              <a:pathLst>
                <a:path extrusionOk="0" h="45986" w="45986">
                  <a:moveTo>
                    <a:pt x="22994" y="0"/>
                  </a:moveTo>
                  <a:lnTo>
                    <a:pt x="22312" y="19500"/>
                  </a:lnTo>
                  <a:lnTo>
                    <a:pt x="12853" y="3941"/>
                  </a:lnTo>
                  <a:lnTo>
                    <a:pt x="20376" y="20259"/>
                  </a:lnTo>
                  <a:lnTo>
                    <a:pt x="4400" y="12034"/>
                  </a:lnTo>
                  <a:lnTo>
                    <a:pt x="19746" y="22304"/>
                  </a:lnTo>
                  <a:lnTo>
                    <a:pt x="0" y="22994"/>
                  </a:lnTo>
                  <a:lnTo>
                    <a:pt x="19500" y="23674"/>
                  </a:lnTo>
                  <a:lnTo>
                    <a:pt x="3940" y="33133"/>
                  </a:lnTo>
                  <a:lnTo>
                    <a:pt x="20260" y="25610"/>
                  </a:lnTo>
                  <a:lnTo>
                    <a:pt x="12034" y="41586"/>
                  </a:lnTo>
                  <a:lnTo>
                    <a:pt x="12034" y="41586"/>
                  </a:lnTo>
                  <a:lnTo>
                    <a:pt x="22304" y="26240"/>
                  </a:lnTo>
                  <a:lnTo>
                    <a:pt x="22994" y="45986"/>
                  </a:lnTo>
                  <a:lnTo>
                    <a:pt x="23674" y="26486"/>
                  </a:lnTo>
                  <a:lnTo>
                    <a:pt x="33133" y="42046"/>
                  </a:lnTo>
                  <a:lnTo>
                    <a:pt x="25610" y="25727"/>
                  </a:lnTo>
                  <a:lnTo>
                    <a:pt x="41587" y="33952"/>
                  </a:lnTo>
                  <a:lnTo>
                    <a:pt x="26240" y="23682"/>
                  </a:lnTo>
                  <a:lnTo>
                    <a:pt x="45986" y="22994"/>
                  </a:lnTo>
                  <a:lnTo>
                    <a:pt x="26486" y="22312"/>
                  </a:lnTo>
                  <a:lnTo>
                    <a:pt x="42047" y="12853"/>
                  </a:lnTo>
                  <a:lnTo>
                    <a:pt x="25727" y="20376"/>
                  </a:lnTo>
                  <a:lnTo>
                    <a:pt x="33952" y="4399"/>
                  </a:lnTo>
                  <a:lnTo>
                    <a:pt x="23682" y="19746"/>
                  </a:lnTo>
                  <a:lnTo>
                    <a:pt x="229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5" name="Google Shape;2595;p58"/>
            <p:cNvCxnSpPr/>
            <p:nvPr/>
          </p:nvCxnSpPr>
          <p:spPr>
            <a:xfrm>
              <a:off x="955900" y="1753809"/>
              <a:ext cx="0" cy="548100"/>
            </a:xfrm>
            <a:prstGeom prst="straightConnector1">
              <a:avLst/>
            </a:prstGeom>
            <a:noFill/>
            <a:ln cap="flat" cmpd="sng" w="9525">
              <a:solidFill>
                <a:schemeClr val="lt1"/>
              </a:solidFill>
              <a:prstDash val="solid"/>
              <a:round/>
              <a:headEnd len="med" w="med" type="none"/>
              <a:tailEnd len="med" w="med" type="none"/>
            </a:ln>
          </p:spPr>
        </p:cxnSp>
        <p:grpSp>
          <p:nvGrpSpPr>
            <p:cNvPr id="2596" name="Google Shape;2596;p58"/>
            <p:cNvGrpSpPr/>
            <p:nvPr/>
          </p:nvGrpSpPr>
          <p:grpSpPr>
            <a:xfrm>
              <a:off x="709228" y="2327049"/>
              <a:ext cx="482323" cy="458712"/>
              <a:chOff x="5413850" y="3324100"/>
              <a:chExt cx="829875" cy="789250"/>
            </a:xfrm>
          </p:grpSpPr>
          <p:sp>
            <p:nvSpPr>
              <p:cNvPr id="2597" name="Google Shape;2597;p58"/>
              <p:cNvSpPr/>
              <p:nvPr/>
            </p:nvSpPr>
            <p:spPr>
              <a:xfrm>
                <a:off x="5413850" y="3324100"/>
                <a:ext cx="414950" cy="366075"/>
              </a:xfrm>
              <a:custGeom>
                <a:rect b="b" l="l" r="r" t="t"/>
                <a:pathLst>
                  <a:path extrusionOk="0" h="14643" w="16598">
                    <a:moveTo>
                      <a:pt x="16598" y="0"/>
                    </a:moveTo>
                    <a:lnTo>
                      <a:pt x="12791" y="12212"/>
                    </a:lnTo>
                    <a:lnTo>
                      <a:pt x="1" y="12058"/>
                    </a:lnTo>
                    <a:lnTo>
                      <a:pt x="1" y="12058"/>
                    </a:lnTo>
                    <a:lnTo>
                      <a:pt x="13788" y="14643"/>
                    </a:lnTo>
                    <a:lnTo>
                      <a:pt x="165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8"/>
              <p:cNvSpPr/>
              <p:nvPr/>
            </p:nvSpPr>
            <p:spPr>
              <a:xfrm>
                <a:off x="5828775" y="3324100"/>
                <a:ext cx="414950" cy="366075"/>
              </a:xfrm>
              <a:custGeom>
                <a:rect b="b" l="l" r="r" t="t"/>
                <a:pathLst>
                  <a:path extrusionOk="0" h="14643" w="16598">
                    <a:moveTo>
                      <a:pt x="1" y="0"/>
                    </a:moveTo>
                    <a:lnTo>
                      <a:pt x="2809" y="14643"/>
                    </a:lnTo>
                    <a:lnTo>
                      <a:pt x="16598" y="12058"/>
                    </a:lnTo>
                    <a:lnTo>
                      <a:pt x="3806" y="122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8"/>
              <p:cNvSpPr/>
              <p:nvPr/>
            </p:nvSpPr>
            <p:spPr>
              <a:xfrm>
                <a:off x="5926875" y="3625550"/>
                <a:ext cx="316850" cy="487800"/>
              </a:xfrm>
              <a:custGeom>
                <a:rect b="b" l="l" r="r" t="t"/>
                <a:pathLst>
                  <a:path extrusionOk="0" h="19512" w="12674">
                    <a:moveTo>
                      <a:pt x="12674" y="0"/>
                    </a:moveTo>
                    <a:lnTo>
                      <a:pt x="0" y="6014"/>
                    </a:lnTo>
                    <a:lnTo>
                      <a:pt x="6334" y="19511"/>
                    </a:lnTo>
                    <a:lnTo>
                      <a:pt x="2235" y="7394"/>
                    </a:lnTo>
                    <a:lnTo>
                      <a:pt x="1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8"/>
              <p:cNvSpPr/>
              <p:nvPr/>
            </p:nvSpPr>
            <p:spPr>
              <a:xfrm>
                <a:off x="5572300" y="3858450"/>
                <a:ext cx="512925" cy="254900"/>
              </a:xfrm>
              <a:custGeom>
                <a:rect b="b" l="l" r="r" t="t"/>
                <a:pathLst>
                  <a:path extrusionOk="0" h="10196" w="20517">
                    <a:moveTo>
                      <a:pt x="9638" y="1"/>
                    </a:moveTo>
                    <a:lnTo>
                      <a:pt x="1" y="10195"/>
                    </a:lnTo>
                    <a:lnTo>
                      <a:pt x="10260" y="2553"/>
                    </a:lnTo>
                    <a:lnTo>
                      <a:pt x="20517" y="10195"/>
                    </a:lnTo>
                    <a:lnTo>
                      <a:pt x="9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8"/>
              <p:cNvSpPr/>
              <p:nvPr/>
            </p:nvSpPr>
            <p:spPr>
              <a:xfrm>
                <a:off x="5413850" y="3625550"/>
                <a:ext cx="326425" cy="487800"/>
              </a:xfrm>
              <a:custGeom>
                <a:rect b="b" l="l" r="r" t="t"/>
                <a:pathLst>
                  <a:path extrusionOk="0" h="19512" w="13057">
                    <a:moveTo>
                      <a:pt x="1" y="0"/>
                    </a:moveTo>
                    <a:lnTo>
                      <a:pt x="10439" y="7394"/>
                    </a:lnTo>
                    <a:lnTo>
                      <a:pt x="6339" y="19511"/>
                    </a:lnTo>
                    <a:lnTo>
                      <a:pt x="13057" y="7197"/>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2" name="Google Shape;2602;p58"/>
            <p:cNvCxnSpPr/>
            <p:nvPr/>
          </p:nvCxnSpPr>
          <p:spPr>
            <a:xfrm>
              <a:off x="955900" y="2810902"/>
              <a:ext cx="0" cy="548100"/>
            </a:xfrm>
            <a:prstGeom prst="straightConnector1">
              <a:avLst/>
            </a:prstGeom>
            <a:noFill/>
            <a:ln cap="flat" cmpd="sng" w="9525">
              <a:solidFill>
                <a:schemeClr val="lt1"/>
              </a:solidFill>
              <a:prstDash val="solid"/>
              <a:round/>
              <a:headEnd len="med" w="med" type="none"/>
              <a:tailEnd len="med" w="med" type="none"/>
            </a:ln>
          </p:spPr>
        </p:cxnSp>
      </p:grpSp>
      <p:grpSp>
        <p:nvGrpSpPr>
          <p:cNvPr id="2603" name="Google Shape;2603;p58"/>
          <p:cNvGrpSpPr/>
          <p:nvPr/>
        </p:nvGrpSpPr>
        <p:grpSpPr>
          <a:xfrm>
            <a:off x="1765675" y="544025"/>
            <a:ext cx="5650250" cy="4062000"/>
            <a:chOff x="1765675" y="544025"/>
            <a:chExt cx="5650250" cy="4062000"/>
          </a:xfrm>
        </p:grpSpPr>
        <p:grpSp>
          <p:nvGrpSpPr>
            <p:cNvPr id="2604" name="Google Shape;2604;p58"/>
            <p:cNvGrpSpPr/>
            <p:nvPr/>
          </p:nvGrpSpPr>
          <p:grpSpPr>
            <a:xfrm>
              <a:off x="1765675" y="544025"/>
              <a:ext cx="5650250" cy="4062000"/>
              <a:chOff x="1765675" y="544025"/>
              <a:chExt cx="5650250" cy="4062000"/>
            </a:xfrm>
          </p:grpSpPr>
          <p:cxnSp>
            <p:nvCxnSpPr>
              <p:cNvPr id="2605" name="Google Shape;2605;p58"/>
              <p:cNvCxnSpPr/>
              <p:nvPr/>
            </p:nvCxnSpPr>
            <p:spPr>
              <a:xfrm rot="10800000">
                <a:off x="1765675" y="544025"/>
                <a:ext cx="0" cy="4062000"/>
              </a:xfrm>
              <a:prstGeom prst="straightConnector1">
                <a:avLst/>
              </a:prstGeom>
              <a:noFill/>
              <a:ln cap="flat" cmpd="sng" w="9525">
                <a:solidFill>
                  <a:schemeClr val="lt1"/>
                </a:solidFill>
                <a:prstDash val="solid"/>
                <a:round/>
                <a:headEnd len="med" w="med" type="none"/>
                <a:tailEnd len="med" w="med" type="none"/>
              </a:ln>
            </p:spPr>
          </p:cxnSp>
          <p:cxnSp>
            <p:nvCxnSpPr>
              <p:cNvPr id="2606" name="Google Shape;2606;p58"/>
              <p:cNvCxnSpPr/>
              <p:nvPr/>
            </p:nvCxnSpPr>
            <p:spPr>
              <a:xfrm>
                <a:off x="1772325" y="2329550"/>
                <a:ext cx="5643600" cy="0"/>
              </a:xfrm>
              <a:prstGeom prst="straightConnector1">
                <a:avLst/>
              </a:prstGeom>
              <a:noFill/>
              <a:ln cap="flat" cmpd="sng" w="9525">
                <a:solidFill>
                  <a:schemeClr val="lt1"/>
                </a:solidFill>
                <a:prstDash val="solid"/>
                <a:round/>
                <a:headEnd len="med" w="med" type="none"/>
                <a:tailEnd len="med" w="med" type="none"/>
              </a:ln>
            </p:spPr>
          </p:cxnSp>
          <p:cxnSp>
            <p:nvCxnSpPr>
              <p:cNvPr id="2607" name="Google Shape;2607;p58"/>
              <p:cNvCxnSpPr/>
              <p:nvPr/>
            </p:nvCxnSpPr>
            <p:spPr>
              <a:xfrm>
                <a:off x="1772325" y="3492950"/>
                <a:ext cx="5643600" cy="0"/>
              </a:xfrm>
              <a:prstGeom prst="straightConnector1">
                <a:avLst/>
              </a:prstGeom>
              <a:noFill/>
              <a:ln cap="flat" cmpd="sng" w="9525">
                <a:solidFill>
                  <a:schemeClr val="lt1"/>
                </a:solidFill>
                <a:prstDash val="solid"/>
                <a:round/>
                <a:headEnd len="med" w="med" type="none"/>
                <a:tailEnd len="med" w="med" type="none"/>
              </a:ln>
            </p:spPr>
          </p:cxnSp>
        </p:grpSp>
        <p:cxnSp>
          <p:nvCxnSpPr>
            <p:cNvPr id="2608" name="Google Shape;2608;p58"/>
            <p:cNvCxnSpPr/>
            <p:nvPr/>
          </p:nvCxnSpPr>
          <p:spPr>
            <a:xfrm rot="10800000">
              <a:off x="7403475" y="544025"/>
              <a:ext cx="0" cy="4062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2500"/>
                                        <p:tgtEl>
                                          <p:spTgt spid="2555"/>
                                        </p:tgtEl>
                                      </p:cBhvr>
                                    </p:animEffect>
                                  </p:childTnLst>
                                </p:cTn>
                              </p:par>
                              <p:par>
                                <p:cTn fill="hold" nodeType="with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3000"/>
                                        <p:tgtEl>
                                          <p:spTgt spid="2560"/>
                                        </p:tgtEl>
                                      </p:cBhvr>
                                    </p:animEffect>
                                  </p:childTnLst>
                                </p:cTn>
                              </p:par>
                              <p:par>
                                <p:cTn fill="hold" nodeType="withEffect" presetClass="entr" presetID="2" presetSubtype="4">
                                  <p:stCondLst>
                                    <p:cond delay="0"/>
                                  </p:stCondLst>
                                  <p:childTnLst>
                                    <p:set>
                                      <p:cBhvr>
                                        <p:cTn dur="1" fill="hold">
                                          <p:stCondLst>
                                            <p:cond delay="0"/>
                                          </p:stCondLst>
                                        </p:cTn>
                                        <p:tgtEl>
                                          <p:spTgt spid="2556"/>
                                        </p:tgtEl>
                                        <p:attrNameLst>
                                          <p:attrName>style.visibility</p:attrName>
                                        </p:attrNameLst>
                                      </p:cBhvr>
                                      <p:to>
                                        <p:strVal val="visible"/>
                                      </p:to>
                                    </p:set>
                                    <p:anim calcmode="lin" valueType="num">
                                      <p:cBhvr additive="base">
                                        <p:cTn dur="2000"/>
                                        <p:tgtEl>
                                          <p:spTgt spid="255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1500"/>
                                        <p:tgtEl>
                                          <p:spTgt spid="2571"/>
                                        </p:tgtEl>
                                      </p:cBhvr>
                                    </p:animEffect>
                                  </p:childTnLst>
                                </p:cTn>
                              </p:par>
                              <p:par>
                                <p:cTn fill="hold" nodeType="with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1500"/>
                                        <p:tgtEl>
                                          <p:spTgt spid="2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112"/>
          <p:cNvSpPr txBox="1"/>
          <p:nvPr>
            <p:ph idx="1" type="subTitle"/>
          </p:nvPr>
        </p:nvSpPr>
        <p:spPr>
          <a:xfrm>
            <a:off x="2679300" y="2137501"/>
            <a:ext cx="3785400" cy="10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Bellota Text"/>
                <a:ea typeface="Bellota Text"/>
                <a:cs typeface="Bellota Text"/>
                <a:sym typeface="Bellota Text"/>
              </a:rPr>
              <a:t>Do you have any questions?</a:t>
            </a:r>
            <a:endParaRPr b="1">
              <a:latin typeface="Bellota Text"/>
              <a:ea typeface="Bellota Text"/>
              <a:cs typeface="Bellota Text"/>
              <a:sym typeface="Bellota Text"/>
            </a:endParaRPr>
          </a:p>
          <a:p>
            <a:pPr indent="0" lvl="0" marL="0" rtl="0" algn="ctr">
              <a:spcBef>
                <a:spcPts val="0"/>
              </a:spcBef>
              <a:spcAft>
                <a:spcPts val="0"/>
              </a:spcAft>
              <a:buNone/>
            </a:pPr>
            <a:r>
              <a:rPr lang="en">
                <a:latin typeface="Bellota Text Light"/>
                <a:ea typeface="Bellota Text Light"/>
                <a:cs typeface="Bellota Text Light"/>
                <a:sym typeface="Bellota Text Light"/>
              </a:rPr>
              <a:t>addyouremail@freepik.com</a:t>
            </a:r>
            <a:endParaRPr>
              <a:latin typeface="Bellota Text Light"/>
              <a:ea typeface="Bellota Text Light"/>
              <a:cs typeface="Bellota Text Light"/>
              <a:sym typeface="Bellota Text Light"/>
            </a:endParaRPr>
          </a:p>
          <a:p>
            <a:pPr indent="0" lvl="0" marL="0" rtl="0" algn="ctr">
              <a:spcBef>
                <a:spcPts val="0"/>
              </a:spcBef>
              <a:spcAft>
                <a:spcPts val="0"/>
              </a:spcAft>
              <a:buNone/>
            </a:pPr>
            <a:r>
              <a:rPr lang="en">
                <a:latin typeface="Bellota Text Light"/>
                <a:ea typeface="Bellota Text Light"/>
                <a:cs typeface="Bellota Text Light"/>
                <a:sym typeface="Bellota Text Light"/>
              </a:rPr>
              <a:t>+91 620 421 838</a:t>
            </a:r>
            <a:endParaRPr>
              <a:latin typeface="Bellota Text Light"/>
              <a:ea typeface="Bellota Text Light"/>
              <a:cs typeface="Bellota Text Light"/>
              <a:sym typeface="Bellota Text Light"/>
            </a:endParaRPr>
          </a:p>
          <a:p>
            <a:pPr indent="0" lvl="0" marL="0" rtl="0" algn="ctr">
              <a:spcBef>
                <a:spcPts val="0"/>
              </a:spcBef>
              <a:spcAft>
                <a:spcPts val="0"/>
              </a:spcAft>
              <a:buNone/>
            </a:pPr>
            <a:r>
              <a:rPr lang="en">
                <a:latin typeface="Bellota Text Light"/>
                <a:ea typeface="Bellota Text Light"/>
                <a:cs typeface="Bellota Text Light"/>
                <a:sym typeface="Bellota Text Light"/>
              </a:rPr>
              <a:t>yourwebsite.com</a:t>
            </a:r>
            <a:endParaRPr>
              <a:latin typeface="Bellota Text Light"/>
              <a:ea typeface="Bellota Text Light"/>
              <a:cs typeface="Bellota Text Light"/>
              <a:sym typeface="Bellota Text Light"/>
            </a:endParaRPr>
          </a:p>
        </p:txBody>
      </p:sp>
      <p:sp>
        <p:nvSpPr>
          <p:cNvPr id="4269" name="Google Shape;4269;p112"/>
          <p:cNvSpPr txBox="1"/>
          <p:nvPr>
            <p:ph idx="2" type="subTitle"/>
          </p:nvPr>
        </p:nvSpPr>
        <p:spPr>
          <a:xfrm rot="-859">
            <a:off x="2770187" y="3956846"/>
            <a:ext cx="3603600" cy="4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slide as attribution</a:t>
            </a:r>
            <a:endParaRPr/>
          </a:p>
        </p:txBody>
      </p:sp>
      <p:sp>
        <p:nvSpPr>
          <p:cNvPr id="4270" name="Google Shape;4270;p112"/>
          <p:cNvSpPr txBox="1"/>
          <p:nvPr>
            <p:ph type="ctrTitle"/>
          </p:nvPr>
        </p:nvSpPr>
        <p:spPr>
          <a:xfrm>
            <a:off x="2133938" y="452475"/>
            <a:ext cx="4874100" cy="10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271" name="Google Shape;4271;p11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272" name="Google Shape;4272;p11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273" name="Google Shape;4273;p112"/>
          <p:cNvSpPr/>
          <p:nvPr/>
        </p:nvSpPr>
        <p:spPr>
          <a:xfrm>
            <a:off x="3544987" y="1652000"/>
            <a:ext cx="419250" cy="419714"/>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4" name="Google Shape;4274;p112"/>
          <p:cNvGrpSpPr/>
          <p:nvPr/>
        </p:nvGrpSpPr>
        <p:grpSpPr>
          <a:xfrm>
            <a:off x="4090049" y="1652154"/>
            <a:ext cx="419696" cy="419233"/>
            <a:chOff x="3303268" y="3817349"/>
            <a:chExt cx="346056" cy="345674"/>
          </a:xfrm>
        </p:grpSpPr>
        <p:sp>
          <p:nvSpPr>
            <p:cNvPr id="4275" name="Google Shape;4275;p11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112"/>
          <p:cNvGrpSpPr/>
          <p:nvPr/>
        </p:nvGrpSpPr>
        <p:grpSpPr>
          <a:xfrm>
            <a:off x="4634705" y="1652154"/>
            <a:ext cx="419696" cy="419233"/>
            <a:chOff x="3752358" y="3817349"/>
            <a:chExt cx="346056" cy="345674"/>
          </a:xfrm>
        </p:grpSpPr>
        <p:sp>
          <p:nvSpPr>
            <p:cNvPr id="4280" name="Google Shape;4280;p11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12"/>
          <p:cNvGrpSpPr/>
          <p:nvPr/>
        </p:nvGrpSpPr>
        <p:grpSpPr>
          <a:xfrm>
            <a:off x="5179410" y="1652148"/>
            <a:ext cx="419696" cy="419233"/>
            <a:chOff x="2238181" y="4120624"/>
            <a:chExt cx="346056" cy="345674"/>
          </a:xfrm>
        </p:grpSpPr>
        <p:grpSp>
          <p:nvGrpSpPr>
            <p:cNvPr id="4285" name="Google Shape;4285;p112"/>
            <p:cNvGrpSpPr/>
            <p:nvPr/>
          </p:nvGrpSpPr>
          <p:grpSpPr>
            <a:xfrm>
              <a:off x="2309155" y="4177413"/>
              <a:ext cx="203862" cy="231903"/>
              <a:chOff x="1512725" y="258500"/>
              <a:chExt cx="4570900" cy="5199625"/>
            </a:xfrm>
          </p:grpSpPr>
          <p:sp>
            <p:nvSpPr>
              <p:cNvPr id="4286" name="Google Shape;4286;p112"/>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2"/>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112"/>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9" name="Google Shape;4289;p112">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70"/>
                                        </p:tgtEl>
                                        <p:attrNameLst>
                                          <p:attrName>style.visibility</p:attrName>
                                        </p:attrNameLst>
                                      </p:cBhvr>
                                      <p:to>
                                        <p:strVal val="visible"/>
                                      </p:to>
                                    </p:set>
                                    <p:animEffect filter="fade" transition="in">
                                      <p:cBhvr>
                                        <p:cTn dur="2000"/>
                                        <p:tgtEl>
                                          <p:spTgt spid="4270"/>
                                        </p:tgtEl>
                                      </p:cBhvr>
                                    </p:animEffect>
                                  </p:childTnLst>
                                </p:cTn>
                              </p:par>
                              <p:par>
                                <p:cTn fill="hold" nodeType="withEffect" presetClass="entr" presetID="10" presetSubtype="0">
                                  <p:stCondLst>
                                    <p:cond delay="0"/>
                                  </p:stCondLst>
                                  <p:childTnLst>
                                    <p:set>
                                      <p:cBhvr>
                                        <p:cTn dur="1" fill="hold">
                                          <p:stCondLst>
                                            <p:cond delay="0"/>
                                          </p:stCondLst>
                                        </p:cTn>
                                        <p:tgtEl>
                                          <p:spTgt spid="4271"/>
                                        </p:tgtEl>
                                        <p:attrNameLst>
                                          <p:attrName>style.visibility</p:attrName>
                                        </p:attrNameLst>
                                      </p:cBhvr>
                                      <p:to>
                                        <p:strVal val="visible"/>
                                      </p:to>
                                    </p:set>
                                    <p:animEffect filter="fade" transition="in">
                                      <p:cBhvr>
                                        <p:cTn dur="2000"/>
                                        <p:tgtEl>
                                          <p:spTgt spid="4271"/>
                                        </p:tgtEl>
                                      </p:cBhvr>
                                    </p:animEffect>
                                  </p:childTnLst>
                                </p:cTn>
                              </p:par>
                              <p:par>
                                <p:cTn fill="hold" nodeType="withEffect" presetClass="entr" presetID="10" presetSubtype="0">
                                  <p:stCondLst>
                                    <p:cond delay="0"/>
                                  </p:stCondLst>
                                  <p:childTnLst>
                                    <p:set>
                                      <p:cBhvr>
                                        <p:cTn dur="1" fill="hold">
                                          <p:stCondLst>
                                            <p:cond delay="0"/>
                                          </p:stCondLst>
                                        </p:cTn>
                                        <p:tgtEl>
                                          <p:spTgt spid="4272"/>
                                        </p:tgtEl>
                                        <p:attrNameLst>
                                          <p:attrName>style.visibility</p:attrName>
                                        </p:attrNameLst>
                                      </p:cBhvr>
                                      <p:to>
                                        <p:strVal val="visible"/>
                                      </p:to>
                                    </p:set>
                                    <p:animEffect filter="fade" transition="in">
                                      <p:cBhvr>
                                        <p:cTn dur="2000"/>
                                        <p:tgtEl>
                                          <p:spTgt spid="4272"/>
                                        </p:tgtEl>
                                      </p:cBhvr>
                                    </p:animEffect>
                                  </p:childTnLst>
                                </p:cTn>
                              </p:par>
                              <p:par>
                                <p:cTn fill="hold" nodeType="withEffect" presetClass="entr" presetID="10" presetSubtype="0">
                                  <p:stCondLst>
                                    <p:cond delay="0"/>
                                  </p:stCondLst>
                                  <p:childTnLst>
                                    <p:set>
                                      <p:cBhvr>
                                        <p:cTn dur="1" fill="hold">
                                          <p:stCondLst>
                                            <p:cond delay="0"/>
                                          </p:stCondLst>
                                        </p:cTn>
                                        <p:tgtEl>
                                          <p:spTgt spid="4273"/>
                                        </p:tgtEl>
                                        <p:attrNameLst>
                                          <p:attrName>style.visibility</p:attrName>
                                        </p:attrNameLst>
                                      </p:cBhvr>
                                      <p:to>
                                        <p:strVal val="visible"/>
                                      </p:to>
                                    </p:set>
                                    <p:animEffect filter="fade" transition="in">
                                      <p:cBhvr>
                                        <p:cTn dur="1500"/>
                                        <p:tgtEl>
                                          <p:spTgt spid="4273"/>
                                        </p:tgtEl>
                                      </p:cBhvr>
                                    </p:animEffect>
                                  </p:childTnLst>
                                </p:cTn>
                              </p:par>
                              <p:par>
                                <p:cTn fill="hold" nodeType="withEffect" presetClass="entr" presetID="10" presetSubtype="0">
                                  <p:stCondLst>
                                    <p:cond delay="0"/>
                                  </p:stCondLst>
                                  <p:childTnLst>
                                    <p:set>
                                      <p:cBhvr>
                                        <p:cTn dur="1" fill="hold">
                                          <p:stCondLst>
                                            <p:cond delay="0"/>
                                          </p:stCondLst>
                                        </p:cTn>
                                        <p:tgtEl>
                                          <p:spTgt spid="4274"/>
                                        </p:tgtEl>
                                        <p:attrNameLst>
                                          <p:attrName>style.visibility</p:attrName>
                                        </p:attrNameLst>
                                      </p:cBhvr>
                                      <p:to>
                                        <p:strVal val="visible"/>
                                      </p:to>
                                    </p:set>
                                    <p:animEffect filter="fade" transition="in">
                                      <p:cBhvr>
                                        <p:cTn dur="1500"/>
                                        <p:tgtEl>
                                          <p:spTgt spid="4274"/>
                                        </p:tgtEl>
                                      </p:cBhvr>
                                    </p:animEffect>
                                  </p:childTnLst>
                                </p:cTn>
                              </p:par>
                              <p:par>
                                <p:cTn fill="hold" nodeType="withEffect" presetClass="entr" presetID="10" presetSubtype="0">
                                  <p:stCondLst>
                                    <p:cond delay="0"/>
                                  </p:stCondLst>
                                  <p:childTnLst>
                                    <p:set>
                                      <p:cBhvr>
                                        <p:cTn dur="1" fill="hold">
                                          <p:stCondLst>
                                            <p:cond delay="0"/>
                                          </p:stCondLst>
                                        </p:cTn>
                                        <p:tgtEl>
                                          <p:spTgt spid="4279"/>
                                        </p:tgtEl>
                                        <p:attrNameLst>
                                          <p:attrName>style.visibility</p:attrName>
                                        </p:attrNameLst>
                                      </p:cBhvr>
                                      <p:to>
                                        <p:strVal val="visible"/>
                                      </p:to>
                                    </p:set>
                                    <p:animEffect filter="fade" transition="in">
                                      <p:cBhvr>
                                        <p:cTn dur="1500"/>
                                        <p:tgtEl>
                                          <p:spTgt spid="4279"/>
                                        </p:tgtEl>
                                      </p:cBhvr>
                                    </p:animEffect>
                                  </p:childTnLst>
                                </p:cTn>
                              </p:par>
                              <p:par>
                                <p:cTn fill="hold" nodeType="withEffect" presetClass="entr" presetID="10" presetSubtype="0">
                                  <p:stCondLst>
                                    <p:cond delay="0"/>
                                  </p:stCondLst>
                                  <p:childTnLst>
                                    <p:set>
                                      <p:cBhvr>
                                        <p:cTn dur="1" fill="hold">
                                          <p:stCondLst>
                                            <p:cond delay="0"/>
                                          </p:stCondLst>
                                        </p:cTn>
                                        <p:tgtEl>
                                          <p:spTgt spid="4284"/>
                                        </p:tgtEl>
                                        <p:attrNameLst>
                                          <p:attrName>style.visibility</p:attrName>
                                        </p:attrNameLst>
                                      </p:cBhvr>
                                      <p:to>
                                        <p:strVal val="visible"/>
                                      </p:to>
                                    </p:set>
                                    <p:animEffect filter="fade" transition="in">
                                      <p:cBhvr>
                                        <p:cTn dur="1500"/>
                                        <p:tgtEl>
                                          <p:spTgt spid="4284"/>
                                        </p:tgtEl>
                                      </p:cBhvr>
                                    </p:animEffect>
                                  </p:childTnLst>
                                </p:cTn>
                              </p:par>
                              <p:par>
                                <p:cTn fill="hold" nodeType="withEffect" presetClass="entr" presetID="2" presetSubtype="4">
                                  <p:stCondLst>
                                    <p:cond delay="0"/>
                                  </p:stCondLst>
                                  <p:childTnLst>
                                    <p:set>
                                      <p:cBhvr>
                                        <p:cTn dur="1" fill="hold">
                                          <p:stCondLst>
                                            <p:cond delay="0"/>
                                          </p:stCondLst>
                                        </p:cTn>
                                        <p:tgtEl>
                                          <p:spTgt spid="4269"/>
                                        </p:tgtEl>
                                        <p:attrNameLst>
                                          <p:attrName>style.visibility</p:attrName>
                                        </p:attrNameLst>
                                      </p:cBhvr>
                                      <p:to>
                                        <p:strVal val="visible"/>
                                      </p:to>
                                    </p:set>
                                    <p:anim calcmode="lin" valueType="num">
                                      <p:cBhvr additive="base">
                                        <p:cTn dur="1500"/>
                                        <p:tgtEl>
                                          <p:spTgt spid="42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268"/>
                                        </p:tgtEl>
                                        <p:attrNameLst>
                                          <p:attrName>style.visibility</p:attrName>
                                        </p:attrNameLst>
                                      </p:cBhvr>
                                      <p:to>
                                        <p:strVal val="visible"/>
                                      </p:to>
                                    </p:set>
                                    <p:animEffect filter="fade" transition="in">
                                      <p:cBhvr>
                                        <p:cTn dur="2000"/>
                                        <p:tgtEl>
                                          <p:spTgt spid="4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sp>
        <p:nvSpPr>
          <p:cNvPr id="4294" name="Google Shape;4294;p113"/>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JOB RESUME</a:t>
            </a:r>
            <a:endParaRPr/>
          </a:p>
        </p:txBody>
      </p:sp>
      <p:sp>
        <p:nvSpPr>
          <p:cNvPr id="4295" name="Google Shape;4295;p113">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296" name="Google Shape;4296;p113">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grpSp>
        <p:nvGrpSpPr>
          <p:cNvPr id="4297" name="Google Shape;4297;p113"/>
          <p:cNvGrpSpPr/>
          <p:nvPr/>
        </p:nvGrpSpPr>
        <p:grpSpPr>
          <a:xfrm>
            <a:off x="1756994" y="1373165"/>
            <a:ext cx="333244" cy="307222"/>
            <a:chOff x="1756994" y="1373165"/>
            <a:chExt cx="333244" cy="307222"/>
          </a:xfrm>
        </p:grpSpPr>
        <p:sp>
          <p:nvSpPr>
            <p:cNvPr id="4298" name="Google Shape;4298;p113"/>
            <p:cNvSpPr/>
            <p:nvPr/>
          </p:nvSpPr>
          <p:spPr>
            <a:xfrm>
              <a:off x="1756994" y="1373165"/>
              <a:ext cx="333244" cy="307222"/>
            </a:xfrm>
            <a:custGeom>
              <a:rect b="b" l="l" r="r" t="t"/>
              <a:pathLst>
                <a:path extrusionOk="0" h="14970" w="16238">
                  <a:moveTo>
                    <a:pt x="15286" y="632"/>
                  </a:moveTo>
                  <a:cubicBezTo>
                    <a:pt x="15458" y="632"/>
                    <a:pt x="15603" y="774"/>
                    <a:pt x="15603" y="950"/>
                  </a:cubicBezTo>
                  <a:lnTo>
                    <a:pt x="15603" y="4057"/>
                  </a:lnTo>
                  <a:lnTo>
                    <a:pt x="10676" y="4057"/>
                  </a:lnTo>
                  <a:cubicBezTo>
                    <a:pt x="10519" y="4057"/>
                    <a:pt x="10377" y="4172"/>
                    <a:pt x="10354" y="4326"/>
                  </a:cubicBezTo>
                  <a:cubicBezTo>
                    <a:pt x="10326" y="4522"/>
                    <a:pt x="10478" y="4692"/>
                    <a:pt x="10668" y="4692"/>
                  </a:cubicBezTo>
                  <a:lnTo>
                    <a:pt x="15603" y="4692"/>
                  </a:lnTo>
                  <a:lnTo>
                    <a:pt x="15603" y="13383"/>
                  </a:lnTo>
                  <a:cubicBezTo>
                    <a:pt x="15603" y="13911"/>
                    <a:pt x="15177" y="14335"/>
                    <a:pt x="14652" y="14335"/>
                  </a:cubicBezTo>
                  <a:lnTo>
                    <a:pt x="2854" y="14335"/>
                  </a:lnTo>
                  <a:cubicBezTo>
                    <a:pt x="3052" y="14068"/>
                    <a:pt x="3171" y="13739"/>
                    <a:pt x="3171" y="13383"/>
                  </a:cubicBezTo>
                  <a:lnTo>
                    <a:pt x="3171" y="5011"/>
                  </a:lnTo>
                  <a:cubicBezTo>
                    <a:pt x="3171" y="4836"/>
                    <a:pt x="3314" y="4694"/>
                    <a:pt x="3489" y="4694"/>
                  </a:cubicBezTo>
                  <a:lnTo>
                    <a:pt x="8121" y="4694"/>
                  </a:lnTo>
                  <a:cubicBezTo>
                    <a:pt x="8279" y="4694"/>
                    <a:pt x="8423" y="4580"/>
                    <a:pt x="8443" y="4425"/>
                  </a:cubicBezTo>
                  <a:cubicBezTo>
                    <a:pt x="8474" y="4227"/>
                    <a:pt x="8322" y="4060"/>
                    <a:pt x="8131" y="4060"/>
                  </a:cubicBezTo>
                  <a:lnTo>
                    <a:pt x="3489" y="4060"/>
                  </a:lnTo>
                  <a:cubicBezTo>
                    <a:pt x="2961" y="4060"/>
                    <a:pt x="2537" y="4484"/>
                    <a:pt x="2537" y="5011"/>
                  </a:cubicBezTo>
                  <a:lnTo>
                    <a:pt x="2537" y="13366"/>
                  </a:lnTo>
                  <a:cubicBezTo>
                    <a:pt x="2537" y="13865"/>
                    <a:pt x="2157" y="14294"/>
                    <a:pt x="1657" y="14332"/>
                  </a:cubicBezTo>
                  <a:cubicBezTo>
                    <a:pt x="1633" y="14334"/>
                    <a:pt x="1609" y="14335"/>
                    <a:pt x="1586" y="14335"/>
                  </a:cubicBezTo>
                  <a:cubicBezTo>
                    <a:pt x="1060" y="14335"/>
                    <a:pt x="634" y="13908"/>
                    <a:pt x="634" y="13383"/>
                  </a:cubicBezTo>
                  <a:lnTo>
                    <a:pt x="634" y="3299"/>
                  </a:lnTo>
                  <a:cubicBezTo>
                    <a:pt x="634" y="3124"/>
                    <a:pt x="777" y="2982"/>
                    <a:pt x="952" y="2982"/>
                  </a:cubicBezTo>
                  <a:lnTo>
                    <a:pt x="8119" y="2982"/>
                  </a:lnTo>
                  <a:cubicBezTo>
                    <a:pt x="8215" y="2982"/>
                    <a:pt x="8311" y="2933"/>
                    <a:pt x="8372" y="2855"/>
                  </a:cubicBezTo>
                  <a:lnTo>
                    <a:pt x="9958" y="759"/>
                  </a:lnTo>
                  <a:cubicBezTo>
                    <a:pt x="10016" y="681"/>
                    <a:pt x="10113" y="632"/>
                    <a:pt x="10212" y="632"/>
                  </a:cubicBezTo>
                  <a:close/>
                  <a:moveTo>
                    <a:pt x="10207" y="1"/>
                  </a:moveTo>
                  <a:cubicBezTo>
                    <a:pt x="9912" y="1"/>
                    <a:pt x="9628" y="140"/>
                    <a:pt x="9451" y="379"/>
                  </a:cubicBezTo>
                  <a:lnTo>
                    <a:pt x="7959" y="2347"/>
                  </a:lnTo>
                  <a:lnTo>
                    <a:pt x="952" y="2347"/>
                  </a:lnTo>
                  <a:cubicBezTo>
                    <a:pt x="424" y="2347"/>
                    <a:pt x="0" y="2771"/>
                    <a:pt x="0" y="3299"/>
                  </a:cubicBezTo>
                  <a:lnTo>
                    <a:pt x="0" y="13383"/>
                  </a:lnTo>
                  <a:cubicBezTo>
                    <a:pt x="0" y="14259"/>
                    <a:pt x="711" y="14969"/>
                    <a:pt x="1586" y="14969"/>
                  </a:cubicBezTo>
                  <a:lnTo>
                    <a:pt x="14652" y="14969"/>
                  </a:lnTo>
                  <a:cubicBezTo>
                    <a:pt x="15527" y="14969"/>
                    <a:pt x="16237" y="14259"/>
                    <a:pt x="16237" y="13383"/>
                  </a:cubicBezTo>
                  <a:lnTo>
                    <a:pt x="16237" y="952"/>
                  </a:lnTo>
                  <a:cubicBezTo>
                    <a:pt x="16237" y="427"/>
                    <a:pt x="15808" y="1"/>
                    <a:pt x="15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3"/>
            <p:cNvSpPr/>
            <p:nvPr/>
          </p:nvSpPr>
          <p:spPr>
            <a:xfrm>
              <a:off x="1943235" y="1456260"/>
              <a:ext cx="13032" cy="13052"/>
            </a:xfrm>
            <a:custGeom>
              <a:rect b="b" l="l" r="r" t="t"/>
              <a:pathLst>
                <a:path extrusionOk="0" h="636" w="635">
                  <a:moveTo>
                    <a:pt x="317" y="1"/>
                  </a:moveTo>
                  <a:cubicBezTo>
                    <a:pt x="236" y="1"/>
                    <a:pt x="152" y="36"/>
                    <a:pt x="91" y="92"/>
                  </a:cubicBezTo>
                  <a:cubicBezTo>
                    <a:pt x="31" y="150"/>
                    <a:pt x="0" y="232"/>
                    <a:pt x="0" y="318"/>
                  </a:cubicBezTo>
                  <a:cubicBezTo>
                    <a:pt x="0" y="404"/>
                    <a:pt x="36" y="483"/>
                    <a:pt x="91" y="544"/>
                  </a:cubicBezTo>
                  <a:cubicBezTo>
                    <a:pt x="150" y="605"/>
                    <a:pt x="231" y="635"/>
                    <a:pt x="317" y="635"/>
                  </a:cubicBezTo>
                  <a:cubicBezTo>
                    <a:pt x="401" y="635"/>
                    <a:pt x="482" y="602"/>
                    <a:pt x="543" y="544"/>
                  </a:cubicBezTo>
                  <a:cubicBezTo>
                    <a:pt x="604" y="488"/>
                    <a:pt x="634" y="404"/>
                    <a:pt x="634" y="318"/>
                  </a:cubicBezTo>
                  <a:cubicBezTo>
                    <a:pt x="634" y="232"/>
                    <a:pt x="599" y="153"/>
                    <a:pt x="543" y="92"/>
                  </a:cubicBezTo>
                  <a:cubicBezTo>
                    <a:pt x="485"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3"/>
            <p:cNvSpPr/>
            <p:nvPr/>
          </p:nvSpPr>
          <p:spPr>
            <a:xfrm>
              <a:off x="1878815" y="1501820"/>
              <a:ext cx="141913" cy="141913"/>
            </a:xfrm>
            <a:custGeom>
              <a:rect b="b" l="l" r="r" t="t"/>
              <a:pathLst>
                <a:path extrusionOk="0" h="6915" w="6915">
                  <a:moveTo>
                    <a:pt x="3448" y="2322"/>
                  </a:moveTo>
                  <a:cubicBezTo>
                    <a:pt x="3814" y="2322"/>
                    <a:pt x="4116" y="2621"/>
                    <a:pt x="4116" y="2989"/>
                  </a:cubicBezTo>
                  <a:lnTo>
                    <a:pt x="4116" y="3218"/>
                  </a:lnTo>
                  <a:cubicBezTo>
                    <a:pt x="4116" y="3578"/>
                    <a:pt x="3837" y="3887"/>
                    <a:pt x="3477" y="3900"/>
                  </a:cubicBezTo>
                  <a:cubicBezTo>
                    <a:pt x="3467" y="3900"/>
                    <a:pt x="3458" y="3901"/>
                    <a:pt x="3449" y="3901"/>
                  </a:cubicBezTo>
                  <a:cubicBezTo>
                    <a:pt x="3081" y="3901"/>
                    <a:pt x="2784" y="3602"/>
                    <a:pt x="2784" y="3233"/>
                  </a:cubicBezTo>
                  <a:lnTo>
                    <a:pt x="2784" y="3004"/>
                  </a:lnTo>
                  <a:cubicBezTo>
                    <a:pt x="2784" y="2644"/>
                    <a:pt x="3063" y="2335"/>
                    <a:pt x="3426" y="2322"/>
                  </a:cubicBezTo>
                  <a:cubicBezTo>
                    <a:pt x="3433" y="2322"/>
                    <a:pt x="3441" y="2322"/>
                    <a:pt x="3448" y="2322"/>
                  </a:cubicBezTo>
                  <a:close/>
                  <a:moveTo>
                    <a:pt x="3446" y="640"/>
                  </a:moveTo>
                  <a:cubicBezTo>
                    <a:pt x="3484" y="640"/>
                    <a:pt x="3522" y="641"/>
                    <a:pt x="3560" y="643"/>
                  </a:cubicBezTo>
                  <a:cubicBezTo>
                    <a:pt x="5044" y="698"/>
                    <a:pt x="6237" y="1916"/>
                    <a:pt x="6265" y="3400"/>
                  </a:cubicBezTo>
                  <a:cubicBezTo>
                    <a:pt x="6277" y="4093"/>
                    <a:pt x="6041" y="4730"/>
                    <a:pt x="5638" y="5227"/>
                  </a:cubicBezTo>
                  <a:cubicBezTo>
                    <a:pt x="5372" y="4719"/>
                    <a:pt x="4938" y="4321"/>
                    <a:pt x="4418" y="4098"/>
                  </a:cubicBezTo>
                  <a:cubicBezTo>
                    <a:pt x="4623" y="3867"/>
                    <a:pt x="4748" y="3565"/>
                    <a:pt x="4748" y="3233"/>
                  </a:cubicBezTo>
                  <a:lnTo>
                    <a:pt x="4748" y="3015"/>
                  </a:lnTo>
                  <a:cubicBezTo>
                    <a:pt x="4748" y="2304"/>
                    <a:pt x="4189" y="1706"/>
                    <a:pt x="3474" y="1688"/>
                  </a:cubicBezTo>
                  <a:cubicBezTo>
                    <a:pt x="3465" y="1688"/>
                    <a:pt x="3456" y="1687"/>
                    <a:pt x="3447" y="1687"/>
                  </a:cubicBezTo>
                  <a:cubicBezTo>
                    <a:pt x="2731" y="1687"/>
                    <a:pt x="2147" y="2273"/>
                    <a:pt x="2147" y="2989"/>
                  </a:cubicBezTo>
                  <a:lnTo>
                    <a:pt x="2147" y="3235"/>
                  </a:lnTo>
                  <a:cubicBezTo>
                    <a:pt x="2147" y="3570"/>
                    <a:pt x="2274" y="3870"/>
                    <a:pt x="2477" y="4103"/>
                  </a:cubicBezTo>
                  <a:cubicBezTo>
                    <a:pt x="1957" y="4324"/>
                    <a:pt x="1521" y="4725"/>
                    <a:pt x="1254" y="5232"/>
                  </a:cubicBezTo>
                  <a:cubicBezTo>
                    <a:pt x="861" y="4745"/>
                    <a:pt x="627" y="4131"/>
                    <a:pt x="627" y="3459"/>
                  </a:cubicBezTo>
                  <a:cubicBezTo>
                    <a:pt x="627" y="1903"/>
                    <a:pt x="1890" y="640"/>
                    <a:pt x="3446" y="640"/>
                  </a:cubicBezTo>
                  <a:close/>
                  <a:moveTo>
                    <a:pt x="3456" y="4537"/>
                  </a:moveTo>
                  <a:cubicBezTo>
                    <a:pt x="4217" y="4537"/>
                    <a:pt x="4892" y="5006"/>
                    <a:pt x="5169" y="5701"/>
                  </a:cubicBezTo>
                  <a:cubicBezTo>
                    <a:pt x="4694" y="6064"/>
                    <a:pt x="4101" y="6280"/>
                    <a:pt x="3456" y="6280"/>
                  </a:cubicBezTo>
                  <a:cubicBezTo>
                    <a:pt x="2812" y="6280"/>
                    <a:pt x="2221" y="6064"/>
                    <a:pt x="1744" y="5701"/>
                  </a:cubicBezTo>
                  <a:cubicBezTo>
                    <a:pt x="2018" y="5006"/>
                    <a:pt x="2695" y="4537"/>
                    <a:pt x="3456" y="4537"/>
                  </a:cubicBezTo>
                  <a:close/>
                  <a:moveTo>
                    <a:pt x="3456" y="1"/>
                  </a:moveTo>
                  <a:cubicBezTo>
                    <a:pt x="1551" y="1"/>
                    <a:pt x="1" y="1553"/>
                    <a:pt x="1" y="3459"/>
                  </a:cubicBezTo>
                  <a:cubicBezTo>
                    <a:pt x="1" y="4476"/>
                    <a:pt x="440" y="5389"/>
                    <a:pt x="1142" y="6024"/>
                  </a:cubicBezTo>
                  <a:cubicBezTo>
                    <a:pt x="1155" y="6039"/>
                    <a:pt x="1170" y="6051"/>
                    <a:pt x="1188" y="6064"/>
                  </a:cubicBezTo>
                  <a:cubicBezTo>
                    <a:pt x="1797" y="6594"/>
                    <a:pt x="2591" y="6914"/>
                    <a:pt x="3456" y="6914"/>
                  </a:cubicBezTo>
                  <a:cubicBezTo>
                    <a:pt x="4321" y="6914"/>
                    <a:pt x="5115" y="6594"/>
                    <a:pt x="5724" y="6064"/>
                  </a:cubicBezTo>
                  <a:cubicBezTo>
                    <a:pt x="5742" y="6051"/>
                    <a:pt x="5760" y="6039"/>
                    <a:pt x="5773" y="6024"/>
                  </a:cubicBezTo>
                  <a:cubicBezTo>
                    <a:pt x="6473" y="5389"/>
                    <a:pt x="6914" y="4476"/>
                    <a:pt x="6914" y="3459"/>
                  </a:cubicBezTo>
                  <a:cubicBezTo>
                    <a:pt x="6914" y="1553"/>
                    <a:pt x="5362" y="1"/>
                    <a:pt x="3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13"/>
          <p:cNvGrpSpPr/>
          <p:nvPr/>
        </p:nvGrpSpPr>
        <p:grpSpPr>
          <a:xfrm>
            <a:off x="2440414" y="1360154"/>
            <a:ext cx="333244" cy="333244"/>
            <a:chOff x="2440414" y="1360154"/>
            <a:chExt cx="333244" cy="333244"/>
          </a:xfrm>
        </p:grpSpPr>
        <p:sp>
          <p:nvSpPr>
            <p:cNvPr id="4302" name="Google Shape;4302;p113"/>
            <p:cNvSpPr/>
            <p:nvPr/>
          </p:nvSpPr>
          <p:spPr>
            <a:xfrm>
              <a:off x="2440414" y="1360154"/>
              <a:ext cx="333244" cy="333244"/>
            </a:xfrm>
            <a:custGeom>
              <a:rect b="b" l="l" r="r" t="t"/>
              <a:pathLst>
                <a:path extrusionOk="0" h="16238" w="16238">
                  <a:moveTo>
                    <a:pt x="9073" y="3814"/>
                  </a:moveTo>
                  <a:cubicBezTo>
                    <a:pt x="9577" y="4537"/>
                    <a:pt x="10303" y="4945"/>
                    <a:pt x="10656" y="5110"/>
                  </a:cubicBezTo>
                  <a:lnTo>
                    <a:pt x="10656" y="6267"/>
                  </a:lnTo>
                  <a:cubicBezTo>
                    <a:pt x="10656" y="7766"/>
                    <a:pt x="9519" y="8989"/>
                    <a:pt x="8119" y="8989"/>
                  </a:cubicBezTo>
                  <a:cubicBezTo>
                    <a:pt x="6721" y="8989"/>
                    <a:pt x="5582" y="7771"/>
                    <a:pt x="5582" y="6269"/>
                  </a:cubicBezTo>
                  <a:lnTo>
                    <a:pt x="5582" y="5227"/>
                  </a:lnTo>
                  <a:cubicBezTo>
                    <a:pt x="6264" y="5211"/>
                    <a:pt x="7824" y="5034"/>
                    <a:pt x="9073" y="3814"/>
                  </a:cubicBezTo>
                  <a:close/>
                  <a:moveTo>
                    <a:pt x="8124" y="635"/>
                  </a:moveTo>
                  <a:cubicBezTo>
                    <a:pt x="10275" y="635"/>
                    <a:pt x="12026" y="2375"/>
                    <a:pt x="12026" y="4516"/>
                  </a:cubicBezTo>
                  <a:lnTo>
                    <a:pt x="12026" y="9517"/>
                  </a:lnTo>
                  <a:lnTo>
                    <a:pt x="10313" y="9080"/>
                  </a:lnTo>
                  <a:lnTo>
                    <a:pt x="10313" y="8692"/>
                  </a:lnTo>
                  <a:lnTo>
                    <a:pt x="10306" y="8692"/>
                  </a:lnTo>
                  <a:cubicBezTo>
                    <a:pt x="10912" y="8081"/>
                    <a:pt x="11290" y="7221"/>
                    <a:pt x="11290" y="6269"/>
                  </a:cubicBezTo>
                  <a:lnTo>
                    <a:pt x="11290" y="4904"/>
                  </a:lnTo>
                  <a:cubicBezTo>
                    <a:pt x="11290" y="4770"/>
                    <a:pt x="11206" y="4653"/>
                    <a:pt x="11084" y="4605"/>
                  </a:cubicBezTo>
                  <a:cubicBezTo>
                    <a:pt x="11069" y="4603"/>
                    <a:pt x="9920" y="4161"/>
                    <a:pt x="9415" y="3146"/>
                  </a:cubicBezTo>
                  <a:cubicBezTo>
                    <a:pt x="9367" y="3052"/>
                    <a:pt x="9276" y="2984"/>
                    <a:pt x="9172" y="2971"/>
                  </a:cubicBezTo>
                  <a:cubicBezTo>
                    <a:pt x="9159" y="2970"/>
                    <a:pt x="9147" y="2969"/>
                    <a:pt x="9135" y="2969"/>
                  </a:cubicBezTo>
                  <a:cubicBezTo>
                    <a:pt x="9043" y="2969"/>
                    <a:pt x="8953" y="3011"/>
                    <a:pt x="8892" y="3080"/>
                  </a:cubicBezTo>
                  <a:cubicBezTo>
                    <a:pt x="8299" y="3776"/>
                    <a:pt x="7520" y="4237"/>
                    <a:pt x="6571" y="4461"/>
                  </a:cubicBezTo>
                  <a:cubicBezTo>
                    <a:pt x="6086" y="4573"/>
                    <a:pt x="5679" y="4592"/>
                    <a:pt x="5462" y="4592"/>
                  </a:cubicBezTo>
                  <a:cubicBezTo>
                    <a:pt x="5358" y="4592"/>
                    <a:pt x="5297" y="4587"/>
                    <a:pt x="5295" y="4587"/>
                  </a:cubicBezTo>
                  <a:cubicBezTo>
                    <a:pt x="5285" y="4587"/>
                    <a:pt x="5276" y="4586"/>
                    <a:pt x="5266" y="4586"/>
                  </a:cubicBezTo>
                  <a:cubicBezTo>
                    <a:pt x="5187" y="4586"/>
                    <a:pt x="5111" y="4614"/>
                    <a:pt x="5054" y="4669"/>
                  </a:cubicBezTo>
                  <a:cubicBezTo>
                    <a:pt x="4988" y="4729"/>
                    <a:pt x="4952" y="4816"/>
                    <a:pt x="4952" y="4904"/>
                  </a:cubicBezTo>
                  <a:lnTo>
                    <a:pt x="4952" y="6269"/>
                  </a:lnTo>
                  <a:cubicBezTo>
                    <a:pt x="4952" y="7221"/>
                    <a:pt x="5330" y="8083"/>
                    <a:pt x="5937" y="8692"/>
                  </a:cubicBezTo>
                  <a:lnTo>
                    <a:pt x="5937" y="9078"/>
                  </a:lnTo>
                  <a:lnTo>
                    <a:pt x="4224" y="9514"/>
                  </a:lnTo>
                  <a:lnTo>
                    <a:pt x="4224" y="4516"/>
                  </a:lnTo>
                  <a:cubicBezTo>
                    <a:pt x="4224" y="2375"/>
                    <a:pt x="5975" y="635"/>
                    <a:pt x="8124" y="635"/>
                  </a:cubicBezTo>
                  <a:close/>
                  <a:moveTo>
                    <a:pt x="6563" y="9192"/>
                  </a:moveTo>
                  <a:cubicBezTo>
                    <a:pt x="6931" y="9410"/>
                    <a:pt x="7345" y="9552"/>
                    <a:pt x="7781" y="9603"/>
                  </a:cubicBezTo>
                  <a:lnTo>
                    <a:pt x="6563" y="10400"/>
                  </a:lnTo>
                  <a:lnTo>
                    <a:pt x="6563" y="9192"/>
                  </a:lnTo>
                  <a:close/>
                  <a:moveTo>
                    <a:pt x="9676" y="9192"/>
                  </a:moveTo>
                  <a:lnTo>
                    <a:pt x="9676" y="10400"/>
                  </a:lnTo>
                  <a:lnTo>
                    <a:pt x="8459" y="9603"/>
                  </a:lnTo>
                  <a:cubicBezTo>
                    <a:pt x="8895" y="9555"/>
                    <a:pt x="9309" y="9410"/>
                    <a:pt x="9676" y="9192"/>
                  </a:cubicBezTo>
                  <a:close/>
                  <a:moveTo>
                    <a:pt x="8119" y="0"/>
                  </a:moveTo>
                  <a:cubicBezTo>
                    <a:pt x="5615" y="0"/>
                    <a:pt x="3582" y="2028"/>
                    <a:pt x="3582" y="4516"/>
                  </a:cubicBezTo>
                  <a:lnTo>
                    <a:pt x="3582" y="9679"/>
                  </a:lnTo>
                  <a:lnTo>
                    <a:pt x="2816" y="9877"/>
                  </a:lnTo>
                  <a:cubicBezTo>
                    <a:pt x="1157" y="10301"/>
                    <a:pt x="0" y="11790"/>
                    <a:pt x="0" y="13497"/>
                  </a:cubicBezTo>
                  <a:lnTo>
                    <a:pt x="0" y="15920"/>
                  </a:lnTo>
                  <a:cubicBezTo>
                    <a:pt x="0" y="16095"/>
                    <a:pt x="142" y="16237"/>
                    <a:pt x="317" y="16237"/>
                  </a:cubicBezTo>
                  <a:lnTo>
                    <a:pt x="6850" y="16237"/>
                  </a:lnTo>
                  <a:cubicBezTo>
                    <a:pt x="7025" y="16237"/>
                    <a:pt x="7167" y="16095"/>
                    <a:pt x="7167" y="15920"/>
                  </a:cubicBezTo>
                  <a:cubicBezTo>
                    <a:pt x="7167" y="15745"/>
                    <a:pt x="7025" y="15603"/>
                    <a:pt x="6850" y="15603"/>
                  </a:cubicBezTo>
                  <a:lnTo>
                    <a:pt x="3171" y="15603"/>
                  </a:lnTo>
                  <a:lnTo>
                    <a:pt x="3171" y="13383"/>
                  </a:lnTo>
                  <a:cubicBezTo>
                    <a:pt x="3171" y="13208"/>
                    <a:pt x="3027" y="13066"/>
                    <a:pt x="2854" y="13066"/>
                  </a:cubicBezTo>
                  <a:cubicBezTo>
                    <a:pt x="2679" y="13066"/>
                    <a:pt x="2537" y="13208"/>
                    <a:pt x="2537" y="13383"/>
                  </a:cubicBezTo>
                  <a:lnTo>
                    <a:pt x="2537" y="15603"/>
                  </a:lnTo>
                  <a:lnTo>
                    <a:pt x="634" y="15603"/>
                  </a:lnTo>
                  <a:lnTo>
                    <a:pt x="634" y="13497"/>
                  </a:lnTo>
                  <a:cubicBezTo>
                    <a:pt x="634" y="12079"/>
                    <a:pt x="1593" y="10844"/>
                    <a:pt x="2974" y="10491"/>
                  </a:cubicBezTo>
                  <a:lnTo>
                    <a:pt x="5929" y="9732"/>
                  </a:lnTo>
                  <a:lnTo>
                    <a:pt x="5929" y="10983"/>
                  </a:lnTo>
                  <a:cubicBezTo>
                    <a:pt x="5929" y="11100"/>
                    <a:pt x="5993" y="11204"/>
                    <a:pt x="6094" y="11262"/>
                  </a:cubicBezTo>
                  <a:cubicBezTo>
                    <a:pt x="6141" y="11288"/>
                    <a:pt x="6193" y="11301"/>
                    <a:pt x="6246" y="11301"/>
                  </a:cubicBezTo>
                  <a:cubicBezTo>
                    <a:pt x="6306" y="11301"/>
                    <a:pt x="6367" y="11284"/>
                    <a:pt x="6419" y="11250"/>
                  </a:cubicBezTo>
                  <a:lnTo>
                    <a:pt x="8116" y="10138"/>
                  </a:lnTo>
                  <a:lnTo>
                    <a:pt x="9811" y="11250"/>
                  </a:lnTo>
                  <a:cubicBezTo>
                    <a:pt x="9867" y="11285"/>
                    <a:pt x="9925" y="11300"/>
                    <a:pt x="9986" y="11300"/>
                  </a:cubicBezTo>
                  <a:cubicBezTo>
                    <a:pt x="10037" y="11300"/>
                    <a:pt x="10090" y="11288"/>
                    <a:pt x="10138" y="11262"/>
                  </a:cubicBezTo>
                  <a:cubicBezTo>
                    <a:pt x="10240" y="11209"/>
                    <a:pt x="10303" y="11100"/>
                    <a:pt x="10303" y="10983"/>
                  </a:cubicBezTo>
                  <a:lnTo>
                    <a:pt x="10303" y="9732"/>
                  </a:lnTo>
                  <a:lnTo>
                    <a:pt x="13259" y="10491"/>
                  </a:lnTo>
                  <a:cubicBezTo>
                    <a:pt x="14636" y="10844"/>
                    <a:pt x="15600" y="12079"/>
                    <a:pt x="15600" y="13497"/>
                  </a:cubicBezTo>
                  <a:lnTo>
                    <a:pt x="15600" y="15603"/>
                  </a:lnTo>
                  <a:lnTo>
                    <a:pt x="13698" y="15603"/>
                  </a:lnTo>
                  <a:lnTo>
                    <a:pt x="13698" y="13383"/>
                  </a:lnTo>
                  <a:cubicBezTo>
                    <a:pt x="13698" y="13208"/>
                    <a:pt x="13553" y="13066"/>
                    <a:pt x="13380" y="13066"/>
                  </a:cubicBezTo>
                  <a:cubicBezTo>
                    <a:pt x="13205" y="13066"/>
                    <a:pt x="13063" y="13208"/>
                    <a:pt x="13063" y="13383"/>
                  </a:cubicBezTo>
                  <a:lnTo>
                    <a:pt x="13063" y="15603"/>
                  </a:lnTo>
                  <a:lnTo>
                    <a:pt x="9385" y="15603"/>
                  </a:lnTo>
                  <a:cubicBezTo>
                    <a:pt x="9210" y="15603"/>
                    <a:pt x="9067" y="15745"/>
                    <a:pt x="9067" y="15920"/>
                  </a:cubicBezTo>
                  <a:cubicBezTo>
                    <a:pt x="9067" y="16095"/>
                    <a:pt x="9210" y="16237"/>
                    <a:pt x="9385" y="16237"/>
                  </a:cubicBezTo>
                  <a:lnTo>
                    <a:pt x="15917" y="16237"/>
                  </a:lnTo>
                  <a:cubicBezTo>
                    <a:pt x="16090" y="16237"/>
                    <a:pt x="16235" y="16095"/>
                    <a:pt x="16235" y="15920"/>
                  </a:cubicBezTo>
                  <a:lnTo>
                    <a:pt x="16235" y="13497"/>
                  </a:lnTo>
                  <a:cubicBezTo>
                    <a:pt x="16237" y="11790"/>
                    <a:pt x="15080" y="10301"/>
                    <a:pt x="13421" y="9877"/>
                  </a:cubicBezTo>
                  <a:lnTo>
                    <a:pt x="12652" y="9679"/>
                  </a:lnTo>
                  <a:lnTo>
                    <a:pt x="12652" y="4516"/>
                  </a:lnTo>
                  <a:cubicBezTo>
                    <a:pt x="12652" y="2028"/>
                    <a:pt x="10620" y="0"/>
                    <a:pt x="8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3"/>
            <p:cNvSpPr/>
            <p:nvPr/>
          </p:nvSpPr>
          <p:spPr>
            <a:xfrm>
              <a:off x="2589633" y="1504632"/>
              <a:ext cx="35052" cy="17259"/>
            </a:xfrm>
            <a:custGeom>
              <a:rect b="b" l="l" r="r" t="t"/>
              <a:pathLst>
                <a:path extrusionOk="0" h="841" w="1708">
                  <a:moveTo>
                    <a:pt x="348" y="1"/>
                  </a:moveTo>
                  <a:cubicBezTo>
                    <a:pt x="267" y="1"/>
                    <a:pt x="187" y="31"/>
                    <a:pt x="125" y="92"/>
                  </a:cubicBezTo>
                  <a:cubicBezTo>
                    <a:pt x="0" y="216"/>
                    <a:pt x="0" y="417"/>
                    <a:pt x="125" y="541"/>
                  </a:cubicBezTo>
                  <a:cubicBezTo>
                    <a:pt x="328" y="744"/>
                    <a:pt x="591" y="840"/>
                    <a:pt x="853" y="840"/>
                  </a:cubicBezTo>
                  <a:cubicBezTo>
                    <a:pt x="1117" y="840"/>
                    <a:pt x="1383" y="739"/>
                    <a:pt x="1583" y="541"/>
                  </a:cubicBezTo>
                  <a:cubicBezTo>
                    <a:pt x="1708" y="417"/>
                    <a:pt x="1708" y="216"/>
                    <a:pt x="1583" y="92"/>
                  </a:cubicBezTo>
                  <a:cubicBezTo>
                    <a:pt x="1521" y="31"/>
                    <a:pt x="1440" y="1"/>
                    <a:pt x="1359" y="1"/>
                  </a:cubicBezTo>
                  <a:cubicBezTo>
                    <a:pt x="1278" y="1"/>
                    <a:pt x="1198" y="31"/>
                    <a:pt x="1137" y="92"/>
                  </a:cubicBezTo>
                  <a:cubicBezTo>
                    <a:pt x="1058" y="169"/>
                    <a:pt x="955" y="208"/>
                    <a:pt x="853" y="208"/>
                  </a:cubicBezTo>
                  <a:cubicBezTo>
                    <a:pt x="751" y="208"/>
                    <a:pt x="648" y="169"/>
                    <a:pt x="571" y="92"/>
                  </a:cubicBezTo>
                  <a:cubicBezTo>
                    <a:pt x="509" y="31"/>
                    <a:pt x="42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3"/>
            <p:cNvSpPr/>
            <p:nvPr/>
          </p:nvSpPr>
          <p:spPr>
            <a:xfrm>
              <a:off x="2600510" y="1680366"/>
              <a:ext cx="13032" cy="13032"/>
            </a:xfrm>
            <a:custGeom>
              <a:rect b="b" l="l" r="r" t="t"/>
              <a:pathLst>
                <a:path extrusionOk="0" h="635" w="635">
                  <a:moveTo>
                    <a:pt x="318" y="0"/>
                  </a:moveTo>
                  <a:cubicBezTo>
                    <a:pt x="234" y="0"/>
                    <a:pt x="153" y="36"/>
                    <a:pt x="92" y="91"/>
                  </a:cubicBezTo>
                  <a:cubicBezTo>
                    <a:pt x="31" y="150"/>
                    <a:pt x="1" y="231"/>
                    <a:pt x="1" y="317"/>
                  </a:cubicBezTo>
                  <a:cubicBezTo>
                    <a:pt x="1" y="403"/>
                    <a:pt x="33" y="482"/>
                    <a:pt x="92" y="543"/>
                  </a:cubicBezTo>
                  <a:cubicBezTo>
                    <a:pt x="150" y="604"/>
                    <a:pt x="231" y="634"/>
                    <a:pt x="318" y="634"/>
                  </a:cubicBezTo>
                  <a:cubicBezTo>
                    <a:pt x="401" y="634"/>
                    <a:pt x="483" y="599"/>
                    <a:pt x="541" y="543"/>
                  </a:cubicBezTo>
                  <a:cubicBezTo>
                    <a:pt x="602" y="485"/>
                    <a:pt x="635" y="403"/>
                    <a:pt x="635" y="317"/>
                  </a:cubicBezTo>
                  <a:cubicBezTo>
                    <a:pt x="635" y="231"/>
                    <a:pt x="599" y="152"/>
                    <a:pt x="541" y="91"/>
                  </a:cubicBezTo>
                  <a:cubicBezTo>
                    <a:pt x="485"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113"/>
          <p:cNvGrpSpPr/>
          <p:nvPr/>
        </p:nvGrpSpPr>
        <p:grpSpPr>
          <a:xfrm>
            <a:off x="3130852" y="1360154"/>
            <a:ext cx="217395" cy="333244"/>
            <a:chOff x="3130852" y="1360154"/>
            <a:chExt cx="217395" cy="333244"/>
          </a:xfrm>
        </p:grpSpPr>
        <p:sp>
          <p:nvSpPr>
            <p:cNvPr id="4306" name="Google Shape;4306;p113"/>
            <p:cNvSpPr/>
            <p:nvPr/>
          </p:nvSpPr>
          <p:spPr>
            <a:xfrm>
              <a:off x="3180845" y="1597045"/>
              <a:ext cx="117163" cy="39075"/>
            </a:xfrm>
            <a:custGeom>
              <a:rect b="b" l="l" r="r" t="t"/>
              <a:pathLst>
                <a:path extrusionOk="0" h="1904" w="5709">
                  <a:moveTo>
                    <a:pt x="5074" y="635"/>
                  </a:moveTo>
                  <a:lnTo>
                    <a:pt x="5074" y="1269"/>
                  </a:lnTo>
                  <a:lnTo>
                    <a:pt x="634" y="1269"/>
                  </a:lnTo>
                  <a:lnTo>
                    <a:pt x="634" y="635"/>
                  </a:lnTo>
                  <a:close/>
                  <a:moveTo>
                    <a:pt x="317" y="1"/>
                  </a:moveTo>
                  <a:cubicBezTo>
                    <a:pt x="142" y="1"/>
                    <a:pt x="0" y="143"/>
                    <a:pt x="0" y="318"/>
                  </a:cubicBezTo>
                  <a:lnTo>
                    <a:pt x="0" y="1586"/>
                  </a:lnTo>
                  <a:cubicBezTo>
                    <a:pt x="0" y="1762"/>
                    <a:pt x="142" y="1904"/>
                    <a:pt x="317" y="1904"/>
                  </a:cubicBezTo>
                  <a:lnTo>
                    <a:pt x="5391" y="1904"/>
                  </a:lnTo>
                  <a:cubicBezTo>
                    <a:pt x="5566" y="1904"/>
                    <a:pt x="5708" y="1762"/>
                    <a:pt x="5708" y="1586"/>
                  </a:cubicBezTo>
                  <a:lnTo>
                    <a:pt x="5708" y="318"/>
                  </a:lnTo>
                  <a:cubicBezTo>
                    <a:pt x="5708" y="143"/>
                    <a:pt x="5566" y="1"/>
                    <a:pt x="5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3"/>
            <p:cNvSpPr/>
            <p:nvPr/>
          </p:nvSpPr>
          <p:spPr>
            <a:xfrm>
              <a:off x="3207032" y="1649110"/>
              <a:ext cx="65097" cy="13052"/>
            </a:xfrm>
            <a:custGeom>
              <a:rect b="b" l="l" r="r" t="t"/>
              <a:pathLst>
                <a:path extrusionOk="0" h="636" w="3172">
                  <a:moveTo>
                    <a:pt x="317" y="1"/>
                  </a:moveTo>
                  <a:cubicBezTo>
                    <a:pt x="142" y="1"/>
                    <a:pt x="0" y="143"/>
                    <a:pt x="0" y="318"/>
                  </a:cubicBezTo>
                  <a:cubicBezTo>
                    <a:pt x="0" y="493"/>
                    <a:pt x="142" y="635"/>
                    <a:pt x="317" y="635"/>
                  </a:cubicBezTo>
                  <a:lnTo>
                    <a:pt x="2854" y="635"/>
                  </a:lnTo>
                  <a:cubicBezTo>
                    <a:pt x="3027" y="635"/>
                    <a:pt x="3172" y="493"/>
                    <a:pt x="3172" y="318"/>
                  </a:cubicBezTo>
                  <a:cubicBezTo>
                    <a:pt x="3172" y="143"/>
                    <a:pt x="3027" y="1"/>
                    <a:pt x="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3"/>
            <p:cNvSpPr/>
            <p:nvPr/>
          </p:nvSpPr>
          <p:spPr>
            <a:xfrm>
              <a:off x="3130852" y="1552162"/>
              <a:ext cx="13032" cy="13052"/>
            </a:xfrm>
            <a:custGeom>
              <a:rect b="b" l="l" r="r" t="t"/>
              <a:pathLst>
                <a:path extrusionOk="0" h="636" w="635">
                  <a:moveTo>
                    <a:pt x="318" y="1"/>
                  </a:moveTo>
                  <a:cubicBezTo>
                    <a:pt x="232" y="1"/>
                    <a:pt x="153" y="34"/>
                    <a:pt x="92" y="92"/>
                  </a:cubicBezTo>
                  <a:cubicBezTo>
                    <a:pt x="34" y="148"/>
                    <a:pt x="1" y="232"/>
                    <a:pt x="1" y="318"/>
                  </a:cubicBezTo>
                  <a:cubicBezTo>
                    <a:pt x="1" y="402"/>
                    <a:pt x="36" y="483"/>
                    <a:pt x="92" y="541"/>
                  </a:cubicBezTo>
                  <a:cubicBezTo>
                    <a:pt x="150" y="602"/>
                    <a:pt x="237" y="635"/>
                    <a:pt x="318" y="635"/>
                  </a:cubicBezTo>
                  <a:cubicBezTo>
                    <a:pt x="401" y="635"/>
                    <a:pt x="483" y="600"/>
                    <a:pt x="544" y="541"/>
                  </a:cubicBezTo>
                  <a:cubicBezTo>
                    <a:pt x="604" y="486"/>
                    <a:pt x="635" y="402"/>
                    <a:pt x="635" y="318"/>
                  </a:cubicBezTo>
                  <a:cubicBezTo>
                    <a:pt x="635" y="232"/>
                    <a:pt x="599" y="153"/>
                    <a:pt x="544" y="92"/>
                  </a:cubicBezTo>
                  <a:cubicBezTo>
                    <a:pt x="485" y="31"/>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3"/>
            <p:cNvSpPr/>
            <p:nvPr/>
          </p:nvSpPr>
          <p:spPr>
            <a:xfrm>
              <a:off x="3130852" y="1360154"/>
              <a:ext cx="217395" cy="333244"/>
            </a:xfrm>
            <a:custGeom>
              <a:rect b="b" l="l" r="r" t="t"/>
              <a:pathLst>
                <a:path extrusionOk="0" h="16238" w="10593">
                  <a:moveTo>
                    <a:pt x="3344" y="635"/>
                  </a:moveTo>
                  <a:lnTo>
                    <a:pt x="4760" y="3108"/>
                  </a:lnTo>
                  <a:lnTo>
                    <a:pt x="3382" y="3108"/>
                  </a:lnTo>
                  <a:lnTo>
                    <a:pt x="1962" y="635"/>
                  </a:lnTo>
                  <a:close/>
                  <a:moveTo>
                    <a:pt x="8639" y="635"/>
                  </a:moveTo>
                  <a:lnTo>
                    <a:pt x="6457" y="4440"/>
                  </a:lnTo>
                  <a:lnTo>
                    <a:pt x="5075" y="4440"/>
                  </a:lnTo>
                  <a:lnTo>
                    <a:pt x="7257" y="635"/>
                  </a:lnTo>
                  <a:close/>
                  <a:moveTo>
                    <a:pt x="1419" y="0"/>
                  </a:moveTo>
                  <a:cubicBezTo>
                    <a:pt x="1340" y="0"/>
                    <a:pt x="1259" y="26"/>
                    <a:pt x="1201" y="79"/>
                  </a:cubicBezTo>
                  <a:cubicBezTo>
                    <a:pt x="1086" y="186"/>
                    <a:pt x="1064" y="351"/>
                    <a:pt x="1137" y="477"/>
                  </a:cubicBezTo>
                  <a:lnTo>
                    <a:pt x="2647" y="3108"/>
                  </a:lnTo>
                  <a:lnTo>
                    <a:pt x="952" y="3108"/>
                  </a:lnTo>
                  <a:cubicBezTo>
                    <a:pt x="427" y="3108"/>
                    <a:pt x="1" y="3532"/>
                    <a:pt x="1" y="4060"/>
                  </a:cubicBezTo>
                  <a:lnTo>
                    <a:pt x="1" y="8395"/>
                  </a:lnTo>
                  <a:cubicBezTo>
                    <a:pt x="1" y="8553"/>
                    <a:pt x="115" y="8697"/>
                    <a:pt x="270" y="8718"/>
                  </a:cubicBezTo>
                  <a:cubicBezTo>
                    <a:pt x="286" y="8720"/>
                    <a:pt x="301" y="8721"/>
                    <a:pt x="317" y="8721"/>
                  </a:cubicBezTo>
                  <a:cubicBezTo>
                    <a:pt x="494" y="8721"/>
                    <a:pt x="635" y="8580"/>
                    <a:pt x="635" y="8406"/>
                  </a:cubicBezTo>
                  <a:lnTo>
                    <a:pt x="635" y="4060"/>
                  </a:lnTo>
                  <a:cubicBezTo>
                    <a:pt x="635" y="3885"/>
                    <a:pt x="777" y="3743"/>
                    <a:pt x="952" y="3743"/>
                  </a:cubicBezTo>
                  <a:lnTo>
                    <a:pt x="4742" y="3743"/>
                  </a:lnTo>
                  <a:lnTo>
                    <a:pt x="4341" y="4440"/>
                  </a:lnTo>
                  <a:lnTo>
                    <a:pt x="3644" y="4440"/>
                  </a:lnTo>
                  <a:cubicBezTo>
                    <a:pt x="3487" y="4440"/>
                    <a:pt x="3344" y="4554"/>
                    <a:pt x="3322" y="4709"/>
                  </a:cubicBezTo>
                  <a:cubicBezTo>
                    <a:pt x="3294" y="4907"/>
                    <a:pt x="3446" y="5074"/>
                    <a:pt x="3636" y="5074"/>
                  </a:cubicBezTo>
                  <a:lnTo>
                    <a:pt x="6965" y="5074"/>
                  </a:lnTo>
                  <a:cubicBezTo>
                    <a:pt x="7120" y="5074"/>
                    <a:pt x="7272" y="4950"/>
                    <a:pt x="7290" y="4795"/>
                  </a:cubicBezTo>
                  <a:cubicBezTo>
                    <a:pt x="7302" y="4674"/>
                    <a:pt x="7246" y="4565"/>
                    <a:pt x="7158" y="4501"/>
                  </a:cubicBezTo>
                  <a:lnTo>
                    <a:pt x="7594" y="3743"/>
                  </a:lnTo>
                  <a:lnTo>
                    <a:pt x="9641" y="3743"/>
                  </a:lnTo>
                  <a:cubicBezTo>
                    <a:pt x="9816" y="3743"/>
                    <a:pt x="9958" y="3885"/>
                    <a:pt x="9958" y="4060"/>
                  </a:cubicBezTo>
                  <a:lnTo>
                    <a:pt x="9958" y="15286"/>
                  </a:lnTo>
                  <a:cubicBezTo>
                    <a:pt x="9958" y="15461"/>
                    <a:pt x="9816" y="15603"/>
                    <a:pt x="9641" y="15603"/>
                  </a:cubicBezTo>
                  <a:lnTo>
                    <a:pt x="952" y="15603"/>
                  </a:lnTo>
                  <a:cubicBezTo>
                    <a:pt x="777" y="15603"/>
                    <a:pt x="635" y="15461"/>
                    <a:pt x="635" y="15286"/>
                  </a:cubicBezTo>
                  <a:lnTo>
                    <a:pt x="635" y="10950"/>
                  </a:lnTo>
                  <a:cubicBezTo>
                    <a:pt x="635" y="10793"/>
                    <a:pt x="521" y="10651"/>
                    <a:pt x="366" y="10628"/>
                  </a:cubicBezTo>
                  <a:cubicBezTo>
                    <a:pt x="350" y="10626"/>
                    <a:pt x="335" y="10625"/>
                    <a:pt x="319" y="10625"/>
                  </a:cubicBezTo>
                  <a:cubicBezTo>
                    <a:pt x="142" y="10625"/>
                    <a:pt x="1" y="10768"/>
                    <a:pt x="1" y="10943"/>
                  </a:cubicBezTo>
                  <a:lnTo>
                    <a:pt x="1" y="15286"/>
                  </a:lnTo>
                  <a:cubicBezTo>
                    <a:pt x="1" y="15814"/>
                    <a:pt x="427" y="16237"/>
                    <a:pt x="952" y="16237"/>
                  </a:cubicBezTo>
                  <a:lnTo>
                    <a:pt x="9641" y="16237"/>
                  </a:lnTo>
                  <a:cubicBezTo>
                    <a:pt x="10169" y="16237"/>
                    <a:pt x="10593" y="15814"/>
                    <a:pt x="10593" y="15286"/>
                  </a:cubicBezTo>
                  <a:lnTo>
                    <a:pt x="10593" y="4060"/>
                  </a:lnTo>
                  <a:cubicBezTo>
                    <a:pt x="10588" y="3532"/>
                    <a:pt x="10161" y="3108"/>
                    <a:pt x="9636" y="3108"/>
                  </a:cubicBezTo>
                  <a:lnTo>
                    <a:pt x="7942" y="3108"/>
                  </a:lnTo>
                  <a:lnTo>
                    <a:pt x="9451" y="477"/>
                  </a:lnTo>
                  <a:cubicBezTo>
                    <a:pt x="9525" y="351"/>
                    <a:pt x="9502" y="186"/>
                    <a:pt x="9388" y="79"/>
                  </a:cubicBezTo>
                  <a:cubicBezTo>
                    <a:pt x="9327" y="26"/>
                    <a:pt x="9248" y="0"/>
                    <a:pt x="9169" y="0"/>
                  </a:cubicBezTo>
                  <a:lnTo>
                    <a:pt x="7066" y="0"/>
                  </a:lnTo>
                  <a:cubicBezTo>
                    <a:pt x="6952" y="0"/>
                    <a:pt x="6848" y="61"/>
                    <a:pt x="6790" y="160"/>
                  </a:cubicBezTo>
                  <a:lnTo>
                    <a:pt x="5293" y="2773"/>
                  </a:lnTo>
                  <a:lnTo>
                    <a:pt x="3796" y="160"/>
                  </a:lnTo>
                  <a:cubicBezTo>
                    <a:pt x="3740" y="61"/>
                    <a:pt x="3636" y="0"/>
                    <a:pt x="3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3"/>
            <p:cNvSpPr/>
            <p:nvPr/>
          </p:nvSpPr>
          <p:spPr>
            <a:xfrm>
              <a:off x="3188910" y="1482509"/>
              <a:ext cx="101545" cy="101545"/>
            </a:xfrm>
            <a:custGeom>
              <a:rect b="b" l="l" r="r" t="t"/>
              <a:pathLst>
                <a:path extrusionOk="0" h="4948" w="4948">
                  <a:moveTo>
                    <a:pt x="2479" y="1785"/>
                  </a:moveTo>
                  <a:cubicBezTo>
                    <a:pt x="2679" y="1785"/>
                    <a:pt x="2842" y="1949"/>
                    <a:pt x="2842" y="2147"/>
                  </a:cubicBezTo>
                  <a:lnTo>
                    <a:pt x="2842" y="2317"/>
                  </a:lnTo>
                  <a:cubicBezTo>
                    <a:pt x="2842" y="2484"/>
                    <a:pt x="2730" y="2634"/>
                    <a:pt x="2570" y="2674"/>
                  </a:cubicBezTo>
                  <a:cubicBezTo>
                    <a:pt x="2539" y="2682"/>
                    <a:pt x="2507" y="2686"/>
                    <a:pt x="2477" y="2686"/>
                  </a:cubicBezTo>
                  <a:cubicBezTo>
                    <a:pt x="2276" y="2686"/>
                    <a:pt x="2114" y="2522"/>
                    <a:pt x="2114" y="2322"/>
                  </a:cubicBezTo>
                  <a:lnTo>
                    <a:pt x="2114" y="2154"/>
                  </a:lnTo>
                  <a:cubicBezTo>
                    <a:pt x="2114" y="1987"/>
                    <a:pt x="2223" y="1837"/>
                    <a:pt x="2385" y="1797"/>
                  </a:cubicBezTo>
                  <a:cubicBezTo>
                    <a:pt x="2417" y="1789"/>
                    <a:pt x="2448" y="1785"/>
                    <a:pt x="2479" y="1785"/>
                  </a:cubicBezTo>
                  <a:close/>
                  <a:moveTo>
                    <a:pt x="2481" y="628"/>
                  </a:moveTo>
                  <a:cubicBezTo>
                    <a:pt x="2591" y="628"/>
                    <a:pt x="2703" y="638"/>
                    <a:pt x="2817" y="658"/>
                  </a:cubicBezTo>
                  <a:cubicBezTo>
                    <a:pt x="3575" y="795"/>
                    <a:pt x="4171" y="1396"/>
                    <a:pt x="4301" y="2154"/>
                  </a:cubicBezTo>
                  <a:cubicBezTo>
                    <a:pt x="4387" y="2664"/>
                    <a:pt x="4265" y="3144"/>
                    <a:pt x="4006" y="3522"/>
                  </a:cubicBezTo>
                  <a:cubicBezTo>
                    <a:pt x="3831" y="3248"/>
                    <a:pt x="3590" y="3030"/>
                    <a:pt x="3306" y="2882"/>
                  </a:cubicBezTo>
                  <a:cubicBezTo>
                    <a:pt x="3413" y="2723"/>
                    <a:pt x="3479" y="2527"/>
                    <a:pt x="3479" y="2322"/>
                  </a:cubicBezTo>
                  <a:lnTo>
                    <a:pt x="3479" y="2167"/>
                  </a:lnTo>
                  <a:cubicBezTo>
                    <a:pt x="3479" y="1677"/>
                    <a:pt x="3134" y="1251"/>
                    <a:pt x="2654" y="1167"/>
                  </a:cubicBezTo>
                  <a:cubicBezTo>
                    <a:pt x="2595" y="1157"/>
                    <a:pt x="2538" y="1153"/>
                    <a:pt x="2481" y="1153"/>
                  </a:cubicBezTo>
                  <a:cubicBezTo>
                    <a:pt x="1930" y="1153"/>
                    <a:pt x="1482" y="1602"/>
                    <a:pt x="1482" y="2152"/>
                  </a:cubicBezTo>
                  <a:lnTo>
                    <a:pt x="1482" y="2322"/>
                  </a:lnTo>
                  <a:cubicBezTo>
                    <a:pt x="1482" y="2532"/>
                    <a:pt x="1545" y="2725"/>
                    <a:pt x="1657" y="2882"/>
                  </a:cubicBezTo>
                  <a:cubicBezTo>
                    <a:pt x="1370" y="3030"/>
                    <a:pt x="1129" y="3248"/>
                    <a:pt x="954" y="3522"/>
                  </a:cubicBezTo>
                  <a:cubicBezTo>
                    <a:pt x="749" y="3222"/>
                    <a:pt x="630" y="2865"/>
                    <a:pt x="630" y="2477"/>
                  </a:cubicBezTo>
                  <a:cubicBezTo>
                    <a:pt x="630" y="1457"/>
                    <a:pt x="1459" y="628"/>
                    <a:pt x="2481" y="628"/>
                  </a:cubicBezTo>
                  <a:close/>
                  <a:moveTo>
                    <a:pt x="2474" y="3314"/>
                  </a:moveTo>
                  <a:cubicBezTo>
                    <a:pt x="2931" y="3314"/>
                    <a:pt x="3337" y="3580"/>
                    <a:pt x="3527" y="3981"/>
                  </a:cubicBezTo>
                  <a:cubicBezTo>
                    <a:pt x="3228" y="4189"/>
                    <a:pt x="2865" y="4313"/>
                    <a:pt x="2474" y="4313"/>
                  </a:cubicBezTo>
                  <a:cubicBezTo>
                    <a:pt x="2081" y="4313"/>
                    <a:pt x="1721" y="4189"/>
                    <a:pt x="1421" y="3981"/>
                  </a:cubicBezTo>
                  <a:cubicBezTo>
                    <a:pt x="1611" y="3580"/>
                    <a:pt x="2017" y="3314"/>
                    <a:pt x="2474" y="3314"/>
                  </a:cubicBezTo>
                  <a:close/>
                  <a:moveTo>
                    <a:pt x="2474" y="0"/>
                  </a:moveTo>
                  <a:cubicBezTo>
                    <a:pt x="1112" y="0"/>
                    <a:pt x="0" y="1112"/>
                    <a:pt x="0" y="2474"/>
                  </a:cubicBezTo>
                  <a:cubicBezTo>
                    <a:pt x="0" y="3200"/>
                    <a:pt x="315" y="3854"/>
                    <a:pt x="815" y="4308"/>
                  </a:cubicBezTo>
                  <a:cubicBezTo>
                    <a:pt x="827" y="4323"/>
                    <a:pt x="845" y="4336"/>
                    <a:pt x="860" y="4346"/>
                  </a:cubicBezTo>
                  <a:cubicBezTo>
                    <a:pt x="1294" y="4719"/>
                    <a:pt x="1855" y="4948"/>
                    <a:pt x="2474" y="4948"/>
                  </a:cubicBezTo>
                  <a:cubicBezTo>
                    <a:pt x="3091" y="4948"/>
                    <a:pt x="3654" y="4719"/>
                    <a:pt x="4088" y="4349"/>
                  </a:cubicBezTo>
                  <a:cubicBezTo>
                    <a:pt x="4105" y="4336"/>
                    <a:pt x="4121" y="4323"/>
                    <a:pt x="4133" y="4308"/>
                  </a:cubicBezTo>
                  <a:cubicBezTo>
                    <a:pt x="4633" y="3854"/>
                    <a:pt x="4948" y="3200"/>
                    <a:pt x="4948" y="2474"/>
                  </a:cubicBezTo>
                  <a:cubicBezTo>
                    <a:pt x="4948" y="1112"/>
                    <a:pt x="3839" y="0"/>
                    <a:pt x="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113"/>
          <p:cNvGrpSpPr/>
          <p:nvPr/>
        </p:nvGrpSpPr>
        <p:grpSpPr>
          <a:xfrm>
            <a:off x="3634597" y="1360154"/>
            <a:ext cx="333244" cy="333244"/>
            <a:chOff x="3634597" y="1360154"/>
            <a:chExt cx="333244" cy="333244"/>
          </a:xfrm>
        </p:grpSpPr>
        <p:sp>
          <p:nvSpPr>
            <p:cNvPr id="4312" name="Google Shape;4312;p113"/>
            <p:cNvSpPr/>
            <p:nvPr/>
          </p:nvSpPr>
          <p:spPr>
            <a:xfrm>
              <a:off x="3634597" y="1360154"/>
              <a:ext cx="333244" cy="333244"/>
            </a:xfrm>
            <a:custGeom>
              <a:rect b="b" l="l" r="r" t="t"/>
              <a:pathLst>
                <a:path extrusionOk="0" h="16238" w="16238">
                  <a:moveTo>
                    <a:pt x="15286" y="635"/>
                  </a:moveTo>
                  <a:cubicBezTo>
                    <a:pt x="15461" y="635"/>
                    <a:pt x="15603" y="777"/>
                    <a:pt x="15603" y="952"/>
                  </a:cubicBezTo>
                  <a:lnTo>
                    <a:pt x="15603" y="2030"/>
                  </a:lnTo>
                  <a:cubicBezTo>
                    <a:pt x="15603" y="2550"/>
                    <a:pt x="15230" y="2989"/>
                    <a:pt x="14713" y="3065"/>
                  </a:cubicBezTo>
                  <a:lnTo>
                    <a:pt x="11544" y="3540"/>
                  </a:lnTo>
                  <a:lnTo>
                    <a:pt x="11544" y="3068"/>
                  </a:lnTo>
                  <a:cubicBezTo>
                    <a:pt x="11544" y="2373"/>
                    <a:pt x="10981" y="1754"/>
                    <a:pt x="10285" y="1715"/>
                  </a:cubicBezTo>
                  <a:cubicBezTo>
                    <a:pt x="10261" y="1714"/>
                    <a:pt x="10237" y="1714"/>
                    <a:pt x="10213" y="1714"/>
                  </a:cubicBezTo>
                  <a:cubicBezTo>
                    <a:pt x="9477" y="1714"/>
                    <a:pt x="8880" y="2310"/>
                    <a:pt x="8880" y="3045"/>
                  </a:cubicBezTo>
                  <a:lnTo>
                    <a:pt x="8880" y="3540"/>
                  </a:lnTo>
                  <a:lnTo>
                    <a:pt x="5711" y="3065"/>
                  </a:lnTo>
                  <a:cubicBezTo>
                    <a:pt x="5196" y="2989"/>
                    <a:pt x="4821" y="2550"/>
                    <a:pt x="4821" y="2030"/>
                  </a:cubicBezTo>
                  <a:lnTo>
                    <a:pt x="4821" y="952"/>
                  </a:lnTo>
                  <a:cubicBezTo>
                    <a:pt x="4821" y="777"/>
                    <a:pt x="4963" y="635"/>
                    <a:pt x="5138" y="635"/>
                  </a:cubicBezTo>
                  <a:close/>
                  <a:moveTo>
                    <a:pt x="10214" y="2347"/>
                  </a:moveTo>
                  <a:cubicBezTo>
                    <a:pt x="10600" y="2347"/>
                    <a:pt x="10912" y="2662"/>
                    <a:pt x="10912" y="3045"/>
                  </a:cubicBezTo>
                  <a:cubicBezTo>
                    <a:pt x="10912" y="3428"/>
                    <a:pt x="10600" y="3743"/>
                    <a:pt x="10214" y="3743"/>
                  </a:cubicBezTo>
                  <a:cubicBezTo>
                    <a:pt x="9831" y="3743"/>
                    <a:pt x="9517" y="3428"/>
                    <a:pt x="9517" y="3045"/>
                  </a:cubicBezTo>
                  <a:cubicBezTo>
                    <a:pt x="9517" y="2662"/>
                    <a:pt x="9831" y="2347"/>
                    <a:pt x="10214" y="2347"/>
                  </a:cubicBezTo>
                  <a:close/>
                  <a:moveTo>
                    <a:pt x="10910" y="4181"/>
                  </a:moveTo>
                  <a:lnTo>
                    <a:pt x="10910" y="5749"/>
                  </a:lnTo>
                  <a:cubicBezTo>
                    <a:pt x="10707" y="5622"/>
                    <a:pt x="10468" y="5554"/>
                    <a:pt x="10212" y="5554"/>
                  </a:cubicBezTo>
                  <a:cubicBezTo>
                    <a:pt x="9956" y="5554"/>
                    <a:pt x="9717" y="5628"/>
                    <a:pt x="9514" y="5749"/>
                  </a:cubicBezTo>
                  <a:lnTo>
                    <a:pt x="9514" y="4181"/>
                  </a:lnTo>
                  <a:cubicBezTo>
                    <a:pt x="9717" y="4303"/>
                    <a:pt x="9956" y="4377"/>
                    <a:pt x="10212" y="4377"/>
                  </a:cubicBezTo>
                  <a:cubicBezTo>
                    <a:pt x="10468" y="4377"/>
                    <a:pt x="10707" y="4303"/>
                    <a:pt x="10910" y="4181"/>
                  </a:cubicBezTo>
                  <a:close/>
                  <a:moveTo>
                    <a:pt x="10214" y="6186"/>
                  </a:moveTo>
                  <a:cubicBezTo>
                    <a:pt x="10600" y="6186"/>
                    <a:pt x="10912" y="6498"/>
                    <a:pt x="10912" y="6883"/>
                  </a:cubicBezTo>
                  <a:cubicBezTo>
                    <a:pt x="10912" y="7266"/>
                    <a:pt x="10600" y="7581"/>
                    <a:pt x="10214" y="7581"/>
                  </a:cubicBezTo>
                  <a:cubicBezTo>
                    <a:pt x="9831" y="7581"/>
                    <a:pt x="9517" y="7266"/>
                    <a:pt x="9517" y="6883"/>
                  </a:cubicBezTo>
                  <a:cubicBezTo>
                    <a:pt x="9517" y="6498"/>
                    <a:pt x="9831" y="6186"/>
                    <a:pt x="10214" y="6186"/>
                  </a:cubicBezTo>
                  <a:close/>
                  <a:moveTo>
                    <a:pt x="7358" y="6280"/>
                  </a:moveTo>
                  <a:lnTo>
                    <a:pt x="7358" y="15603"/>
                  </a:lnTo>
                  <a:lnTo>
                    <a:pt x="635" y="15603"/>
                  </a:lnTo>
                  <a:lnTo>
                    <a:pt x="635" y="6280"/>
                  </a:lnTo>
                  <a:close/>
                  <a:moveTo>
                    <a:pt x="5138" y="0"/>
                  </a:moveTo>
                  <a:cubicBezTo>
                    <a:pt x="4613" y="0"/>
                    <a:pt x="4186" y="427"/>
                    <a:pt x="4186" y="952"/>
                  </a:cubicBezTo>
                  <a:lnTo>
                    <a:pt x="4186" y="5645"/>
                  </a:lnTo>
                  <a:lnTo>
                    <a:pt x="635" y="5645"/>
                  </a:lnTo>
                  <a:cubicBezTo>
                    <a:pt x="287" y="5645"/>
                    <a:pt x="0" y="5932"/>
                    <a:pt x="0" y="6280"/>
                  </a:cubicBezTo>
                  <a:lnTo>
                    <a:pt x="0" y="15603"/>
                  </a:lnTo>
                  <a:cubicBezTo>
                    <a:pt x="0" y="15953"/>
                    <a:pt x="287" y="16237"/>
                    <a:pt x="635" y="16237"/>
                  </a:cubicBezTo>
                  <a:lnTo>
                    <a:pt x="7358" y="16237"/>
                  </a:lnTo>
                  <a:cubicBezTo>
                    <a:pt x="7708" y="16237"/>
                    <a:pt x="7992" y="15953"/>
                    <a:pt x="7992" y="15603"/>
                  </a:cubicBezTo>
                  <a:lnTo>
                    <a:pt x="7992" y="6280"/>
                  </a:lnTo>
                  <a:cubicBezTo>
                    <a:pt x="7992" y="5932"/>
                    <a:pt x="7708" y="5645"/>
                    <a:pt x="7358" y="5645"/>
                  </a:cubicBezTo>
                  <a:lnTo>
                    <a:pt x="4821" y="5645"/>
                  </a:lnTo>
                  <a:lnTo>
                    <a:pt x="4821" y="3342"/>
                  </a:lnTo>
                  <a:cubicBezTo>
                    <a:pt x="5049" y="3524"/>
                    <a:pt x="5326" y="3649"/>
                    <a:pt x="5617" y="3689"/>
                  </a:cubicBezTo>
                  <a:lnTo>
                    <a:pt x="8880" y="4176"/>
                  </a:lnTo>
                  <a:lnTo>
                    <a:pt x="8880" y="6855"/>
                  </a:lnTo>
                  <a:cubicBezTo>
                    <a:pt x="8880" y="7551"/>
                    <a:pt x="9446" y="8170"/>
                    <a:pt x="10138" y="8208"/>
                  </a:cubicBezTo>
                  <a:cubicBezTo>
                    <a:pt x="10163" y="8209"/>
                    <a:pt x="10187" y="8210"/>
                    <a:pt x="10211" y="8210"/>
                  </a:cubicBezTo>
                  <a:cubicBezTo>
                    <a:pt x="10946" y="8210"/>
                    <a:pt x="11544" y="7613"/>
                    <a:pt x="11544" y="6878"/>
                  </a:cubicBezTo>
                  <a:lnTo>
                    <a:pt x="11544" y="4176"/>
                  </a:lnTo>
                  <a:lnTo>
                    <a:pt x="14806" y="3689"/>
                  </a:lnTo>
                  <a:cubicBezTo>
                    <a:pt x="15098" y="3644"/>
                    <a:pt x="15375" y="3524"/>
                    <a:pt x="15603" y="3344"/>
                  </a:cubicBezTo>
                  <a:lnTo>
                    <a:pt x="15603" y="13764"/>
                  </a:lnTo>
                  <a:cubicBezTo>
                    <a:pt x="15603" y="13939"/>
                    <a:pt x="15461" y="14081"/>
                    <a:pt x="15286" y="14081"/>
                  </a:cubicBezTo>
                  <a:lnTo>
                    <a:pt x="10222" y="14081"/>
                  </a:lnTo>
                  <a:cubicBezTo>
                    <a:pt x="10062" y="14081"/>
                    <a:pt x="9920" y="14195"/>
                    <a:pt x="9897" y="14350"/>
                  </a:cubicBezTo>
                  <a:cubicBezTo>
                    <a:pt x="9869" y="14548"/>
                    <a:pt x="10022" y="14715"/>
                    <a:pt x="10212" y="14715"/>
                  </a:cubicBezTo>
                  <a:lnTo>
                    <a:pt x="15286" y="14715"/>
                  </a:lnTo>
                  <a:cubicBezTo>
                    <a:pt x="15814" y="14715"/>
                    <a:pt x="16237" y="14291"/>
                    <a:pt x="16237" y="13764"/>
                  </a:cubicBezTo>
                  <a:lnTo>
                    <a:pt x="16237" y="952"/>
                  </a:lnTo>
                  <a:cubicBezTo>
                    <a:pt x="16237" y="427"/>
                    <a:pt x="15814" y="0"/>
                    <a:pt x="15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3"/>
            <p:cNvSpPr/>
            <p:nvPr/>
          </p:nvSpPr>
          <p:spPr>
            <a:xfrm>
              <a:off x="3837708" y="1416118"/>
              <a:ext cx="13032" cy="13032"/>
            </a:xfrm>
            <a:custGeom>
              <a:rect b="b" l="l" r="r" t="t"/>
              <a:pathLst>
                <a:path extrusionOk="0" h="635" w="635">
                  <a:moveTo>
                    <a:pt x="317" y="1"/>
                  </a:moveTo>
                  <a:cubicBezTo>
                    <a:pt x="236" y="1"/>
                    <a:pt x="152" y="36"/>
                    <a:pt x="94" y="92"/>
                  </a:cubicBezTo>
                  <a:cubicBezTo>
                    <a:pt x="33" y="150"/>
                    <a:pt x="0" y="232"/>
                    <a:pt x="0" y="318"/>
                  </a:cubicBezTo>
                  <a:cubicBezTo>
                    <a:pt x="0" y="404"/>
                    <a:pt x="36" y="483"/>
                    <a:pt x="94" y="544"/>
                  </a:cubicBezTo>
                  <a:cubicBezTo>
                    <a:pt x="150" y="605"/>
                    <a:pt x="234" y="635"/>
                    <a:pt x="317" y="635"/>
                  </a:cubicBezTo>
                  <a:cubicBezTo>
                    <a:pt x="404" y="635"/>
                    <a:pt x="482" y="599"/>
                    <a:pt x="543" y="544"/>
                  </a:cubicBezTo>
                  <a:cubicBezTo>
                    <a:pt x="604" y="485"/>
                    <a:pt x="635" y="404"/>
                    <a:pt x="635" y="318"/>
                  </a:cubicBezTo>
                  <a:cubicBezTo>
                    <a:pt x="635" y="232"/>
                    <a:pt x="602" y="153"/>
                    <a:pt x="543" y="92"/>
                  </a:cubicBezTo>
                  <a:cubicBezTo>
                    <a:pt x="485" y="34"/>
                    <a:pt x="401"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3"/>
            <p:cNvSpPr/>
            <p:nvPr/>
          </p:nvSpPr>
          <p:spPr>
            <a:xfrm>
              <a:off x="3837708" y="1494904"/>
              <a:ext cx="13032" cy="13032"/>
            </a:xfrm>
            <a:custGeom>
              <a:rect b="b" l="l" r="r" t="t"/>
              <a:pathLst>
                <a:path extrusionOk="0" h="635" w="635">
                  <a:moveTo>
                    <a:pt x="317" y="0"/>
                  </a:moveTo>
                  <a:cubicBezTo>
                    <a:pt x="236" y="0"/>
                    <a:pt x="152" y="33"/>
                    <a:pt x="94" y="92"/>
                  </a:cubicBezTo>
                  <a:cubicBezTo>
                    <a:pt x="33" y="150"/>
                    <a:pt x="0" y="231"/>
                    <a:pt x="0" y="317"/>
                  </a:cubicBezTo>
                  <a:cubicBezTo>
                    <a:pt x="0" y="399"/>
                    <a:pt x="36" y="482"/>
                    <a:pt x="94" y="541"/>
                  </a:cubicBezTo>
                  <a:cubicBezTo>
                    <a:pt x="152" y="602"/>
                    <a:pt x="234" y="634"/>
                    <a:pt x="317" y="634"/>
                  </a:cubicBezTo>
                  <a:cubicBezTo>
                    <a:pt x="404" y="634"/>
                    <a:pt x="482" y="599"/>
                    <a:pt x="543" y="541"/>
                  </a:cubicBezTo>
                  <a:cubicBezTo>
                    <a:pt x="604" y="482"/>
                    <a:pt x="635" y="401"/>
                    <a:pt x="635" y="317"/>
                  </a:cubicBezTo>
                  <a:cubicBezTo>
                    <a:pt x="635" y="234"/>
                    <a:pt x="602" y="152"/>
                    <a:pt x="543" y="92"/>
                  </a:cubicBezTo>
                  <a:cubicBezTo>
                    <a:pt x="482" y="33"/>
                    <a:pt x="401"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3"/>
            <p:cNvSpPr/>
            <p:nvPr/>
          </p:nvSpPr>
          <p:spPr>
            <a:xfrm>
              <a:off x="3672400" y="1623765"/>
              <a:ext cx="88534" cy="13032"/>
            </a:xfrm>
            <a:custGeom>
              <a:rect b="b" l="l" r="r" t="t"/>
              <a:pathLst>
                <a:path extrusionOk="0" h="635" w="4314">
                  <a:moveTo>
                    <a:pt x="317" y="0"/>
                  </a:moveTo>
                  <a:cubicBezTo>
                    <a:pt x="145" y="0"/>
                    <a:pt x="0" y="142"/>
                    <a:pt x="0" y="317"/>
                  </a:cubicBezTo>
                  <a:cubicBezTo>
                    <a:pt x="0" y="490"/>
                    <a:pt x="145" y="635"/>
                    <a:pt x="317" y="635"/>
                  </a:cubicBezTo>
                  <a:lnTo>
                    <a:pt x="3996" y="635"/>
                  </a:lnTo>
                  <a:cubicBezTo>
                    <a:pt x="4171" y="635"/>
                    <a:pt x="4313" y="490"/>
                    <a:pt x="4313" y="317"/>
                  </a:cubicBezTo>
                  <a:cubicBezTo>
                    <a:pt x="4313" y="142"/>
                    <a:pt x="4171" y="0"/>
                    <a:pt x="39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3"/>
            <p:cNvSpPr/>
            <p:nvPr/>
          </p:nvSpPr>
          <p:spPr>
            <a:xfrm>
              <a:off x="3686027" y="1649788"/>
              <a:ext cx="61362" cy="13052"/>
            </a:xfrm>
            <a:custGeom>
              <a:rect b="b" l="l" r="r" t="t"/>
              <a:pathLst>
                <a:path extrusionOk="0" h="636" w="2990">
                  <a:moveTo>
                    <a:pt x="318" y="1"/>
                  </a:moveTo>
                  <a:cubicBezTo>
                    <a:pt x="143" y="1"/>
                    <a:pt x="1" y="143"/>
                    <a:pt x="1" y="318"/>
                  </a:cubicBezTo>
                  <a:cubicBezTo>
                    <a:pt x="1" y="490"/>
                    <a:pt x="143" y="635"/>
                    <a:pt x="318" y="635"/>
                  </a:cubicBezTo>
                  <a:lnTo>
                    <a:pt x="2672" y="635"/>
                  </a:lnTo>
                  <a:cubicBezTo>
                    <a:pt x="2847" y="635"/>
                    <a:pt x="2990" y="490"/>
                    <a:pt x="2990" y="318"/>
                  </a:cubicBezTo>
                  <a:cubicBezTo>
                    <a:pt x="2990" y="143"/>
                    <a:pt x="2847" y="1"/>
                    <a:pt x="2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3"/>
            <p:cNvSpPr/>
            <p:nvPr/>
          </p:nvSpPr>
          <p:spPr>
            <a:xfrm>
              <a:off x="3665894" y="1506623"/>
              <a:ext cx="101545" cy="101545"/>
            </a:xfrm>
            <a:custGeom>
              <a:rect b="b" l="l" r="r" t="t"/>
              <a:pathLst>
                <a:path extrusionOk="0" h="4948" w="4948">
                  <a:moveTo>
                    <a:pt x="2488" y="1782"/>
                  </a:moveTo>
                  <a:cubicBezTo>
                    <a:pt x="2689" y="1782"/>
                    <a:pt x="2852" y="1948"/>
                    <a:pt x="2852" y="2146"/>
                  </a:cubicBezTo>
                  <a:lnTo>
                    <a:pt x="2852" y="2314"/>
                  </a:lnTo>
                  <a:cubicBezTo>
                    <a:pt x="2852" y="2481"/>
                    <a:pt x="2740" y="2631"/>
                    <a:pt x="2580" y="2672"/>
                  </a:cubicBezTo>
                  <a:cubicBezTo>
                    <a:pt x="2548" y="2680"/>
                    <a:pt x="2516" y="2683"/>
                    <a:pt x="2486" y="2683"/>
                  </a:cubicBezTo>
                  <a:cubicBezTo>
                    <a:pt x="2286" y="2683"/>
                    <a:pt x="2124" y="2522"/>
                    <a:pt x="2124" y="2321"/>
                  </a:cubicBezTo>
                  <a:lnTo>
                    <a:pt x="2124" y="2151"/>
                  </a:lnTo>
                  <a:cubicBezTo>
                    <a:pt x="2124" y="1984"/>
                    <a:pt x="2233" y="1834"/>
                    <a:pt x="2395" y="1794"/>
                  </a:cubicBezTo>
                  <a:cubicBezTo>
                    <a:pt x="2427" y="1786"/>
                    <a:pt x="2458" y="1782"/>
                    <a:pt x="2488" y="1782"/>
                  </a:cubicBezTo>
                  <a:close/>
                  <a:moveTo>
                    <a:pt x="2492" y="625"/>
                  </a:moveTo>
                  <a:cubicBezTo>
                    <a:pt x="2602" y="625"/>
                    <a:pt x="2713" y="635"/>
                    <a:pt x="2826" y="655"/>
                  </a:cubicBezTo>
                  <a:cubicBezTo>
                    <a:pt x="3582" y="789"/>
                    <a:pt x="4181" y="1395"/>
                    <a:pt x="4308" y="2151"/>
                  </a:cubicBezTo>
                  <a:cubicBezTo>
                    <a:pt x="4394" y="2664"/>
                    <a:pt x="4272" y="3141"/>
                    <a:pt x="4014" y="3519"/>
                  </a:cubicBezTo>
                  <a:cubicBezTo>
                    <a:pt x="3839" y="3247"/>
                    <a:pt x="3598" y="3027"/>
                    <a:pt x="3311" y="2882"/>
                  </a:cubicBezTo>
                  <a:cubicBezTo>
                    <a:pt x="3420" y="2720"/>
                    <a:pt x="3486" y="2529"/>
                    <a:pt x="3486" y="2321"/>
                  </a:cubicBezTo>
                  <a:lnTo>
                    <a:pt x="3486" y="2164"/>
                  </a:lnTo>
                  <a:cubicBezTo>
                    <a:pt x="3486" y="1677"/>
                    <a:pt x="3141" y="1248"/>
                    <a:pt x="2661" y="1167"/>
                  </a:cubicBezTo>
                  <a:cubicBezTo>
                    <a:pt x="2602" y="1157"/>
                    <a:pt x="2542" y="1152"/>
                    <a:pt x="2485" y="1152"/>
                  </a:cubicBezTo>
                  <a:cubicBezTo>
                    <a:pt x="1936" y="1152"/>
                    <a:pt x="1489" y="1600"/>
                    <a:pt x="1489" y="2149"/>
                  </a:cubicBezTo>
                  <a:lnTo>
                    <a:pt x="1489" y="2321"/>
                  </a:lnTo>
                  <a:cubicBezTo>
                    <a:pt x="1489" y="2529"/>
                    <a:pt x="1553" y="2722"/>
                    <a:pt x="1662" y="2882"/>
                  </a:cubicBezTo>
                  <a:cubicBezTo>
                    <a:pt x="1378" y="3027"/>
                    <a:pt x="1137" y="3247"/>
                    <a:pt x="962" y="3519"/>
                  </a:cubicBezTo>
                  <a:cubicBezTo>
                    <a:pt x="759" y="3222"/>
                    <a:pt x="639" y="2862"/>
                    <a:pt x="639" y="2476"/>
                  </a:cubicBezTo>
                  <a:cubicBezTo>
                    <a:pt x="639" y="1457"/>
                    <a:pt x="1471" y="625"/>
                    <a:pt x="2492" y="625"/>
                  </a:cubicBezTo>
                  <a:close/>
                  <a:moveTo>
                    <a:pt x="2474" y="3313"/>
                  </a:moveTo>
                  <a:cubicBezTo>
                    <a:pt x="2930" y="3313"/>
                    <a:pt x="3336" y="3580"/>
                    <a:pt x="3527" y="3978"/>
                  </a:cubicBezTo>
                  <a:cubicBezTo>
                    <a:pt x="3230" y="4189"/>
                    <a:pt x="2864" y="4313"/>
                    <a:pt x="2474" y="4313"/>
                  </a:cubicBezTo>
                  <a:cubicBezTo>
                    <a:pt x="2086" y="4313"/>
                    <a:pt x="1720" y="4189"/>
                    <a:pt x="1421" y="3978"/>
                  </a:cubicBezTo>
                  <a:cubicBezTo>
                    <a:pt x="1611" y="3580"/>
                    <a:pt x="2017" y="3313"/>
                    <a:pt x="2474" y="3313"/>
                  </a:cubicBezTo>
                  <a:close/>
                  <a:moveTo>
                    <a:pt x="2474" y="0"/>
                  </a:moveTo>
                  <a:cubicBezTo>
                    <a:pt x="1111" y="0"/>
                    <a:pt x="0" y="1109"/>
                    <a:pt x="0" y="2474"/>
                  </a:cubicBezTo>
                  <a:cubicBezTo>
                    <a:pt x="0" y="3836"/>
                    <a:pt x="1111" y="4947"/>
                    <a:pt x="2474" y="4947"/>
                  </a:cubicBezTo>
                  <a:cubicBezTo>
                    <a:pt x="3839" y="4947"/>
                    <a:pt x="4947" y="3836"/>
                    <a:pt x="4947" y="2474"/>
                  </a:cubicBezTo>
                  <a:cubicBezTo>
                    <a:pt x="4947" y="1109"/>
                    <a:pt x="3839" y="0"/>
                    <a:pt x="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3"/>
            <p:cNvSpPr/>
            <p:nvPr/>
          </p:nvSpPr>
          <p:spPr>
            <a:xfrm>
              <a:off x="3811665" y="1649110"/>
              <a:ext cx="13032" cy="13052"/>
            </a:xfrm>
            <a:custGeom>
              <a:rect b="b" l="l" r="r" t="t"/>
              <a:pathLst>
                <a:path extrusionOk="0" h="636" w="635">
                  <a:moveTo>
                    <a:pt x="318" y="1"/>
                  </a:moveTo>
                  <a:cubicBezTo>
                    <a:pt x="237" y="1"/>
                    <a:pt x="153" y="36"/>
                    <a:pt x="95" y="92"/>
                  </a:cubicBezTo>
                  <a:cubicBezTo>
                    <a:pt x="34" y="151"/>
                    <a:pt x="1" y="232"/>
                    <a:pt x="1" y="318"/>
                  </a:cubicBezTo>
                  <a:cubicBezTo>
                    <a:pt x="1" y="404"/>
                    <a:pt x="36" y="483"/>
                    <a:pt x="95" y="544"/>
                  </a:cubicBezTo>
                  <a:cubicBezTo>
                    <a:pt x="150" y="605"/>
                    <a:pt x="234" y="635"/>
                    <a:pt x="318" y="635"/>
                  </a:cubicBezTo>
                  <a:cubicBezTo>
                    <a:pt x="404" y="635"/>
                    <a:pt x="483" y="600"/>
                    <a:pt x="544" y="544"/>
                  </a:cubicBezTo>
                  <a:cubicBezTo>
                    <a:pt x="605" y="485"/>
                    <a:pt x="635" y="404"/>
                    <a:pt x="635" y="318"/>
                  </a:cubicBezTo>
                  <a:cubicBezTo>
                    <a:pt x="635" y="232"/>
                    <a:pt x="602" y="153"/>
                    <a:pt x="544" y="92"/>
                  </a:cubicBezTo>
                  <a:cubicBezTo>
                    <a:pt x="485" y="34"/>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113"/>
          <p:cNvGrpSpPr/>
          <p:nvPr/>
        </p:nvGrpSpPr>
        <p:grpSpPr>
          <a:xfrm>
            <a:off x="4207052" y="1392702"/>
            <a:ext cx="333244" cy="268147"/>
            <a:chOff x="4207052" y="1392702"/>
            <a:chExt cx="333244" cy="268147"/>
          </a:xfrm>
        </p:grpSpPr>
        <p:sp>
          <p:nvSpPr>
            <p:cNvPr id="4320" name="Google Shape;4320;p113"/>
            <p:cNvSpPr/>
            <p:nvPr/>
          </p:nvSpPr>
          <p:spPr>
            <a:xfrm>
              <a:off x="4207052" y="1392702"/>
              <a:ext cx="333244" cy="268147"/>
            </a:xfrm>
            <a:custGeom>
              <a:rect b="b" l="l" r="r" t="t"/>
              <a:pathLst>
                <a:path extrusionOk="0" h="13066" w="16238">
                  <a:moveTo>
                    <a:pt x="13254" y="2157"/>
                  </a:moveTo>
                  <a:cubicBezTo>
                    <a:pt x="13366" y="2560"/>
                    <a:pt x="13683" y="2875"/>
                    <a:pt x="14081" y="2984"/>
                  </a:cubicBezTo>
                  <a:lnTo>
                    <a:pt x="14081" y="6528"/>
                  </a:lnTo>
                  <a:cubicBezTo>
                    <a:pt x="13678" y="6637"/>
                    <a:pt x="13366" y="6954"/>
                    <a:pt x="13254" y="7355"/>
                  </a:cubicBezTo>
                  <a:lnTo>
                    <a:pt x="9451" y="7355"/>
                  </a:lnTo>
                  <a:lnTo>
                    <a:pt x="9451" y="2157"/>
                  </a:lnTo>
                  <a:close/>
                  <a:moveTo>
                    <a:pt x="6790" y="2157"/>
                  </a:moveTo>
                  <a:lnTo>
                    <a:pt x="6790" y="7357"/>
                  </a:lnTo>
                  <a:lnTo>
                    <a:pt x="2990" y="7357"/>
                  </a:lnTo>
                  <a:cubicBezTo>
                    <a:pt x="2878" y="6954"/>
                    <a:pt x="2561" y="6642"/>
                    <a:pt x="2160" y="6530"/>
                  </a:cubicBezTo>
                  <a:lnTo>
                    <a:pt x="2160" y="2984"/>
                  </a:lnTo>
                  <a:cubicBezTo>
                    <a:pt x="2563" y="2875"/>
                    <a:pt x="2878" y="2557"/>
                    <a:pt x="2990" y="2157"/>
                  </a:cubicBezTo>
                  <a:close/>
                  <a:moveTo>
                    <a:pt x="8817" y="634"/>
                  </a:moveTo>
                  <a:lnTo>
                    <a:pt x="8817" y="8880"/>
                  </a:lnTo>
                  <a:lnTo>
                    <a:pt x="7422" y="8880"/>
                  </a:lnTo>
                  <a:lnTo>
                    <a:pt x="7422" y="634"/>
                  </a:lnTo>
                  <a:close/>
                  <a:moveTo>
                    <a:pt x="15604" y="634"/>
                  </a:moveTo>
                  <a:lnTo>
                    <a:pt x="15604" y="8880"/>
                  </a:lnTo>
                  <a:lnTo>
                    <a:pt x="9451" y="8880"/>
                  </a:lnTo>
                  <a:lnTo>
                    <a:pt x="9451" y="7992"/>
                  </a:lnTo>
                  <a:lnTo>
                    <a:pt x="13526" y="7992"/>
                  </a:lnTo>
                  <a:cubicBezTo>
                    <a:pt x="13701" y="7992"/>
                    <a:pt x="13843" y="7850"/>
                    <a:pt x="13843" y="7672"/>
                  </a:cubicBezTo>
                  <a:cubicBezTo>
                    <a:pt x="13843" y="7368"/>
                    <a:pt x="14092" y="7119"/>
                    <a:pt x="14396" y="7119"/>
                  </a:cubicBezTo>
                  <a:cubicBezTo>
                    <a:pt x="14571" y="7119"/>
                    <a:pt x="14716" y="6977"/>
                    <a:pt x="14716" y="6802"/>
                  </a:cubicBezTo>
                  <a:lnTo>
                    <a:pt x="14716" y="2712"/>
                  </a:lnTo>
                  <a:cubicBezTo>
                    <a:pt x="14716" y="2537"/>
                    <a:pt x="14574" y="2395"/>
                    <a:pt x="14396" y="2395"/>
                  </a:cubicBezTo>
                  <a:cubicBezTo>
                    <a:pt x="14092" y="2395"/>
                    <a:pt x="13843" y="2146"/>
                    <a:pt x="13843" y="1842"/>
                  </a:cubicBezTo>
                  <a:cubicBezTo>
                    <a:pt x="13843" y="1669"/>
                    <a:pt x="13701" y="1522"/>
                    <a:pt x="13526" y="1522"/>
                  </a:cubicBezTo>
                  <a:lnTo>
                    <a:pt x="9451" y="1522"/>
                  </a:lnTo>
                  <a:lnTo>
                    <a:pt x="9451" y="634"/>
                  </a:lnTo>
                  <a:close/>
                  <a:moveTo>
                    <a:pt x="6787" y="9514"/>
                  </a:moveTo>
                  <a:lnTo>
                    <a:pt x="6787" y="10656"/>
                  </a:lnTo>
                  <a:lnTo>
                    <a:pt x="635" y="10656"/>
                  </a:lnTo>
                  <a:lnTo>
                    <a:pt x="635" y="9514"/>
                  </a:lnTo>
                  <a:close/>
                  <a:moveTo>
                    <a:pt x="15604" y="9514"/>
                  </a:moveTo>
                  <a:lnTo>
                    <a:pt x="15604" y="10656"/>
                  </a:lnTo>
                  <a:lnTo>
                    <a:pt x="9451" y="10656"/>
                  </a:lnTo>
                  <a:lnTo>
                    <a:pt x="9451" y="9514"/>
                  </a:lnTo>
                  <a:close/>
                  <a:moveTo>
                    <a:pt x="6787" y="11290"/>
                  </a:moveTo>
                  <a:lnTo>
                    <a:pt x="6787" y="12431"/>
                  </a:lnTo>
                  <a:lnTo>
                    <a:pt x="635" y="12431"/>
                  </a:lnTo>
                  <a:lnTo>
                    <a:pt x="635" y="11290"/>
                  </a:lnTo>
                  <a:close/>
                  <a:moveTo>
                    <a:pt x="8817" y="9514"/>
                  </a:moveTo>
                  <a:lnTo>
                    <a:pt x="8817" y="12431"/>
                  </a:lnTo>
                  <a:lnTo>
                    <a:pt x="7422" y="12431"/>
                  </a:lnTo>
                  <a:lnTo>
                    <a:pt x="7422" y="9514"/>
                  </a:lnTo>
                  <a:close/>
                  <a:moveTo>
                    <a:pt x="15604" y="11290"/>
                  </a:moveTo>
                  <a:lnTo>
                    <a:pt x="15604" y="12431"/>
                  </a:lnTo>
                  <a:lnTo>
                    <a:pt x="9451" y="12431"/>
                  </a:lnTo>
                  <a:lnTo>
                    <a:pt x="9451" y="11290"/>
                  </a:lnTo>
                  <a:close/>
                  <a:moveTo>
                    <a:pt x="318" y="0"/>
                  </a:moveTo>
                  <a:cubicBezTo>
                    <a:pt x="143" y="0"/>
                    <a:pt x="1" y="142"/>
                    <a:pt x="1" y="317"/>
                  </a:cubicBezTo>
                  <a:lnTo>
                    <a:pt x="1" y="12749"/>
                  </a:lnTo>
                  <a:cubicBezTo>
                    <a:pt x="1" y="12924"/>
                    <a:pt x="143" y="13066"/>
                    <a:pt x="318" y="13066"/>
                  </a:cubicBezTo>
                  <a:lnTo>
                    <a:pt x="15921" y="13066"/>
                  </a:lnTo>
                  <a:cubicBezTo>
                    <a:pt x="16096" y="13066"/>
                    <a:pt x="16238" y="12924"/>
                    <a:pt x="16238" y="12749"/>
                  </a:cubicBezTo>
                  <a:lnTo>
                    <a:pt x="16238" y="317"/>
                  </a:lnTo>
                  <a:cubicBezTo>
                    <a:pt x="16238" y="142"/>
                    <a:pt x="16096" y="0"/>
                    <a:pt x="15921" y="0"/>
                  </a:cubicBezTo>
                  <a:lnTo>
                    <a:pt x="5060" y="0"/>
                  </a:lnTo>
                  <a:cubicBezTo>
                    <a:pt x="4900" y="0"/>
                    <a:pt x="4758" y="114"/>
                    <a:pt x="4735" y="269"/>
                  </a:cubicBezTo>
                  <a:cubicBezTo>
                    <a:pt x="4707" y="467"/>
                    <a:pt x="4859" y="634"/>
                    <a:pt x="5050" y="634"/>
                  </a:cubicBezTo>
                  <a:lnTo>
                    <a:pt x="6787" y="634"/>
                  </a:lnTo>
                  <a:lnTo>
                    <a:pt x="6787" y="1522"/>
                  </a:lnTo>
                  <a:lnTo>
                    <a:pt x="2713" y="1522"/>
                  </a:lnTo>
                  <a:cubicBezTo>
                    <a:pt x="2538" y="1522"/>
                    <a:pt x="2396" y="1664"/>
                    <a:pt x="2396" y="1842"/>
                  </a:cubicBezTo>
                  <a:cubicBezTo>
                    <a:pt x="2396" y="2146"/>
                    <a:pt x="2147" y="2395"/>
                    <a:pt x="1843" y="2395"/>
                  </a:cubicBezTo>
                  <a:cubicBezTo>
                    <a:pt x="1670" y="2395"/>
                    <a:pt x="1523" y="2537"/>
                    <a:pt x="1523" y="2712"/>
                  </a:cubicBezTo>
                  <a:lnTo>
                    <a:pt x="1523" y="6802"/>
                  </a:lnTo>
                  <a:cubicBezTo>
                    <a:pt x="1523" y="6977"/>
                    <a:pt x="1665" y="7119"/>
                    <a:pt x="1843" y="7119"/>
                  </a:cubicBezTo>
                  <a:cubicBezTo>
                    <a:pt x="2147" y="7119"/>
                    <a:pt x="2396" y="7368"/>
                    <a:pt x="2396" y="7672"/>
                  </a:cubicBezTo>
                  <a:cubicBezTo>
                    <a:pt x="2396" y="7847"/>
                    <a:pt x="2538" y="7992"/>
                    <a:pt x="2713" y="7992"/>
                  </a:cubicBezTo>
                  <a:lnTo>
                    <a:pt x="6787" y="7992"/>
                  </a:lnTo>
                  <a:lnTo>
                    <a:pt x="6787" y="8880"/>
                  </a:lnTo>
                  <a:lnTo>
                    <a:pt x="635" y="8880"/>
                  </a:lnTo>
                  <a:lnTo>
                    <a:pt x="635" y="634"/>
                  </a:lnTo>
                  <a:lnTo>
                    <a:pt x="2502" y="634"/>
                  </a:lnTo>
                  <a:cubicBezTo>
                    <a:pt x="2662" y="634"/>
                    <a:pt x="2804" y="520"/>
                    <a:pt x="2827" y="365"/>
                  </a:cubicBezTo>
                  <a:cubicBezTo>
                    <a:pt x="2855" y="168"/>
                    <a:pt x="2703" y="0"/>
                    <a:pt x="25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3"/>
            <p:cNvSpPr/>
            <p:nvPr/>
          </p:nvSpPr>
          <p:spPr>
            <a:xfrm>
              <a:off x="4422928" y="1484479"/>
              <a:ext cx="41414" cy="13052"/>
            </a:xfrm>
            <a:custGeom>
              <a:rect b="b" l="l" r="r" t="t"/>
              <a:pathLst>
                <a:path extrusionOk="0" h="636" w="2018">
                  <a:moveTo>
                    <a:pt x="353" y="1"/>
                  </a:moveTo>
                  <a:cubicBezTo>
                    <a:pt x="196" y="1"/>
                    <a:pt x="51" y="115"/>
                    <a:pt x="31" y="270"/>
                  </a:cubicBezTo>
                  <a:cubicBezTo>
                    <a:pt x="0" y="465"/>
                    <a:pt x="153" y="635"/>
                    <a:pt x="343" y="635"/>
                  </a:cubicBezTo>
                  <a:lnTo>
                    <a:pt x="1667" y="635"/>
                  </a:lnTo>
                  <a:cubicBezTo>
                    <a:pt x="1825" y="635"/>
                    <a:pt x="1967" y="523"/>
                    <a:pt x="1989" y="364"/>
                  </a:cubicBezTo>
                  <a:cubicBezTo>
                    <a:pt x="2017" y="168"/>
                    <a:pt x="1865"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3"/>
            <p:cNvSpPr/>
            <p:nvPr/>
          </p:nvSpPr>
          <p:spPr>
            <a:xfrm>
              <a:off x="4283642" y="1484479"/>
              <a:ext cx="41414" cy="13052"/>
            </a:xfrm>
            <a:custGeom>
              <a:rect b="b" l="l" r="r" t="t"/>
              <a:pathLst>
                <a:path extrusionOk="0" h="636" w="2018">
                  <a:moveTo>
                    <a:pt x="354" y="1"/>
                  </a:moveTo>
                  <a:cubicBezTo>
                    <a:pt x="196" y="1"/>
                    <a:pt x="52" y="115"/>
                    <a:pt x="31" y="270"/>
                  </a:cubicBezTo>
                  <a:cubicBezTo>
                    <a:pt x="1" y="465"/>
                    <a:pt x="153" y="635"/>
                    <a:pt x="343" y="635"/>
                  </a:cubicBezTo>
                  <a:lnTo>
                    <a:pt x="1668" y="635"/>
                  </a:lnTo>
                  <a:cubicBezTo>
                    <a:pt x="1825" y="635"/>
                    <a:pt x="1967" y="523"/>
                    <a:pt x="1990" y="364"/>
                  </a:cubicBezTo>
                  <a:cubicBezTo>
                    <a:pt x="2018" y="168"/>
                    <a:pt x="1866"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3"/>
            <p:cNvSpPr/>
            <p:nvPr/>
          </p:nvSpPr>
          <p:spPr>
            <a:xfrm>
              <a:off x="4278450" y="1392702"/>
              <a:ext cx="13032" cy="13032"/>
            </a:xfrm>
            <a:custGeom>
              <a:rect b="b" l="l" r="r" t="t"/>
              <a:pathLst>
                <a:path extrusionOk="0" h="635" w="635">
                  <a:moveTo>
                    <a:pt x="317" y="0"/>
                  </a:moveTo>
                  <a:cubicBezTo>
                    <a:pt x="236" y="0"/>
                    <a:pt x="152" y="36"/>
                    <a:pt x="94" y="91"/>
                  </a:cubicBezTo>
                  <a:cubicBezTo>
                    <a:pt x="33" y="152"/>
                    <a:pt x="0" y="231"/>
                    <a:pt x="0" y="317"/>
                  </a:cubicBezTo>
                  <a:cubicBezTo>
                    <a:pt x="0" y="403"/>
                    <a:pt x="36" y="482"/>
                    <a:pt x="94" y="543"/>
                  </a:cubicBezTo>
                  <a:cubicBezTo>
                    <a:pt x="152" y="599"/>
                    <a:pt x="236" y="634"/>
                    <a:pt x="317" y="634"/>
                  </a:cubicBezTo>
                  <a:cubicBezTo>
                    <a:pt x="401" y="634"/>
                    <a:pt x="482" y="599"/>
                    <a:pt x="543" y="543"/>
                  </a:cubicBezTo>
                  <a:cubicBezTo>
                    <a:pt x="604" y="482"/>
                    <a:pt x="634" y="403"/>
                    <a:pt x="634" y="317"/>
                  </a:cubicBezTo>
                  <a:cubicBezTo>
                    <a:pt x="634" y="231"/>
                    <a:pt x="601" y="152"/>
                    <a:pt x="543" y="91"/>
                  </a:cubicBezTo>
                  <a:cubicBezTo>
                    <a:pt x="482" y="33"/>
                    <a:pt x="404"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13"/>
          <p:cNvGrpSpPr/>
          <p:nvPr/>
        </p:nvGrpSpPr>
        <p:grpSpPr>
          <a:xfrm>
            <a:off x="4805344" y="1360154"/>
            <a:ext cx="333244" cy="333265"/>
            <a:chOff x="4805344" y="1360154"/>
            <a:chExt cx="333244" cy="333265"/>
          </a:xfrm>
        </p:grpSpPr>
        <p:sp>
          <p:nvSpPr>
            <p:cNvPr id="4325" name="Google Shape;4325;p113"/>
            <p:cNvSpPr/>
            <p:nvPr/>
          </p:nvSpPr>
          <p:spPr>
            <a:xfrm>
              <a:off x="4805344" y="1360154"/>
              <a:ext cx="333244" cy="333265"/>
            </a:xfrm>
            <a:custGeom>
              <a:rect b="b" l="l" r="r" t="t"/>
              <a:pathLst>
                <a:path extrusionOk="0" h="16239" w="16238">
                  <a:moveTo>
                    <a:pt x="15286" y="635"/>
                  </a:moveTo>
                  <a:cubicBezTo>
                    <a:pt x="15461" y="635"/>
                    <a:pt x="15604" y="777"/>
                    <a:pt x="15604" y="952"/>
                  </a:cubicBezTo>
                  <a:lnTo>
                    <a:pt x="15604" y="11607"/>
                  </a:lnTo>
                  <a:cubicBezTo>
                    <a:pt x="15604" y="11782"/>
                    <a:pt x="15461" y="11924"/>
                    <a:pt x="15286" y="11924"/>
                  </a:cubicBezTo>
                  <a:lnTo>
                    <a:pt x="14698" y="11924"/>
                  </a:lnTo>
                  <a:cubicBezTo>
                    <a:pt x="14711" y="11810"/>
                    <a:pt x="14716" y="11696"/>
                    <a:pt x="14716" y="11579"/>
                  </a:cubicBezTo>
                  <a:cubicBezTo>
                    <a:pt x="14716" y="10892"/>
                    <a:pt x="14482" y="10260"/>
                    <a:pt x="14091" y="9753"/>
                  </a:cubicBezTo>
                  <a:cubicBezTo>
                    <a:pt x="14190" y="9720"/>
                    <a:pt x="14294" y="9705"/>
                    <a:pt x="14398" y="9705"/>
                  </a:cubicBezTo>
                  <a:cubicBezTo>
                    <a:pt x="14574" y="9705"/>
                    <a:pt x="14716" y="9562"/>
                    <a:pt x="14716" y="9387"/>
                  </a:cubicBezTo>
                  <a:lnTo>
                    <a:pt x="14716" y="3172"/>
                  </a:lnTo>
                  <a:cubicBezTo>
                    <a:pt x="14716" y="2997"/>
                    <a:pt x="14574" y="2855"/>
                    <a:pt x="14398" y="2855"/>
                  </a:cubicBezTo>
                  <a:cubicBezTo>
                    <a:pt x="13840" y="2855"/>
                    <a:pt x="13384" y="2398"/>
                    <a:pt x="13384" y="1840"/>
                  </a:cubicBezTo>
                  <a:cubicBezTo>
                    <a:pt x="13384" y="1665"/>
                    <a:pt x="13242" y="1523"/>
                    <a:pt x="13067" y="1523"/>
                  </a:cubicBezTo>
                  <a:lnTo>
                    <a:pt x="9423" y="1523"/>
                  </a:lnTo>
                  <a:cubicBezTo>
                    <a:pt x="9248" y="1523"/>
                    <a:pt x="9106" y="1665"/>
                    <a:pt x="9106" y="1840"/>
                  </a:cubicBezTo>
                  <a:cubicBezTo>
                    <a:pt x="9106" y="2015"/>
                    <a:pt x="9248" y="2157"/>
                    <a:pt x="9423" y="2157"/>
                  </a:cubicBezTo>
                  <a:lnTo>
                    <a:pt x="12782" y="2157"/>
                  </a:lnTo>
                  <a:cubicBezTo>
                    <a:pt x="12909" y="2814"/>
                    <a:pt x="13429" y="3332"/>
                    <a:pt x="14081" y="3458"/>
                  </a:cubicBezTo>
                  <a:lnTo>
                    <a:pt x="14081" y="9103"/>
                  </a:lnTo>
                  <a:cubicBezTo>
                    <a:pt x="13919" y="9134"/>
                    <a:pt x="13762" y="9192"/>
                    <a:pt x="13617" y="9271"/>
                  </a:cubicBezTo>
                  <a:cubicBezTo>
                    <a:pt x="13102" y="8852"/>
                    <a:pt x="12447" y="8601"/>
                    <a:pt x="11735" y="8601"/>
                  </a:cubicBezTo>
                  <a:cubicBezTo>
                    <a:pt x="10509" y="8601"/>
                    <a:pt x="9451" y="9347"/>
                    <a:pt x="8995" y="10405"/>
                  </a:cubicBezTo>
                  <a:lnTo>
                    <a:pt x="3461" y="10405"/>
                  </a:lnTo>
                  <a:cubicBezTo>
                    <a:pt x="3334" y="9750"/>
                    <a:pt x="2814" y="9233"/>
                    <a:pt x="2162" y="9106"/>
                  </a:cubicBezTo>
                  <a:lnTo>
                    <a:pt x="2162" y="3458"/>
                  </a:lnTo>
                  <a:cubicBezTo>
                    <a:pt x="2817" y="3332"/>
                    <a:pt x="3334" y="2811"/>
                    <a:pt x="3461" y="2157"/>
                  </a:cubicBezTo>
                  <a:lnTo>
                    <a:pt x="6886" y="2157"/>
                  </a:lnTo>
                  <a:cubicBezTo>
                    <a:pt x="7061" y="2157"/>
                    <a:pt x="7203" y="2015"/>
                    <a:pt x="7203" y="1840"/>
                  </a:cubicBezTo>
                  <a:cubicBezTo>
                    <a:pt x="7203" y="1665"/>
                    <a:pt x="7061" y="1523"/>
                    <a:pt x="6886" y="1523"/>
                  </a:cubicBezTo>
                  <a:lnTo>
                    <a:pt x="3172" y="1523"/>
                  </a:lnTo>
                  <a:cubicBezTo>
                    <a:pt x="2997" y="1523"/>
                    <a:pt x="2855" y="1665"/>
                    <a:pt x="2855" y="1840"/>
                  </a:cubicBezTo>
                  <a:cubicBezTo>
                    <a:pt x="2855" y="2398"/>
                    <a:pt x="2398" y="2855"/>
                    <a:pt x="1840" y="2855"/>
                  </a:cubicBezTo>
                  <a:cubicBezTo>
                    <a:pt x="1665" y="2855"/>
                    <a:pt x="1523" y="2997"/>
                    <a:pt x="1523" y="3172"/>
                  </a:cubicBezTo>
                  <a:lnTo>
                    <a:pt x="1523" y="9387"/>
                  </a:lnTo>
                  <a:cubicBezTo>
                    <a:pt x="1523" y="9562"/>
                    <a:pt x="1665" y="9705"/>
                    <a:pt x="1840" y="9705"/>
                  </a:cubicBezTo>
                  <a:cubicBezTo>
                    <a:pt x="2398" y="9705"/>
                    <a:pt x="2855" y="10161"/>
                    <a:pt x="2855" y="10719"/>
                  </a:cubicBezTo>
                  <a:cubicBezTo>
                    <a:pt x="2855" y="10894"/>
                    <a:pt x="2997" y="11036"/>
                    <a:pt x="3172" y="11036"/>
                  </a:cubicBezTo>
                  <a:lnTo>
                    <a:pt x="8804" y="11036"/>
                  </a:lnTo>
                  <a:cubicBezTo>
                    <a:pt x="8774" y="11211"/>
                    <a:pt x="8754" y="11394"/>
                    <a:pt x="8754" y="11579"/>
                  </a:cubicBezTo>
                  <a:cubicBezTo>
                    <a:pt x="8754" y="11696"/>
                    <a:pt x="8761" y="11810"/>
                    <a:pt x="8774" y="11924"/>
                  </a:cubicBezTo>
                  <a:lnTo>
                    <a:pt x="952" y="11924"/>
                  </a:lnTo>
                  <a:cubicBezTo>
                    <a:pt x="777" y="11924"/>
                    <a:pt x="635" y="11782"/>
                    <a:pt x="635" y="11607"/>
                  </a:cubicBezTo>
                  <a:lnTo>
                    <a:pt x="635" y="952"/>
                  </a:lnTo>
                  <a:cubicBezTo>
                    <a:pt x="635" y="777"/>
                    <a:pt x="777" y="635"/>
                    <a:pt x="952" y="635"/>
                  </a:cubicBezTo>
                  <a:close/>
                  <a:moveTo>
                    <a:pt x="11735" y="9233"/>
                  </a:moveTo>
                  <a:cubicBezTo>
                    <a:pt x="13028" y="9233"/>
                    <a:pt x="14081" y="10285"/>
                    <a:pt x="14081" y="11579"/>
                  </a:cubicBezTo>
                  <a:cubicBezTo>
                    <a:pt x="14081" y="12873"/>
                    <a:pt x="13028" y="13926"/>
                    <a:pt x="11735" y="13926"/>
                  </a:cubicBezTo>
                  <a:cubicBezTo>
                    <a:pt x="10441" y="13926"/>
                    <a:pt x="9388" y="12873"/>
                    <a:pt x="9388" y="11579"/>
                  </a:cubicBezTo>
                  <a:cubicBezTo>
                    <a:pt x="9388" y="10285"/>
                    <a:pt x="10441" y="9233"/>
                    <a:pt x="11735" y="9233"/>
                  </a:cubicBezTo>
                  <a:close/>
                  <a:moveTo>
                    <a:pt x="12366" y="14489"/>
                  </a:moveTo>
                  <a:lnTo>
                    <a:pt x="12366" y="15345"/>
                  </a:lnTo>
                  <a:lnTo>
                    <a:pt x="11899" y="15058"/>
                  </a:lnTo>
                  <a:cubicBezTo>
                    <a:pt x="11849" y="15026"/>
                    <a:pt x="11791" y="15010"/>
                    <a:pt x="11733" y="15010"/>
                  </a:cubicBezTo>
                  <a:cubicBezTo>
                    <a:pt x="11676" y="15010"/>
                    <a:pt x="11618" y="15026"/>
                    <a:pt x="11567" y="15058"/>
                  </a:cubicBezTo>
                  <a:lnTo>
                    <a:pt x="11098" y="15347"/>
                  </a:lnTo>
                  <a:lnTo>
                    <a:pt x="11098" y="14489"/>
                  </a:lnTo>
                  <a:cubicBezTo>
                    <a:pt x="11301" y="14535"/>
                    <a:pt x="11514" y="14560"/>
                    <a:pt x="11732" y="14560"/>
                  </a:cubicBezTo>
                  <a:cubicBezTo>
                    <a:pt x="11950" y="14560"/>
                    <a:pt x="12163" y="14535"/>
                    <a:pt x="12366" y="14489"/>
                  </a:cubicBezTo>
                  <a:close/>
                  <a:moveTo>
                    <a:pt x="952" y="0"/>
                  </a:moveTo>
                  <a:cubicBezTo>
                    <a:pt x="427" y="0"/>
                    <a:pt x="1" y="427"/>
                    <a:pt x="1" y="952"/>
                  </a:cubicBezTo>
                  <a:lnTo>
                    <a:pt x="1" y="11607"/>
                  </a:lnTo>
                  <a:cubicBezTo>
                    <a:pt x="1" y="12135"/>
                    <a:pt x="427" y="12559"/>
                    <a:pt x="952" y="12559"/>
                  </a:cubicBezTo>
                  <a:lnTo>
                    <a:pt x="8929" y="12559"/>
                  </a:lnTo>
                  <a:cubicBezTo>
                    <a:pt x="9192" y="13317"/>
                    <a:pt x="9751" y="13936"/>
                    <a:pt x="10466" y="14274"/>
                  </a:cubicBezTo>
                  <a:lnTo>
                    <a:pt x="10466" y="15915"/>
                  </a:lnTo>
                  <a:cubicBezTo>
                    <a:pt x="10466" y="15996"/>
                    <a:pt x="10494" y="16075"/>
                    <a:pt x="10550" y="16136"/>
                  </a:cubicBezTo>
                  <a:cubicBezTo>
                    <a:pt x="10613" y="16204"/>
                    <a:pt x="10697" y="16238"/>
                    <a:pt x="10781" y="16238"/>
                  </a:cubicBezTo>
                  <a:cubicBezTo>
                    <a:pt x="10839" y="16238"/>
                    <a:pt x="10897" y="16222"/>
                    <a:pt x="10948" y="16189"/>
                  </a:cubicBezTo>
                  <a:lnTo>
                    <a:pt x="11735" y="15702"/>
                  </a:lnTo>
                  <a:lnTo>
                    <a:pt x="12521" y="16189"/>
                  </a:lnTo>
                  <a:cubicBezTo>
                    <a:pt x="12572" y="16222"/>
                    <a:pt x="12630" y="16237"/>
                    <a:pt x="12691" y="16237"/>
                  </a:cubicBezTo>
                  <a:cubicBezTo>
                    <a:pt x="12744" y="16237"/>
                    <a:pt x="12795" y="16225"/>
                    <a:pt x="12843" y="16197"/>
                  </a:cubicBezTo>
                  <a:cubicBezTo>
                    <a:pt x="12945" y="16138"/>
                    <a:pt x="13003" y="16034"/>
                    <a:pt x="13003" y="15920"/>
                  </a:cubicBezTo>
                  <a:lnTo>
                    <a:pt x="13003" y="14274"/>
                  </a:lnTo>
                  <a:cubicBezTo>
                    <a:pt x="13721" y="13936"/>
                    <a:pt x="14279" y="13317"/>
                    <a:pt x="14543" y="12559"/>
                  </a:cubicBezTo>
                  <a:lnTo>
                    <a:pt x="15286" y="12559"/>
                  </a:lnTo>
                  <a:cubicBezTo>
                    <a:pt x="15814" y="12559"/>
                    <a:pt x="16238" y="12135"/>
                    <a:pt x="16238" y="11607"/>
                  </a:cubicBezTo>
                  <a:lnTo>
                    <a:pt x="16238" y="952"/>
                  </a:lnTo>
                  <a:cubicBezTo>
                    <a:pt x="16238" y="427"/>
                    <a:pt x="15814" y="0"/>
                    <a:pt x="15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3"/>
            <p:cNvSpPr/>
            <p:nvPr/>
          </p:nvSpPr>
          <p:spPr>
            <a:xfrm>
              <a:off x="5013607" y="1565235"/>
              <a:ext cx="65118" cy="65097"/>
            </a:xfrm>
            <a:custGeom>
              <a:rect b="b" l="l" r="r" t="t"/>
              <a:pathLst>
                <a:path extrusionOk="0" h="3172" w="3173">
                  <a:moveTo>
                    <a:pt x="1587" y="635"/>
                  </a:moveTo>
                  <a:cubicBezTo>
                    <a:pt x="2109" y="635"/>
                    <a:pt x="2538" y="1064"/>
                    <a:pt x="2538" y="1586"/>
                  </a:cubicBezTo>
                  <a:cubicBezTo>
                    <a:pt x="2538" y="2109"/>
                    <a:pt x="2114" y="2538"/>
                    <a:pt x="1587" y="2538"/>
                  </a:cubicBezTo>
                  <a:cubicBezTo>
                    <a:pt x="1064" y="2538"/>
                    <a:pt x="635" y="2109"/>
                    <a:pt x="635" y="1586"/>
                  </a:cubicBezTo>
                  <a:cubicBezTo>
                    <a:pt x="635" y="1064"/>
                    <a:pt x="1064" y="635"/>
                    <a:pt x="1587" y="635"/>
                  </a:cubicBezTo>
                  <a:close/>
                  <a:moveTo>
                    <a:pt x="1587" y="1"/>
                  </a:moveTo>
                  <a:cubicBezTo>
                    <a:pt x="711" y="1"/>
                    <a:pt x="1" y="711"/>
                    <a:pt x="1" y="1586"/>
                  </a:cubicBezTo>
                  <a:cubicBezTo>
                    <a:pt x="1" y="2462"/>
                    <a:pt x="711" y="3172"/>
                    <a:pt x="1587" y="3172"/>
                  </a:cubicBezTo>
                  <a:cubicBezTo>
                    <a:pt x="2462" y="3172"/>
                    <a:pt x="3172" y="2462"/>
                    <a:pt x="3172" y="1586"/>
                  </a:cubicBezTo>
                  <a:cubicBezTo>
                    <a:pt x="3172" y="711"/>
                    <a:pt x="2462" y="1"/>
                    <a:pt x="1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3"/>
            <p:cNvSpPr/>
            <p:nvPr/>
          </p:nvSpPr>
          <p:spPr>
            <a:xfrm>
              <a:off x="4940157" y="1427529"/>
              <a:ext cx="65097" cy="65097"/>
            </a:xfrm>
            <a:custGeom>
              <a:rect b="b" l="l" r="r" t="t"/>
              <a:pathLst>
                <a:path extrusionOk="0" h="3172" w="3172">
                  <a:moveTo>
                    <a:pt x="1586" y="635"/>
                  </a:moveTo>
                  <a:cubicBezTo>
                    <a:pt x="2108" y="635"/>
                    <a:pt x="2537" y="1063"/>
                    <a:pt x="2537" y="1586"/>
                  </a:cubicBezTo>
                  <a:cubicBezTo>
                    <a:pt x="2537" y="2109"/>
                    <a:pt x="2108" y="2537"/>
                    <a:pt x="1586" y="2537"/>
                  </a:cubicBezTo>
                  <a:cubicBezTo>
                    <a:pt x="1063" y="2537"/>
                    <a:pt x="634" y="2109"/>
                    <a:pt x="634" y="1586"/>
                  </a:cubicBezTo>
                  <a:cubicBezTo>
                    <a:pt x="634" y="1063"/>
                    <a:pt x="1063" y="635"/>
                    <a:pt x="1586" y="635"/>
                  </a:cubicBezTo>
                  <a:close/>
                  <a:moveTo>
                    <a:pt x="1586" y="0"/>
                  </a:moveTo>
                  <a:cubicBezTo>
                    <a:pt x="711" y="0"/>
                    <a:pt x="0" y="711"/>
                    <a:pt x="0" y="1586"/>
                  </a:cubicBezTo>
                  <a:cubicBezTo>
                    <a:pt x="0" y="2461"/>
                    <a:pt x="711" y="3172"/>
                    <a:pt x="1586" y="3172"/>
                  </a:cubicBezTo>
                  <a:cubicBezTo>
                    <a:pt x="2461" y="3172"/>
                    <a:pt x="3171" y="2461"/>
                    <a:pt x="3171" y="1586"/>
                  </a:cubicBezTo>
                  <a:cubicBezTo>
                    <a:pt x="3171" y="711"/>
                    <a:pt x="2461"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3"/>
            <p:cNvSpPr/>
            <p:nvPr/>
          </p:nvSpPr>
          <p:spPr>
            <a:xfrm>
              <a:off x="4908757" y="1509208"/>
              <a:ext cx="126439" cy="13052"/>
            </a:xfrm>
            <a:custGeom>
              <a:rect b="b" l="l" r="r" t="t"/>
              <a:pathLst>
                <a:path extrusionOk="0" h="636" w="6161">
                  <a:moveTo>
                    <a:pt x="343" y="1"/>
                  </a:moveTo>
                  <a:cubicBezTo>
                    <a:pt x="153" y="1"/>
                    <a:pt x="0" y="168"/>
                    <a:pt x="31" y="364"/>
                  </a:cubicBezTo>
                  <a:cubicBezTo>
                    <a:pt x="51" y="521"/>
                    <a:pt x="196" y="635"/>
                    <a:pt x="353" y="635"/>
                  </a:cubicBezTo>
                  <a:lnTo>
                    <a:pt x="5808" y="635"/>
                  </a:lnTo>
                  <a:cubicBezTo>
                    <a:pt x="5967" y="635"/>
                    <a:pt x="6110" y="521"/>
                    <a:pt x="6132" y="364"/>
                  </a:cubicBezTo>
                  <a:cubicBezTo>
                    <a:pt x="6160" y="168"/>
                    <a:pt x="6008" y="1"/>
                    <a:pt x="5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3"/>
            <p:cNvSpPr/>
            <p:nvPr/>
          </p:nvSpPr>
          <p:spPr>
            <a:xfrm>
              <a:off x="4945410" y="1537858"/>
              <a:ext cx="53133" cy="13032"/>
            </a:xfrm>
            <a:custGeom>
              <a:rect b="b" l="l" r="r" t="t"/>
              <a:pathLst>
                <a:path extrusionOk="0" h="635" w="2589">
                  <a:moveTo>
                    <a:pt x="353" y="0"/>
                  </a:moveTo>
                  <a:cubicBezTo>
                    <a:pt x="196" y="0"/>
                    <a:pt x="51" y="114"/>
                    <a:pt x="31" y="269"/>
                  </a:cubicBezTo>
                  <a:cubicBezTo>
                    <a:pt x="0" y="465"/>
                    <a:pt x="153" y="635"/>
                    <a:pt x="343" y="635"/>
                  </a:cubicBezTo>
                  <a:lnTo>
                    <a:pt x="2236" y="635"/>
                  </a:lnTo>
                  <a:cubicBezTo>
                    <a:pt x="2395" y="635"/>
                    <a:pt x="2537" y="520"/>
                    <a:pt x="2560" y="363"/>
                  </a:cubicBezTo>
                  <a:cubicBezTo>
                    <a:pt x="2588" y="168"/>
                    <a:pt x="2436" y="0"/>
                    <a:pt x="2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3"/>
            <p:cNvSpPr/>
            <p:nvPr/>
          </p:nvSpPr>
          <p:spPr>
            <a:xfrm>
              <a:off x="4836703" y="1573629"/>
              <a:ext cx="13032" cy="13032"/>
            </a:xfrm>
            <a:custGeom>
              <a:rect b="b" l="l" r="r" t="t"/>
              <a:pathLst>
                <a:path extrusionOk="0" h="635" w="635">
                  <a:moveTo>
                    <a:pt x="317" y="0"/>
                  </a:moveTo>
                  <a:cubicBezTo>
                    <a:pt x="231" y="0"/>
                    <a:pt x="152" y="36"/>
                    <a:pt x="91" y="92"/>
                  </a:cubicBezTo>
                  <a:cubicBezTo>
                    <a:pt x="31" y="150"/>
                    <a:pt x="0" y="231"/>
                    <a:pt x="0" y="317"/>
                  </a:cubicBezTo>
                  <a:cubicBezTo>
                    <a:pt x="0" y="404"/>
                    <a:pt x="31" y="482"/>
                    <a:pt x="91" y="543"/>
                  </a:cubicBezTo>
                  <a:cubicBezTo>
                    <a:pt x="150" y="604"/>
                    <a:pt x="231" y="634"/>
                    <a:pt x="317" y="634"/>
                  </a:cubicBezTo>
                  <a:cubicBezTo>
                    <a:pt x="401" y="634"/>
                    <a:pt x="482" y="599"/>
                    <a:pt x="541" y="543"/>
                  </a:cubicBezTo>
                  <a:cubicBezTo>
                    <a:pt x="601" y="485"/>
                    <a:pt x="634" y="404"/>
                    <a:pt x="634" y="317"/>
                  </a:cubicBezTo>
                  <a:cubicBezTo>
                    <a:pt x="634" y="231"/>
                    <a:pt x="599" y="152"/>
                    <a:pt x="541" y="92"/>
                  </a:cubicBezTo>
                  <a:cubicBezTo>
                    <a:pt x="485" y="31"/>
                    <a:pt x="401"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3"/>
            <p:cNvSpPr/>
            <p:nvPr/>
          </p:nvSpPr>
          <p:spPr>
            <a:xfrm>
              <a:off x="4836600" y="1391389"/>
              <a:ext cx="13032" cy="13032"/>
            </a:xfrm>
            <a:custGeom>
              <a:rect b="b" l="l" r="r" t="t"/>
              <a:pathLst>
                <a:path extrusionOk="0" h="635" w="635">
                  <a:moveTo>
                    <a:pt x="317" y="1"/>
                  </a:moveTo>
                  <a:cubicBezTo>
                    <a:pt x="236" y="1"/>
                    <a:pt x="152" y="36"/>
                    <a:pt x="91" y="92"/>
                  </a:cubicBezTo>
                  <a:cubicBezTo>
                    <a:pt x="33" y="150"/>
                    <a:pt x="0" y="232"/>
                    <a:pt x="0" y="318"/>
                  </a:cubicBezTo>
                  <a:cubicBezTo>
                    <a:pt x="0" y="404"/>
                    <a:pt x="36" y="483"/>
                    <a:pt x="91" y="544"/>
                  </a:cubicBezTo>
                  <a:cubicBezTo>
                    <a:pt x="150" y="604"/>
                    <a:pt x="231" y="635"/>
                    <a:pt x="317" y="635"/>
                  </a:cubicBezTo>
                  <a:cubicBezTo>
                    <a:pt x="403" y="635"/>
                    <a:pt x="482" y="599"/>
                    <a:pt x="543" y="544"/>
                  </a:cubicBezTo>
                  <a:cubicBezTo>
                    <a:pt x="604" y="485"/>
                    <a:pt x="634" y="404"/>
                    <a:pt x="634" y="318"/>
                  </a:cubicBezTo>
                  <a:cubicBezTo>
                    <a:pt x="634" y="232"/>
                    <a:pt x="599" y="153"/>
                    <a:pt x="543" y="92"/>
                  </a:cubicBezTo>
                  <a:cubicBezTo>
                    <a:pt x="487" y="34"/>
                    <a:pt x="403"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3"/>
            <p:cNvSpPr/>
            <p:nvPr/>
          </p:nvSpPr>
          <p:spPr>
            <a:xfrm>
              <a:off x="5094322" y="1391389"/>
              <a:ext cx="13032" cy="13032"/>
            </a:xfrm>
            <a:custGeom>
              <a:rect b="b" l="l" r="r" t="t"/>
              <a:pathLst>
                <a:path extrusionOk="0" h="635" w="635">
                  <a:moveTo>
                    <a:pt x="317" y="1"/>
                  </a:moveTo>
                  <a:cubicBezTo>
                    <a:pt x="236" y="1"/>
                    <a:pt x="153" y="36"/>
                    <a:pt x="92" y="92"/>
                  </a:cubicBezTo>
                  <a:cubicBezTo>
                    <a:pt x="33" y="150"/>
                    <a:pt x="0" y="232"/>
                    <a:pt x="0" y="318"/>
                  </a:cubicBezTo>
                  <a:cubicBezTo>
                    <a:pt x="0" y="404"/>
                    <a:pt x="36" y="483"/>
                    <a:pt x="92" y="544"/>
                  </a:cubicBezTo>
                  <a:cubicBezTo>
                    <a:pt x="150" y="604"/>
                    <a:pt x="231" y="635"/>
                    <a:pt x="317" y="635"/>
                  </a:cubicBezTo>
                  <a:cubicBezTo>
                    <a:pt x="404" y="635"/>
                    <a:pt x="482" y="599"/>
                    <a:pt x="543" y="544"/>
                  </a:cubicBezTo>
                  <a:cubicBezTo>
                    <a:pt x="604" y="485"/>
                    <a:pt x="635" y="404"/>
                    <a:pt x="635" y="318"/>
                  </a:cubicBezTo>
                  <a:cubicBezTo>
                    <a:pt x="635" y="232"/>
                    <a:pt x="599" y="153"/>
                    <a:pt x="543" y="92"/>
                  </a:cubicBezTo>
                  <a:cubicBezTo>
                    <a:pt x="487"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3"/>
            <p:cNvSpPr/>
            <p:nvPr/>
          </p:nvSpPr>
          <p:spPr>
            <a:xfrm>
              <a:off x="4966179" y="1391389"/>
              <a:ext cx="13032" cy="13032"/>
            </a:xfrm>
            <a:custGeom>
              <a:rect b="b" l="l" r="r" t="t"/>
              <a:pathLst>
                <a:path extrusionOk="0" h="635" w="635">
                  <a:moveTo>
                    <a:pt x="318" y="1"/>
                  </a:moveTo>
                  <a:cubicBezTo>
                    <a:pt x="234" y="1"/>
                    <a:pt x="153" y="36"/>
                    <a:pt x="92" y="92"/>
                  </a:cubicBezTo>
                  <a:cubicBezTo>
                    <a:pt x="34" y="153"/>
                    <a:pt x="1" y="232"/>
                    <a:pt x="1" y="318"/>
                  </a:cubicBezTo>
                  <a:cubicBezTo>
                    <a:pt x="1" y="404"/>
                    <a:pt x="36" y="483"/>
                    <a:pt x="92" y="544"/>
                  </a:cubicBezTo>
                  <a:cubicBezTo>
                    <a:pt x="153" y="599"/>
                    <a:pt x="234" y="635"/>
                    <a:pt x="318" y="635"/>
                  </a:cubicBezTo>
                  <a:cubicBezTo>
                    <a:pt x="402" y="635"/>
                    <a:pt x="483" y="599"/>
                    <a:pt x="544" y="544"/>
                  </a:cubicBezTo>
                  <a:cubicBezTo>
                    <a:pt x="605" y="483"/>
                    <a:pt x="635" y="404"/>
                    <a:pt x="635" y="318"/>
                  </a:cubicBezTo>
                  <a:cubicBezTo>
                    <a:pt x="635" y="232"/>
                    <a:pt x="599" y="153"/>
                    <a:pt x="544" y="92"/>
                  </a:cubicBezTo>
                  <a:cubicBezTo>
                    <a:pt x="483"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113"/>
          <p:cNvGrpSpPr/>
          <p:nvPr/>
        </p:nvGrpSpPr>
        <p:grpSpPr>
          <a:xfrm>
            <a:off x="5405935" y="1360154"/>
            <a:ext cx="335522" cy="333244"/>
            <a:chOff x="5405935" y="1360154"/>
            <a:chExt cx="335522" cy="333244"/>
          </a:xfrm>
        </p:grpSpPr>
        <p:sp>
          <p:nvSpPr>
            <p:cNvPr id="4335" name="Google Shape;4335;p113"/>
            <p:cNvSpPr/>
            <p:nvPr/>
          </p:nvSpPr>
          <p:spPr>
            <a:xfrm>
              <a:off x="5536766" y="1440807"/>
              <a:ext cx="122376" cy="122376"/>
            </a:xfrm>
            <a:custGeom>
              <a:rect b="b" l="l" r="r" t="t"/>
              <a:pathLst>
                <a:path extrusionOk="0" h="5963" w="5963">
                  <a:moveTo>
                    <a:pt x="2982" y="635"/>
                  </a:moveTo>
                  <a:cubicBezTo>
                    <a:pt x="4276" y="635"/>
                    <a:pt x="5329" y="1687"/>
                    <a:pt x="5329" y="2981"/>
                  </a:cubicBezTo>
                  <a:cubicBezTo>
                    <a:pt x="5329" y="4275"/>
                    <a:pt x="4276" y="5328"/>
                    <a:pt x="2982" y="5328"/>
                  </a:cubicBezTo>
                  <a:cubicBezTo>
                    <a:pt x="1688" y="5328"/>
                    <a:pt x="635" y="4275"/>
                    <a:pt x="635" y="2981"/>
                  </a:cubicBezTo>
                  <a:cubicBezTo>
                    <a:pt x="635" y="1687"/>
                    <a:pt x="1688" y="635"/>
                    <a:pt x="2982" y="635"/>
                  </a:cubicBezTo>
                  <a:close/>
                  <a:moveTo>
                    <a:pt x="2982" y="0"/>
                  </a:moveTo>
                  <a:cubicBezTo>
                    <a:pt x="1338" y="0"/>
                    <a:pt x="1" y="1337"/>
                    <a:pt x="1" y="2981"/>
                  </a:cubicBezTo>
                  <a:cubicBezTo>
                    <a:pt x="1" y="4623"/>
                    <a:pt x="1338" y="5962"/>
                    <a:pt x="2982" y="5962"/>
                  </a:cubicBezTo>
                  <a:cubicBezTo>
                    <a:pt x="4623" y="5962"/>
                    <a:pt x="5963" y="4623"/>
                    <a:pt x="5963" y="2981"/>
                  </a:cubicBezTo>
                  <a:cubicBezTo>
                    <a:pt x="5963" y="1337"/>
                    <a:pt x="4623" y="0"/>
                    <a:pt x="29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3"/>
            <p:cNvSpPr/>
            <p:nvPr/>
          </p:nvSpPr>
          <p:spPr>
            <a:xfrm>
              <a:off x="5405935" y="1360154"/>
              <a:ext cx="335522" cy="333244"/>
            </a:xfrm>
            <a:custGeom>
              <a:rect b="b" l="l" r="r" t="t"/>
              <a:pathLst>
                <a:path extrusionOk="0" h="16238" w="16349">
                  <a:moveTo>
                    <a:pt x="9357" y="3042"/>
                  </a:moveTo>
                  <a:cubicBezTo>
                    <a:pt x="11491" y="3042"/>
                    <a:pt x="13226" y="4775"/>
                    <a:pt x="13226" y="6911"/>
                  </a:cubicBezTo>
                  <a:cubicBezTo>
                    <a:pt x="13226" y="9045"/>
                    <a:pt x="11488" y="10780"/>
                    <a:pt x="9357" y="10780"/>
                  </a:cubicBezTo>
                  <a:cubicBezTo>
                    <a:pt x="7223" y="10780"/>
                    <a:pt x="5488" y="9045"/>
                    <a:pt x="5488" y="6911"/>
                  </a:cubicBezTo>
                  <a:cubicBezTo>
                    <a:pt x="5488" y="4775"/>
                    <a:pt x="7223" y="3042"/>
                    <a:pt x="9357" y="3042"/>
                  </a:cubicBezTo>
                  <a:close/>
                  <a:moveTo>
                    <a:pt x="12772" y="9842"/>
                  </a:moveTo>
                  <a:lnTo>
                    <a:pt x="13490" y="10557"/>
                  </a:lnTo>
                  <a:lnTo>
                    <a:pt x="12762" y="11283"/>
                  </a:lnTo>
                  <a:lnTo>
                    <a:pt x="12018" y="10539"/>
                  </a:lnTo>
                  <a:cubicBezTo>
                    <a:pt x="12292" y="10336"/>
                    <a:pt x="12546" y="10100"/>
                    <a:pt x="12772" y="9842"/>
                  </a:cubicBezTo>
                  <a:close/>
                  <a:moveTo>
                    <a:pt x="13936" y="11009"/>
                  </a:moveTo>
                  <a:lnTo>
                    <a:pt x="15456" y="12528"/>
                  </a:lnTo>
                  <a:cubicBezTo>
                    <a:pt x="15654" y="12726"/>
                    <a:pt x="15654" y="13051"/>
                    <a:pt x="15456" y="13254"/>
                  </a:cubicBezTo>
                  <a:cubicBezTo>
                    <a:pt x="15356" y="13353"/>
                    <a:pt x="15224" y="13402"/>
                    <a:pt x="15092" y="13402"/>
                  </a:cubicBezTo>
                  <a:cubicBezTo>
                    <a:pt x="14960" y="13402"/>
                    <a:pt x="14828" y="13353"/>
                    <a:pt x="14728" y="13254"/>
                  </a:cubicBezTo>
                  <a:lnTo>
                    <a:pt x="13211" y="11734"/>
                  </a:lnTo>
                  <a:lnTo>
                    <a:pt x="13936" y="11009"/>
                  </a:lnTo>
                  <a:close/>
                  <a:moveTo>
                    <a:pt x="1713" y="635"/>
                  </a:moveTo>
                  <a:lnTo>
                    <a:pt x="1713" y="13320"/>
                  </a:lnTo>
                  <a:lnTo>
                    <a:pt x="1459" y="13320"/>
                  </a:lnTo>
                  <a:cubicBezTo>
                    <a:pt x="1155" y="13320"/>
                    <a:pt x="871" y="13416"/>
                    <a:pt x="635" y="13576"/>
                  </a:cubicBezTo>
                  <a:lnTo>
                    <a:pt x="635" y="1459"/>
                  </a:lnTo>
                  <a:cubicBezTo>
                    <a:pt x="635" y="1005"/>
                    <a:pt x="1008" y="635"/>
                    <a:pt x="1459" y="635"/>
                  </a:cubicBezTo>
                  <a:close/>
                  <a:moveTo>
                    <a:pt x="8406" y="13954"/>
                  </a:moveTo>
                  <a:lnTo>
                    <a:pt x="8406" y="14743"/>
                  </a:lnTo>
                  <a:lnTo>
                    <a:pt x="7997" y="14335"/>
                  </a:lnTo>
                  <a:cubicBezTo>
                    <a:pt x="7935" y="14272"/>
                    <a:pt x="7853" y="14241"/>
                    <a:pt x="7771" y="14241"/>
                  </a:cubicBezTo>
                  <a:cubicBezTo>
                    <a:pt x="7689" y="14241"/>
                    <a:pt x="7608" y="14272"/>
                    <a:pt x="7546" y="14335"/>
                  </a:cubicBezTo>
                  <a:lnTo>
                    <a:pt x="7137" y="14743"/>
                  </a:lnTo>
                  <a:lnTo>
                    <a:pt x="7137" y="13954"/>
                  </a:lnTo>
                  <a:close/>
                  <a:moveTo>
                    <a:pt x="12401" y="635"/>
                  </a:moveTo>
                  <a:lnTo>
                    <a:pt x="12401" y="3628"/>
                  </a:lnTo>
                  <a:cubicBezTo>
                    <a:pt x="12401" y="3628"/>
                    <a:pt x="10542" y="2408"/>
                    <a:pt x="9354" y="2408"/>
                  </a:cubicBezTo>
                  <a:cubicBezTo>
                    <a:pt x="6871" y="2408"/>
                    <a:pt x="4851" y="4428"/>
                    <a:pt x="4851" y="6911"/>
                  </a:cubicBezTo>
                  <a:cubicBezTo>
                    <a:pt x="4851" y="9395"/>
                    <a:pt x="6871" y="11414"/>
                    <a:pt x="9354" y="11414"/>
                  </a:cubicBezTo>
                  <a:cubicBezTo>
                    <a:pt x="10118" y="11414"/>
                    <a:pt x="10833" y="11224"/>
                    <a:pt x="11465" y="10887"/>
                  </a:cubicBezTo>
                  <a:lnTo>
                    <a:pt x="12432" y="11853"/>
                  </a:lnTo>
                  <a:lnTo>
                    <a:pt x="12432" y="13320"/>
                  </a:lnTo>
                  <a:lnTo>
                    <a:pt x="5600" y="13320"/>
                  </a:lnTo>
                  <a:cubicBezTo>
                    <a:pt x="5425" y="13320"/>
                    <a:pt x="5282" y="13462"/>
                    <a:pt x="5282" y="13637"/>
                  </a:cubicBezTo>
                  <a:cubicBezTo>
                    <a:pt x="5282" y="13812"/>
                    <a:pt x="5425" y="13954"/>
                    <a:pt x="5600" y="13954"/>
                  </a:cubicBezTo>
                  <a:lnTo>
                    <a:pt x="6503" y="13954"/>
                  </a:lnTo>
                  <a:lnTo>
                    <a:pt x="6503" y="15509"/>
                  </a:lnTo>
                  <a:cubicBezTo>
                    <a:pt x="6503" y="15540"/>
                    <a:pt x="6508" y="15573"/>
                    <a:pt x="6518" y="15603"/>
                  </a:cubicBezTo>
                  <a:lnTo>
                    <a:pt x="1485" y="15603"/>
                  </a:lnTo>
                  <a:cubicBezTo>
                    <a:pt x="1051" y="15603"/>
                    <a:pt x="680" y="15273"/>
                    <a:pt x="647" y="14842"/>
                  </a:cubicBezTo>
                  <a:cubicBezTo>
                    <a:pt x="614" y="14360"/>
                    <a:pt x="995" y="13954"/>
                    <a:pt x="1469" y="13954"/>
                  </a:cubicBezTo>
                  <a:lnTo>
                    <a:pt x="3052" y="13954"/>
                  </a:lnTo>
                  <a:cubicBezTo>
                    <a:pt x="3210" y="13954"/>
                    <a:pt x="3354" y="13840"/>
                    <a:pt x="3375" y="13685"/>
                  </a:cubicBezTo>
                  <a:cubicBezTo>
                    <a:pt x="3403" y="13487"/>
                    <a:pt x="3253" y="13320"/>
                    <a:pt x="3063" y="13320"/>
                  </a:cubicBezTo>
                  <a:lnTo>
                    <a:pt x="2347" y="13320"/>
                  </a:lnTo>
                  <a:lnTo>
                    <a:pt x="2347" y="635"/>
                  </a:lnTo>
                  <a:close/>
                  <a:moveTo>
                    <a:pt x="7769" y="15004"/>
                  </a:moveTo>
                  <a:lnTo>
                    <a:pt x="8370" y="15603"/>
                  </a:lnTo>
                  <a:lnTo>
                    <a:pt x="7167" y="15603"/>
                  </a:lnTo>
                  <a:lnTo>
                    <a:pt x="7769" y="15004"/>
                  </a:lnTo>
                  <a:close/>
                  <a:moveTo>
                    <a:pt x="12432" y="13954"/>
                  </a:moveTo>
                  <a:lnTo>
                    <a:pt x="12432" y="15603"/>
                  </a:lnTo>
                  <a:lnTo>
                    <a:pt x="9025" y="15603"/>
                  </a:lnTo>
                  <a:cubicBezTo>
                    <a:pt x="9032" y="15573"/>
                    <a:pt x="9040" y="15540"/>
                    <a:pt x="9040" y="15509"/>
                  </a:cubicBezTo>
                  <a:lnTo>
                    <a:pt x="9040" y="13954"/>
                  </a:lnTo>
                  <a:close/>
                  <a:moveTo>
                    <a:pt x="1459" y="0"/>
                  </a:moveTo>
                  <a:cubicBezTo>
                    <a:pt x="655" y="0"/>
                    <a:pt x="0" y="655"/>
                    <a:pt x="0" y="1459"/>
                  </a:cubicBezTo>
                  <a:lnTo>
                    <a:pt x="0" y="14779"/>
                  </a:lnTo>
                  <a:cubicBezTo>
                    <a:pt x="0" y="15585"/>
                    <a:pt x="655" y="16237"/>
                    <a:pt x="1459" y="16237"/>
                  </a:cubicBezTo>
                  <a:lnTo>
                    <a:pt x="12749" y="16237"/>
                  </a:lnTo>
                  <a:cubicBezTo>
                    <a:pt x="12924" y="16237"/>
                    <a:pt x="13066" y="16095"/>
                    <a:pt x="13066" y="15920"/>
                  </a:cubicBezTo>
                  <a:lnTo>
                    <a:pt x="13066" y="12488"/>
                  </a:lnTo>
                  <a:lnTo>
                    <a:pt x="14279" y="13700"/>
                  </a:lnTo>
                  <a:cubicBezTo>
                    <a:pt x="14505" y="13926"/>
                    <a:pt x="14796" y="14038"/>
                    <a:pt x="15091" y="14038"/>
                  </a:cubicBezTo>
                  <a:cubicBezTo>
                    <a:pt x="15385" y="14038"/>
                    <a:pt x="15677" y="13926"/>
                    <a:pt x="15902" y="13700"/>
                  </a:cubicBezTo>
                  <a:cubicBezTo>
                    <a:pt x="16349" y="13254"/>
                    <a:pt x="16349" y="12523"/>
                    <a:pt x="15902" y="12077"/>
                  </a:cubicBezTo>
                  <a:lnTo>
                    <a:pt x="13152" y="9326"/>
                  </a:lnTo>
                  <a:cubicBezTo>
                    <a:pt x="13599" y="8629"/>
                    <a:pt x="13858" y="7799"/>
                    <a:pt x="13858" y="6911"/>
                  </a:cubicBezTo>
                  <a:cubicBezTo>
                    <a:pt x="13858" y="5965"/>
                    <a:pt x="13566" y="5090"/>
                    <a:pt x="13066" y="4364"/>
                  </a:cubicBezTo>
                  <a:lnTo>
                    <a:pt x="13066" y="318"/>
                  </a:lnTo>
                  <a:cubicBezTo>
                    <a:pt x="13066" y="143"/>
                    <a:pt x="12924" y="0"/>
                    <a:pt x="12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3"/>
            <p:cNvSpPr/>
            <p:nvPr/>
          </p:nvSpPr>
          <p:spPr>
            <a:xfrm>
              <a:off x="5471648" y="1395288"/>
              <a:ext cx="68278" cy="13052"/>
            </a:xfrm>
            <a:custGeom>
              <a:rect b="b" l="l" r="r" t="t"/>
              <a:pathLst>
                <a:path extrusionOk="0" h="636" w="3327">
                  <a:moveTo>
                    <a:pt x="350" y="1"/>
                  </a:moveTo>
                  <a:cubicBezTo>
                    <a:pt x="193" y="1"/>
                    <a:pt x="51" y="115"/>
                    <a:pt x="28" y="270"/>
                  </a:cubicBezTo>
                  <a:cubicBezTo>
                    <a:pt x="0" y="468"/>
                    <a:pt x="152" y="635"/>
                    <a:pt x="343" y="635"/>
                  </a:cubicBezTo>
                  <a:lnTo>
                    <a:pt x="2974" y="635"/>
                  </a:lnTo>
                  <a:cubicBezTo>
                    <a:pt x="3133" y="635"/>
                    <a:pt x="3275" y="521"/>
                    <a:pt x="3298" y="366"/>
                  </a:cubicBezTo>
                  <a:cubicBezTo>
                    <a:pt x="3326" y="168"/>
                    <a:pt x="3174" y="1"/>
                    <a:pt x="29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3"/>
            <p:cNvSpPr/>
            <p:nvPr/>
          </p:nvSpPr>
          <p:spPr>
            <a:xfrm>
              <a:off x="5471648" y="1423937"/>
              <a:ext cx="41189" cy="13032"/>
            </a:xfrm>
            <a:custGeom>
              <a:rect b="b" l="l" r="r" t="t"/>
              <a:pathLst>
                <a:path extrusionOk="0" h="635" w="2007">
                  <a:moveTo>
                    <a:pt x="350" y="0"/>
                  </a:moveTo>
                  <a:cubicBezTo>
                    <a:pt x="193" y="0"/>
                    <a:pt x="51" y="114"/>
                    <a:pt x="28" y="269"/>
                  </a:cubicBezTo>
                  <a:cubicBezTo>
                    <a:pt x="0" y="467"/>
                    <a:pt x="152" y="635"/>
                    <a:pt x="343" y="635"/>
                  </a:cubicBezTo>
                  <a:lnTo>
                    <a:pt x="1664" y="635"/>
                  </a:lnTo>
                  <a:cubicBezTo>
                    <a:pt x="1855" y="635"/>
                    <a:pt x="2007" y="467"/>
                    <a:pt x="1976" y="269"/>
                  </a:cubicBezTo>
                  <a:cubicBezTo>
                    <a:pt x="1954" y="112"/>
                    <a:pt x="1809" y="0"/>
                    <a:pt x="1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3"/>
            <p:cNvSpPr/>
            <p:nvPr/>
          </p:nvSpPr>
          <p:spPr>
            <a:xfrm>
              <a:off x="5488292" y="1633493"/>
              <a:ext cx="13052" cy="13052"/>
            </a:xfrm>
            <a:custGeom>
              <a:rect b="b" l="l" r="r" t="t"/>
              <a:pathLst>
                <a:path extrusionOk="0" h="636" w="636">
                  <a:moveTo>
                    <a:pt x="318" y="1"/>
                  </a:moveTo>
                  <a:cubicBezTo>
                    <a:pt x="234" y="1"/>
                    <a:pt x="153" y="36"/>
                    <a:pt x="92" y="92"/>
                  </a:cubicBezTo>
                  <a:cubicBezTo>
                    <a:pt x="31" y="150"/>
                    <a:pt x="1" y="232"/>
                    <a:pt x="1" y="318"/>
                  </a:cubicBezTo>
                  <a:cubicBezTo>
                    <a:pt x="1" y="404"/>
                    <a:pt x="34" y="483"/>
                    <a:pt x="92" y="544"/>
                  </a:cubicBezTo>
                  <a:cubicBezTo>
                    <a:pt x="151" y="605"/>
                    <a:pt x="232" y="635"/>
                    <a:pt x="318" y="635"/>
                  </a:cubicBezTo>
                  <a:cubicBezTo>
                    <a:pt x="399" y="635"/>
                    <a:pt x="483" y="599"/>
                    <a:pt x="541" y="544"/>
                  </a:cubicBezTo>
                  <a:cubicBezTo>
                    <a:pt x="602" y="483"/>
                    <a:pt x="635" y="404"/>
                    <a:pt x="635" y="318"/>
                  </a:cubicBezTo>
                  <a:cubicBezTo>
                    <a:pt x="635" y="232"/>
                    <a:pt x="600" y="153"/>
                    <a:pt x="541" y="92"/>
                  </a:cubicBezTo>
                  <a:cubicBezTo>
                    <a:pt x="483" y="36"/>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113"/>
          <p:cNvGrpSpPr/>
          <p:nvPr/>
        </p:nvGrpSpPr>
        <p:grpSpPr>
          <a:xfrm>
            <a:off x="5992448" y="1360195"/>
            <a:ext cx="339401" cy="333142"/>
            <a:chOff x="5992448" y="1360195"/>
            <a:chExt cx="339401" cy="333142"/>
          </a:xfrm>
        </p:grpSpPr>
        <p:sp>
          <p:nvSpPr>
            <p:cNvPr id="4341" name="Google Shape;4341;p113"/>
            <p:cNvSpPr/>
            <p:nvPr/>
          </p:nvSpPr>
          <p:spPr>
            <a:xfrm>
              <a:off x="5992715" y="1503380"/>
              <a:ext cx="13032" cy="13052"/>
            </a:xfrm>
            <a:custGeom>
              <a:rect b="b" l="l" r="r" t="t"/>
              <a:pathLst>
                <a:path extrusionOk="0" h="636" w="635">
                  <a:moveTo>
                    <a:pt x="318" y="1"/>
                  </a:moveTo>
                  <a:cubicBezTo>
                    <a:pt x="234" y="1"/>
                    <a:pt x="153" y="36"/>
                    <a:pt x="95" y="95"/>
                  </a:cubicBezTo>
                  <a:cubicBezTo>
                    <a:pt x="34" y="150"/>
                    <a:pt x="1" y="234"/>
                    <a:pt x="1" y="318"/>
                  </a:cubicBezTo>
                  <a:cubicBezTo>
                    <a:pt x="1" y="402"/>
                    <a:pt x="36" y="483"/>
                    <a:pt x="95" y="544"/>
                  </a:cubicBezTo>
                  <a:cubicBezTo>
                    <a:pt x="153" y="602"/>
                    <a:pt x="237" y="635"/>
                    <a:pt x="318" y="635"/>
                  </a:cubicBezTo>
                  <a:cubicBezTo>
                    <a:pt x="402" y="635"/>
                    <a:pt x="483" y="602"/>
                    <a:pt x="544" y="544"/>
                  </a:cubicBezTo>
                  <a:cubicBezTo>
                    <a:pt x="604" y="483"/>
                    <a:pt x="635" y="404"/>
                    <a:pt x="635" y="318"/>
                  </a:cubicBezTo>
                  <a:cubicBezTo>
                    <a:pt x="635" y="237"/>
                    <a:pt x="602" y="153"/>
                    <a:pt x="544" y="95"/>
                  </a:cubicBezTo>
                  <a:cubicBezTo>
                    <a:pt x="483"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3"/>
            <p:cNvSpPr/>
            <p:nvPr/>
          </p:nvSpPr>
          <p:spPr>
            <a:xfrm>
              <a:off x="6081495" y="1608147"/>
              <a:ext cx="59536" cy="13032"/>
            </a:xfrm>
            <a:custGeom>
              <a:rect b="b" l="l" r="r" t="t"/>
              <a:pathLst>
                <a:path extrusionOk="0" h="635" w="2901">
                  <a:moveTo>
                    <a:pt x="353" y="0"/>
                  </a:moveTo>
                  <a:cubicBezTo>
                    <a:pt x="196" y="0"/>
                    <a:pt x="51" y="114"/>
                    <a:pt x="31" y="269"/>
                  </a:cubicBezTo>
                  <a:cubicBezTo>
                    <a:pt x="0" y="465"/>
                    <a:pt x="153" y="634"/>
                    <a:pt x="343" y="634"/>
                  </a:cubicBezTo>
                  <a:lnTo>
                    <a:pt x="2558" y="634"/>
                  </a:lnTo>
                  <a:cubicBezTo>
                    <a:pt x="2748" y="634"/>
                    <a:pt x="2900" y="465"/>
                    <a:pt x="2872" y="269"/>
                  </a:cubicBezTo>
                  <a:cubicBezTo>
                    <a:pt x="2849" y="109"/>
                    <a:pt x="2707" y="0"/>
                    <a:pt x="2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3"/>
            <p:cNvSpPr/>
            <p:nvPr/>
          </p:nvSpPr>
          <p:spPr>
            <a:xfrm>
              <a:off x="6041045" y="1398674"/>
              <a:ext cx="140435" cy="140559"/>
            </a:xfrm>
            <a:custGeom>
              <a:rect b="b" l="l" r="r" t="t"/>
              <a:pathLst>
                <a:path extrusionOk="0" h="6849" w="6843">
                  <a:moveTo>
                    <a:pt x="3407" y="2362"/>
                  </a:moveTo>
                  <a:cubicBezTo>
                    <a:pt x="3772" y="2362"/>
                    <a:pt x="4074" y="2662"/>
                    <a:pt x="4074" y="3030"/>
                  </a:cubicBezTo>
                  <a:lnTo>
                    <a:pt x="4074" y="3258"/>
                  </a:lnTo>
                  <a:cubicBezTo>
                    <a:pt x="4074" y="3619"/>
                    <a:pt x="3795" y="3928"/>
                    <a:pt x="3435" y="3941"/>
                  </a:cubicBezTo>
                  <a:cubicBezTo>
                    <a:pt x="3427" y="3941"/>
                    <a:pt x="3420" y="3941"/>
                    <a:pt x="3412" y="3941"/>
                  </a:cubicBezTo>
                  <a:cubicBezTo>
                    <a:pt x="3042" y="3941"/>
                    <a:pt x="2743" y="3641"/>
                    <a:pt x="2743" y="3274"/>
                  </a:cubicBezTo>
                  <a:lnTo>
                    <a:pt x="2743" y="3045"/>
                  </a:lnTo>
                  <a:cubicBezTo>
                    <a:pt x="2743" y="2685"/>
                    <a:pt x="3022" y="2375"/>
                    <a:pt x="3384" y="2363"/>
                  </a:cubicBezTo>
                  <a:cubicBezTo>
                    <a:pt x="3392" y="2363"/>
                    <a:pt x="3400" y="2362"/>
                    <a:pt x="3407" y="2362"/>
                  </a:cubicBezTo>
                  <a:close/>
                  <a:moveTo>
                    <a:pt x="3414" y="638"/>
                  </a:moveTo>
                  <a:cubicBezTo>
                    <a:pt x="3449" y="638"/>
                    <a:pt x="3484" y="639"/>
                    <a:pt x="3519" y="640"/>
                  </a:cubicBezTo>
                  <a:cubicBezTo>
                    <a:pt x="4975" y="696"/>
                    <a:pt x="6152" y="1888"/>
                    <a:pt x="6193" y="3347"/>
                  </a:cubicBezTo>
                  <a:cubicBezTo>
                    <a:pt x="6213" y="4025"/>
                    <a:pt x="5985" y="4651"/>
                    <a:pt x="5597" y="5146"/>
                  </a:cubicBezTo>
                  <a:cubicBezTo>
                    <a:pt x="5307" y="4682"/>
                    <a:pt x="4884" y="4329"/>
                    <a:pt x="4387" y="4131"/>
                  </a:cubicBezTo>
                  <a:cubicBezTo>
                    <a:pt x="4584" y="3903"/>
                    <a:pt x="4709" y="3601"/>
                    <a:pt x="4709" y="3274"/>
                  </a:cubicBezTo>
                  <a:lnTo>
                    <a:pt x="4709" y="3055"/>
                  </a:lnTo>
                  <a:cubicBezTo>
                    <a:pt x="4709" y="2345"/>
                    <a:pt x="4151" y="1746"/>
                    <a:pt x="3438" y="1729"/>
                  </a:cubicBezTo>
                  <a:cubicBezTo>
                    <a:pt x="3428" y="1728"/>
                    <a:pt x="3419" y="1728"/>
                    <a:pt x="3410" y="1728"/>
                  </a:cubicBezTo>
                  <a:cubicBezTo>
                    <a:pt x="2692" y="1728"/>
                    <a:pt x="2108" y="2314"/>
                    <a:pt x="2108" y="3030"/>
                  </a:cubicBezTo>
                  <a:lnTo>
                    <a:pt x="2108" y="3276"/>
                  </a:lnTo>
                  <a:cubicBezTo>
                    <a:pt x="2108" y="3603"/>
                    <a:pt x="2233" y="3905"/>
                    <a:pt x="2433" y="4134"/>
                  </a:cubicBezTo>
                  <a:cubicBezTo>
                    <a:pt x="1933" y="4334"/>
                    <a:pt x="1512" y="4689"/>
                    <a:pt x="1220" y="5148"/>
                  </a:cubicBezTo>
                  <a:cubicBezTo>
                    <a:pt x="847" y="4677"/>
                    <a:pt x="624" y="4075"/>
                    <a:pt x="624" y="3426"/>
                  </a:cubicBezTo>
                  <a:cubicBezTo>
                    <a:pt x="624" y="1888"/>
                    <a:pt x="1876" y="638"/>
                    <a:pt x="3414" y="638"/>
                  </a:cubicBezTo>
                  <a:close/>
                  <a:moveTo>
                    <a:pt x="3422" y="4575"/>
                  </a:moveTo>
                  <a:cubicBezTo>
                    <a:pt x="4153" y="4575"/>
                    <a:pt x="4810" y="4973"/>
                    <a:pt x="5145" y="5610"/>
                  </a:cubicBezTo>
                  <a:cubicBezTo>
                    <a:pt x="4671" y="5986"/>
                    <a:pt x="4072" y="6211"/>
                    <a:pt x="3422" y="6211"/>
                  </a:cubicBezTo>
                  <a:cubicBezTo>
                    <a:pt x="2770" y="6211"/>
                    <a:pt x="2172" y="5988"/>
                    <a:pt x="1697" y="5610"/>
                  </a:cubicBezTo>
                  <a:cubicBezTo>
                    <a:pt x="2032" y="4973"/>
                    <a:pt x="2689" y="4575"/>
                    <a:pt x="3422" y="4575"/>
                  </a:cubicBezTo>
                  <a:close/>
                  <a:moveTo>
                    <a:pt x="3422" y="1"/>
                  </a:moveTo>
                  <a:cubicBezTo>
                    <a:pt x="1535" y="1"/>
                    <a:pt x="0" y="1536"/>
                    <a:pt x="0" y="3423"/>
                  </a:cubicBezTo>
                  <a:cubicBezTo>
                    <a:pt x="0" y="4403"/>
                    <a:pt x="411" y="5288"/>
                    <a:pt x="1076" y="5912"/>
                  </a:cubicBezTo>
                  <a:cubicBezTo>
                    <a:pt x="1086" y="5925"/>
                    <a:pt x="1096" y="5935"/>
                    <a:pt x="1114" y="5948"/>
                  </a:cubicBezTo>
                  <a:cubicBezTo>
                    <a:pt x="1720" y="6506"/>
                    <a:pt x="2534" y="6848"/>
                    <a:pt x="3422" y="6848"/>
                  </a:cubicBezTo>
                  <a:cubicBezTo>
                    <a:pt x="4310" y="6848"/>
                    <a:pt x="5122" y="6506"/>
                    <a:pt x="5731" y="5948"/>
                  </a:cubicBezTo>
                  <a:cubicBezTo>
                    <a:pt x="5744" y="5937"/>
                    <a:pt x="5757" y="5925"/>
                    <a:pt x="5769" y="5912"/>
                  </a:cubicBezTo>
                  <a:cubicBezTo>
                    <a:pt x="6431" y="5288"/>
                    <a:pt x="6842" y="4403"/>
                    <a:pt x="6842" y="3423"/>
                  </a:cubicBezTo>
                  <a:cubicBezTo>
                    <a:pt x="6842" y="1536"/>
                    <a:pt x="5307" y="1"/>
                    <a:pt x="3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3"/>
            <p:cNvSpPr/>
            <p:nvPr/>
          </p:nvSpPr>
          <p:spPr>
            <a:xfrm>
              <a:off x="5992448" y="1360195"/>
              <a:ext cx="339401" cy="333142"/>
            </a:xfrm>
            <a:custGeom>
              <a:rect b="b" l="l" r="r" t="t"/>
              <a:pathLst>
                <a:path extrusionOk="0" h="16233" w="16538">
                  <a:moveTo>
                    <a:pt x="8738" y="10020"/>
                  </a:moveTo>
                  <a:cubicBezTo>
                    <a:pt x="8612" y="10223"/>
                    <a:pt x="8505" y="10436"/>
                    <a:pt x="8416" y="10654"/>
                  </a:cubicBezTo>
                  <a:lnTo>
                    <a:pt x="2733" y="10654"/>
                  </a:lnTo>
                  <a:lnTo>
                    <a:pt x="2733" y="10020"/>
                  </a:lnTo>
                  <a:close/>
                  <a:moveTo>
                    <a:pt x="12191" y="8751"/>
                  </a:moveTo>
                  <a:cubicBezTo>
                    <a:pt x="13105" y="8751"/>
                    <a:pt x="13967" y="9106"/>
                    <a:pt x="14614" y="9753"/>
                  </a:cubicBezTo>
                  <a:cubicBezTo>
                    <a:pt x="15261" y="10400"/>
                    <a:pt x="15616" y="11260"/>
                    <a:pt x="15616" y="12176"/>
                  </a:cubicBezTo>
                  <a:cubicBezTo>
                    <a:pt x="15621" y="13092"/>
                    <a:pt x="15261" y="13952"/>
                    <a:pt x="14614" y="14599"/>
                  </a:cubicBezTo>
                  <a:cubicBezTo>
                    <a:pt x="13967" y="15246"/>
                    <a:pt x="13110" y="15601"/>
                    <a:pt x="12191" y="15601"/>
                  </a:cubicBezTo>
                  <a:cubicBezTo>
                    <a:pt x="11278" y="15601"/>
                    <a:pt x="10415" y="15246"/>
                    <a:pt x="9769" y="14599"/>
                  </a:cubicBezTo>
                  <a:cubicBezTo>
                    <a:pt x="9614" y="14444"/>
                    <a:pt x="9477" y="14279"/>
                    <a:pt x="9358" y="14102"/>
                  </a:cubicBezTo>
                  <a:cubicBezTo>
                    <a:pt x="9355" y="14094"/>
                    <a:pt x="9350" y="14092"/>
                    <a:pt x="9347" y="14084"/>
                  </a:cubicBezTo>
                  <a:cubicBezTo>
                    <a:pt x="8969" y="13526"/>
                    <a:pt x="8766" y="12866"/>
                    <a:pt x="8766" y="12176"/>
                  </a:cubicBezTo>
                  <a:cubicBezTo>
                    <a:pt x="8766" y="11263"/>
                    <a:pt x="9122" y="10400"/>
                    <a:pt x="9769" y="9753"/>
                  </a:cubicBezTo>
                  <a:cubicBezTo>
                    <a:pt x="10192" y="9332"/>
                    <a:pt x="10705" y="9033"/>
                    <a:pt x="11265" y="8875"/>
                  </a:cubicBezTo>
                  <a:cubicBezTo>
                    <a:pt x="11301" y="8870"/>
                    <a:pt x="11336" y="8863"/>
                    <a:pt x="11367" y="8850"/>
                  </a:cubicBezTo>
                  <a:cubicBezTo>
                    <a:pt x="11633" y="8782"/>
                    <a:pt x="11910" y="8751"/>
                    <a:pt x="12191" y="8751"/>
                  </a:cubicBezTo>
                  <a:close/>
                  <a:moveTo>
                    <a:pt x="336" y="1"/>
                  </a:moveTo>
                  <a:cubicBezTo>
                    <a:pt x="151" y="1"/>
                    <a:pt x="6" y="151"/>
                    <a:pt x="6" y="331"/>
                  </a:cubicBezTo>
                  <a:lnTo>
                    <a:pt x="6" y="6135"/>
                  </a:lnTo>
                  <a:cubicBezTo>
                    <a:pt x="6" y="6166"/>
                    <a:pt x="19" y="6196"/>
                    <a:pt x="39" y="6217"/>
                  </a:cubicBezTo>
                  <a:cubicBezTo>
                    <a:pt x="132" y="6307"/>
                    <a:pt x="231" y="6345"/>
                    <a:pt x="322" y="6345"/>
                  </a:cubicBezTo>
                  <a:cubicBezTo>
                    <a:pt x="498" y="6345"/>
                    <a:pt x="640" y="6202"/>
                    <a:pt x="640" y="6026"/>
                  </a:cubicBezTo>
                  <a:lnTo>
                    <a:pt x="640" y="950"/>
                  </a:lnTo>
                  <a:cubicBezTo>
                    <a:pt x="640" y="775"/>
                    <a:pt x="782" y="633"/>
                    <a:pt x="957" y="633"/>
                  </a:cubicBezTo>
                  <a:lnTo>
                    <a:pt x="10598" y="633"/>
                  </a:lnTo>
                  <a:cubicBezTo>
                    <a:pt x="10771" y="633"/>
                    <a:pt x="10915" y="775"/>
                    <a:pt x="10915" y="950"/>
                  </a:cubicBezTo>
                  <a:lnTo>
                    <a:pt x="10915" y="8307"/>
                  </a:lnTo>
                  <a:cubicBezTo>
                    <a:pt x="10319" y="8505"/>
                    <a:pt x="9769" y="8837"/>
                    <a:pt x="9312" y="9294"/>
                  </a:cubicBezTo>
                  <a:cubicBezTo>
                    <a:pt x="9281" y="9324"/>
                    <a:pt x="9246" y="9360"/>
                    <a:pt x="9215" y="9396"/>
                  </a:cubicBezTo>
                  <a:cubicBezTo>
                    <a:pt x="9190" y="9388"/>
                    <a:pt x="9162" y="9385"/>
                    <a:pt x="9134" y="9385"/>
                  </a:cubicBezTo>
                  <a:lnTo>
                    <a:pt x="2411" y="9385"/>
                  </a:lnTo>
                  <a:cubicBezTo>
                    <a:pt x="2239" y="9385"/>
                    <a:pt x="2094" y="9527"/>
                    <a:pt x="2094" y="9703"/>
                  </a:cubicBezTo>
                  <a:lnTo>
                    <a:pt x="2094" y="10971"/>
                  </a:lnTo>
                  <a:cubicBezTo>
                    <a:pt x="2094" y="11146"/>
                    <a:pt x="2239" y="11288"/>
                    <a:pt x="2411" y="11288"/>
                  </a:cubicBezTo>
                  <a:lnTo>
                    <a:pt x="8218" y="11288"/>
                  </a:lnTo>
                  <a:cubicBezTo>
                    <a:pt x="8155" y="11575"/>
                    <a:pt x="8125" y="11869"/>
                    <a:pt x="8125" y="12166"/>
                  </a:cubicBezTo>
                  <a:cubicBezTo>
                    <a:pt x="8125" y="12795"/>
                    <a:pt x="8267" y="13404"/>
                    <a:pt x="8533" y="13952"/>
                  </a:cubicBezTo>
                  <a:lnTo>
                    <a:pt x="952" y="13952"/>
                  </a:lnTo>
                  <a:cubicBezTo>
                    <a:pt x="780" y="13952"/>
                    <a:pt x="635" y="13810"/>
                    <a:pt x="635" y="13635"/>
                  </a:cubicBezTo>
                  <a:lnTo>
                    <a:pt x="635" y="8551"/>
                  </a:lnTo>
                  <a:cubicBezTo>
                    <a:pt x="635" y="8393"/>
                    <a:pt x="521" y="8251"/>
                    <a:pt x="366" y="8229"/>
                  </a:cubicBezTo>
                  <a:cubicBezTo>
                    <a:pt x="351" y="8226"/>
                    <a:pt x="335" y="8225"/>
                    <a:pt x="320" y="8225"/>
                  </a:cubicBezTo>
                  <a:cubicBezTo>
                    <a:pt x="145" y="8225"/>
                    <a:pt x="1" y="8368"/>
                    <a:pt x="1" y="8543"/>
                  </a:cubicBezTo>
                  <a:lnTo>
                    <a:pt x="1" y="13960"/>
                  </a:lnTo>
                  <a:cubicBezTo>
                    <a:pt x="1" y="14307"/>
                    <a:pt x="283" y="14586"/>
                    <a:pt x="630" y="14586"/>
                  </a:cubicBezTo>
                  <a:lnTo>
                    <a:pt x="8916" y="14586"/>
                  </a:lnTo>
                  <a:cubicBezTo>
                    <a:pt x="9038" y="14749"/>
                    <a:pt x="9167" y="14901"/>
                    <a:pt x="9312" y="15043"/>
                  </a:cubicBezTo>
                  <a:cubicBezTo>
                    <a:pt x="10081" y="15812"/>
                    <a:pt x="11098" y="16233"/>
                    <a:pt x="12184" y="16233"/>
                  </a:cubicBezTo>
                  <a:cubicBezTo>
                    <a:pt x="13267" y="16233"/>
                    <a:pt x="14284" y="15812"/>
                    <a:pt x="15053" y="15043"/>
                  </a:cubicBezTo>
                  <a:cubicBezTo>
                    <a:pt x="16147" y="13949"/>
                    <a:pt x="16537" y="12344"/>
                    <a:pt x="16007" y="10771"/>
                  </a:cubicBezTo>
                  <a:cubicBezTo>
                    <a:pt x="15972" y="10667"/>
                    <a:pt x="15928" y="10563"/>
                    <a:pt x="15878" y="10461"/>
                  </a:cubicBezTo>
                  <a:cubicBezTo>
                    <a:pt x="15139" y="8974"/>
                    <a:pt x="13726" y="8117"/>
                    <a:pt x="12184" y="8117"/>
                  </a:cubicBezTo>
                  <a:cubicBezTo>
                    <a:pt x="11968" y="8117"/>
                    <a:pt x="11755" y="8132"/>
                    <a:pt x="11544" y="8168"/>
                  </a:cubicBezTo>
                  <a:lnTo>
                    <a:pt x="11544" y="630"/>
                  </a:lnTo>
                  <a:cubicBezTo>
                    <a:pt x="11544" y="280"/>
                    <a:pt x="11263" y="1"/>
                    <a:pt x="109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3"/>
            <p:cNvSpPr/>
            <p:nvPr/>
          </p:nvSpPr>
          <p:spPr>
            <a:xfrm>
              <a:off x="6235968" y="1653010"/>
              <a:ext cx="13032" cy="17752"/>
            </a:xfrm>
            <a:custGeom>
              <a:rect b="b" l="l" r="r" t="t"/>
              <a:pathLst>
                <a:path extrusionOk="0" h="865" w="635">
                  <a:moveTo>
                    <a:pt x="316" y="0"/>
                  </a:moveTo>
                  <a:cubicBezTo>
                    <a:pt x="301" y="0"/>
                    <a:pt x="285" y="1"/>
                    <a:pt x="270" y="4"/>
                  </a:cubicBezTo>
                  <a:cubicBezTo>
                    <a:pt x="110" y="27"/>
                    <a:pt x="1" y="169"/>
                    <a:pt x="1" y="328"/>
                  </a:cubicBezTo>
                  <a:lnTo>
                    <a:pt x="1" y="536"/>
                  </a:lnTo>
                  <a:cubicBezTo>
                    <a:pt x="1" y="696"/>
                    <a:pt x="115" y="838"/>
                    <a:pt x="270" y="861"/>
                  </a:cubicBezTo>
                  <a:cubicBezTo>
                    <a:pt x="285" y="863"/>
                    <a:pt x="301" y="864"/>
                    <a:pt x="316" y="864"/>
                  </a:cubicBezTo>
                  <a:cubicBezTo>
                    <a:pt x="491" y="864"/>
                    <a:pt x="635" y="722"/>
                    <a:pt x="635" y="547"/>
                  </a:cubicBezTo>
                  <a:lnTo>
                    <a:pt x="635" y="318"/>
                  </a:lnTo>
                  <a:cubicBezTo>
                    <a:pt x="635" y="143"/>
                    <a:pt x="491" y="0"/>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3"/>
            <p:cNvSpPr/>
            <p:nvPr/>
          </p:nvSpPr>
          <p:spPr>
            <a:xfrm>
              <a:off x="6235968" y="1549494"/>
              <a:ext cx="13032" cy="17711"/>
            </a:xfrm>
            <a:custGeom>
              <a:rect b="b" l="l" r="r" t="t"/>
              <a:pathLst>
                <a:path extrusionOk="0" h="863" w="635">
                  <a:moveTo>
                    <a:pt x="314" y="0"/>
                  </a:moveTo>
                  <a:cubicBezTo>
                    <a:pt x="140" y="0"/>
                    <a:pt x="1" y="142"/>
                    <a:pt x="1" y="316"/>
                  </a:cubicBezTo>
                  <a:lnTo>
                    <a:pt x="1" y="544"/>
                  </a:lnTo>
                  <a:cubicBezTo>
                    <a:pt x="1" y="720"/>
                    <a:pt x="142" y="862"/>
                    <a:pt x="317" y="862"/>
                  </a:cubicBezTo>
                  <a:cubicBezTo>
                    <a:pt x="332" y="862"/>
                    <a:pt x="348" y="861"/>
                    <a:pt x="363" y="859"/>
                  </a:cubicBezTo>
                  <a:cubicBezTo>
                    <a:pt x="521" y="836"/>
                    <a:pt x="635" y="694"/>
                    <a:pt x="635" y="537"/>
                  </a:cubicBezTo>
                  <a:lnTo>
                    <a:pt x="635" y="326"/>
                  </a:lnTo>
                  <a:cubicBezTo>
                    <a:pt x="635" y="169"/>
                    <a:pt x="523" y="24"/>
                    <a:pt x="363" y="4"/>
                  </a:cubicBezTo>
                  <a:cubicBezTo>
                    <a:pt x="347" y="1"/>
                    <a:pt x="330"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3"/>
            <p:cNvSpPr/>
            <p:nvPr/>
          </p:nvSpPr>
          <p:spPr>
            <a:xfrm>
              <a:off x="6181563" y="1603550"/>
              <a:ext cx="18758" cy="13052"/>
            </a:xfrm>
            <a:custGeom>
              <a:rect b="b" l="l" r="r" t="t"/>
              <a:pathLst>
                <a:path extrusionOk="0" h="636" w="914">
                  <a:moveTo>
                    <a:pt x="351" y="1"/>
                  </a:moveTo>
                  <a:cubicBezTo>
                    <a:pt x="193" y="1"/>
                    <a:pt x="51" y="115"/>
                    <a:pt x="28" y="270"/>
                  </a:cubicBezTo>
                  <a:cubicBezTo>
                    <a:pt x="0" y="468"/>
                    <a:pt x="153" y="635"/>
                    <a:pt x="343" y="635"/>
                  </a:cubicBezTo>
                  <a:lnTo>
                    <a:pt x="561" y="635"/>
                  </a:lnTo>
                  <a:cubicBezTo>
                    <a:pt x="718" y="635"/>
                    <a:pt x="863" y="521"/>
                    <a:pt x="883" y="366"/>
                  </a:cubicBezTo>
                  <a:cubicBezTo>
                    <a:pt x="914" y="168"/>
                    <a:pt x="76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3"/>
            <p:cNvSpPr/>
            <p:nvPr/>
          </p:nvSpPr>
          <p:spPr>
            <a:xfrm>
              <a:off x="6285078" y="1603550"/>
              <a:ext cx="18758" cy="13052"/>
            </a:xfrm>
            <a:custGeom>
              <a:rect b="b" l="l" r="r" t="t"/>
              <a:pathLst>
                <a:path extrusionOk="0" h="636" w="914">
                  <a:moveTo>
                    <a:pt x="353" y="1"/>
                  </a:moveTo>
                  <a:cubicBezTo>
                    <a:pt x="195" y="1"/>
                    <a:pt x="51" y="115"/>
                    <a:pt x="30" y="270"/>
                  </a:cubicBezTo>
                  <a:cubicBezTo>
                    <a:pt x="0" y="468"/>
                    <a:pt x="152" y="635"/>
                    <a:pt x="343" y="635"/>
                  </a:cubicBezTo>
                  <a:lnTo>
                    <a:pt x="563" y="635"/>
                  </a:lnTo>
                  <a:cubicBezTo>
                    <a:pt x="721" y="635"/>
                    <a:pt x="863" y="521"/>
                    <a:pt x="885" y="366"/>
                  </a:cubicBezTo>
                  <a:cubicBezTo>
                    <a:pt x="913" y="168"/>
                    <a:pt x="761"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3"/>
            <p:cNvSpPr/>
            <p:nvPr/>
          </p:nvSpPr>
          <p:spPr>
            <a:xfrm>
              <a:off x="6218893" y="1569011"/>
              <a:ext cx="65405" cy="47633"/>
            </a:xfrm>
            <a:custGeom>
              <a:rect b="b" l="l" r="r" t="t"/>
              <a:pathLst>
                <a:path extrusionOk="0" h="2321" w="3187">
                  <a:moveTo>
                    <a:pt x="2839" y="0"/>
                  </a:moveTo>
                  <a:cubicBezTo>
                    <a:pt x="2759" y="0"/>
                    <a:pt x="2678" y="31"/>
                    <a:pt x="2616" y="93"/>
                  </a:cubicBezTo>
                  <a:lnTo>
                    <a:pt x="1162" y="1550"/>
                  </a:lnTo>
                  <a:lnTo>
                    <a:pt x="579" y="938"/>
                  </a:lnTo>
                  <a:cubicBezTo>
                    <a:pt x="516" y="873"/>
                    <a:pt x="432" y="840"/>
                    <a:pt x="349" y="840"/>
                  </a:cubicBezTo>
                  <a:cubicBezTo>
                    <a:pt x="256" y="840"/>
                    <a:pt x="163" y="881"/>
                    <a:pt x="99" y="963"/>
                  </a:cubicBezTo>
                  <a:cubicBezTo>
                    <a:pt x="0" y="1088"/>
                    <a:pt x="16" y="1268"/>
                    <a:pt x="127" y="1385"/>
                  </a:cubicBezTo>
                  <a:lnTo>
                    <a:pt x="926" y="2222"/>
                  </a:lnTo>
                  <a:cubicBezTo>
                    <a:pt x="987" y="2285"/>
                    <a:pt x="1069" y="2321"/>
                    <a:pt x="1155" y="2321"/>
                  </a:cubicBezTo>
                  <a:lnTo>
                    <a:pt x="1157" y="2321"/>
                  </a:lnTo>
                  <a:cubicBezTo>
                    <a:pt x="1244" y="2321"/>
                    <a:pt x="1322" y="2285"/>
                    <a:pt x="1383" y="2229"/>
                  </a:cubicBezTo>
                  <a:lnTo>
                    <a:pt x="3065" y="542"/>
                  </a:lnTo>
                  <a:cubicBezTo>
                    <a:pt x="3187" y="418"/>
                    <a:pt x="3187" y="218"/>
                    <a:pt x="3065" y="96"/>
                  </a:cubicBezTo>
                  <a:cubicBezTo>
                    <a:pt x="3003" y="32"/>
                    <a:pt x="2921" y="0"/>
                    <a:pt x="28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113"/>
          <p:cNvGrpSpPr/>
          <p:nvPr/>
        </p:nvGrpSpPr>
        <p:grpSpPr>
          <a:xfrm>
            <a:off x="6613336" y="1360154"/>
            <a:ext cx="195477" cy="333183"/>
            <a:chOff x="6613336" y="1360154"/>
            <a:chExt cx="195477" cy="333183"/>
          </a:xfrm>
        </p:grpSpPr>
        <p:sp>
          <p:nvSpPr>
            <p:cNvPr id="4351" name="Google Shape;4351;p113"/>
            <p:cNvSpPr/>
            <p:nvPr/>
          </p:nvSpPr>
          <p:spPr>
            <a:xfrm>
              <a:off x="6639481" y="1524169"/>
              <a:ext cx="143206" cy="143185"/>
            </a:xfrm>
            <a:custGeom>
              <a:rect b="b" l="l" r="r" t="t"/>
              <a:pathLst>
                <a:path extrusionOk="0" h="6977" w="6978">
                  <a:moveTo>
                    <a:pt x="3489" y="634"/>
                  </a:moveTo>
                  <a:cubicBezTo>
                    <a:pt x="5062" y="634"/>
                    <a:pt x="6343" y="1915"/>
                    <a:pt x="6343" y="3488"/>
                  </a:cubicBezTo>
                  <a:cubicBezTo>
                    <a:pt x="6343" y="5061"/>
                    <a:pt x="5062" y="6343"/>
                    <a:pt x="3489" y="6343"/>
                  </a:cubicBezTo>
                  <a:cubicBezTo>
                    <a:pt x="1916" y="6343"/>
                    <a:pt x="635" y="5061"/>
                    <a:pt x="635" y="3488"/>
                  </a:cubicBezTo>
                  <a:cubicBezTo>
                    <a:pt x="635" y="1915"/>
                    <a:pt x="1916" y="634"/>
                    <a:pt x="3489" y="634"/>
                  </a:cubicBezTo>
                  <a:close/>
                  <a:moveTo>
                    <a:pt x="3489" y="0"/>
                  </a:moveTo>
                  <a:cubicBezTo>
                    <a:pt x="1563" y="0"/>
                    <a:pt x="1" y="1563"/>
                    <a:pt x="1" y="3488"/>
                  </a:cubicBezTo>
                  <a:cubicBezTo>
                    <a:pt x="1" y="5414"/>
                    <a:pt x="1566" y="6977"/>
                    <a:pt x="3489" y="6977"/>
                  </a:cubicBezTo>
                  <a:cubicBezTo>
                    <a:pt x="5412" y="6977"/>
                    <a:pt x="6977" y="5414"/>
                    <a:pt x="6977" y="3488"/>
                  </a:cubicBezTo>
                  <a:cubicBezTo>
                    <a:pt x="6977" y="1563"/>
                    <a:pt x="5412" y="0"/>
                    <a:pt x="3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3"/>
            <p:cNvSpPr/>
            <p:nvPr/>
          </p:nvSpPr>
          <p:spPr>
            <a:xfrm>
              <a:off x="6616619" y="1360154"/>
              <a:ext cx="192193" cy="333183"/>
            </a:xfrm>
            <a:custGeom>
              <a:rect b="b" l="l" r="r" t="t"/>
              <a:pathLst>
                <a:path extrusionOk="0" h="16235" w="9365">
                  <a:moveTo>
                    <a:pt x="3020" y="635"/>
                  </a:moveTo>
                  <a:cubicBezTo>
                    <a:pt x="3608" y="635"/>
                    <a:pt x="4108" y="1041"/>
                    <a:pt x="4250" y="1586"/>
                  </a:cubicBezTo>
                  <a:lnTo>
                    <a:pt x="3020" y="1586"/>
                  </a:lnTo>
                  <a:cubicBezTo>
                    <a:pt x="2429" y="1586"/>
                    <a:pt x="1931" y="1180"/>
                    <a:pt x="1789" y="635"/>
                  </a:cubicBezTo>
                  <a:close/>
                  <a:moveTo>
                    <a:pt x="7751" y="1873"/>
                  </a:moveTo>
                  <a:lnTo>
                    <a:pt x="7751" y="2030"/>
                  </a:lnTo>
                  <a:cubicBezTo>
                    <a:pt x="7751" y="2558"/>
                    <a:pt x="7325" y="2981"/>
                    <a:pt x="6800" y="2981"/>
                  </a:cubicBezTo>
                  <a:lnTo>
                    <a:pt x="4928" y="2981"/>
                  </a:lnTo>
                  <a:lnTo>
                    <a:pt x="4928" y="2824"/>
                  </a:lnTo>
                  <a:cubicBezTo>
                    <a:pt x="4928" y="2296"/>
                    <a:pt x="5354" y="1873"/>
                    <a:pt x="5879" y="1873"/>
                  </a:cubicBezTo>
                  <a:close/>
                  <a:moveTo>
                    <a:pt x="2378" y="3679"/>
                  </a:moveTo>
                  <a:cubicBezTo>
                    <a:pt x="3342" y="3679"/>
                    <a:pt x="4139" y="4400"/>
                    <a:pt x="4266" y="5328"/>
                  </a:cubicBezTo>
                  <a:lnTo>
                    <a:pt x="2759" y="5328"/>
                  </a:lnTo>
                  <a:cubicBezTo>
                    <a:pt x="1794" y="5328"/>
                    <a:pt x="1000" y="4608"/>
                    <a:pt x="874" y="3679"/>
                  </a:cubicBezTo>
                  <a:close/>
                  <a:moveTo>
                    <a:pt x="8599" y="4821"/>
                  </a:moveTo>
                  <a:cubicBezTo>
                    <a:pt x="8599" y="5871"/>
                    <a:pt x="7744" y="6724"/>
                    <a:pt x="6696" y="6724"/>
                  </a:cubicBezTo>
                  <a:lnTo>
                    <a:pt x="4920" y="6724"/>
                  </a:lnTo>
                  <a:cubicBezTo>
                    <a:pt x="4920" y="5673"/>
                    <a:pt x="5773" y="4821"/>
                    <a:pt x="6823" y="4821"/>
                  </a:cubicBezTo>
                  <a:close/>
                  <a:moveTo>
                    <a:pt x="1444" y="0"/>
                  </a:moveTo>
                  <a:cubicBezTo>
                    <a:pt x="1269" y="0"/>
                    <a:pt x="1127" y="140"/>
                    <a:pt x="1127" y="313"/>
                  </a:cubicBezTo>
                  <a:cubicBezTo>
                    <a:pt x="1122" y="1365"/>
                    <a:pt x="1977" y="2220"/>
                    <a:pt x="3030" y="2220"/>
                  </a:cubicBezTo>
                  <a:lnTo>
                    <a:pt x="4293" y="2220"/>
                  </a:lnTo>
                  <a:lnTo>
                    <a:pt x="4293" y="3907"/>
                  </a:lnTo>
                  <a:cubicBezTo>
                    <a:pt x="3829" y="3380"/>
                    <a:pt x="3149" y="3045"/>
                    <a:pt x="2391" y="3045"/>
                  </a:cubicBezTo>
                  <a:lnTo>
                    <a:pt x="551" y="3045"/>
                  </a:lnTo>
                  <a:cubicBezTo>
                    <a:pt x="379" y="3045"/>
                    <a:pt x="234" y="3187"/>
                    <a:pt x="234" y="3362"/>
                  </a:cubicBezTo>
                  <a:lnTo>
                    <a:pt x="234" y="3425"/>
                  </a:lnTo>
                  <a:cubicBezTo>
                    <a:pt x="234" y="4828"/>
                    <a:pt x="1371" y="5962"/>
                    <a:pt x="2771" y="5962"/>
                  </a:cubicBezTo>
                  <a:lnTo>
                    <a:pt x="4293" y="5962"/>
                  </a:lnTo>
                  <a:lnTo>
                    <a:pt x="4293" y="6734"/>
                  </a:lnTo>
                  <a:cubicBezTo>
                    <a:pt x="3365" y="6795"/>
                    <a:pt x="2487" y="7119"/>
                    <a:pt x="1739" y="7688"/>
                  </a:cubicBezTo>
                  <a:cubicBezTo>
                    <a:pt x="932" y="8299"/>
                    <a:pt x="333" y="9169"/>
                    <a:pt x="52" y="10133"/>
                  </a:cubicBezTo>
                  <a:cubicBezTo>
                    <a:pt x="1" y="10301"/>
                    <a:pt x="100" y="10478"/>
                    <a:pt x="267" y="10527"/>
                  </a:cubicBezTo>
                  <a:cubicBezTo>
                    <a:pt x="297" y="10536"/>
                    <a:pt x="327" y="10540"/>
                    <a:pt x="357" y="10540"/>
                  </a:cubicBezTo>
                  <a:cubicBezTo>
                    <a:pt x="493" y="10540"/>
                    <a:pt x="619" y="10448"/>
                    <a:pt x="660" y="10311"/>
                  </a:cubicBezTo>
                  <a:cubicBezTo>
                    <a:pt x="1170" y="8570"/>
                    <a:pt x="2797" y="7355"/>
                    <a:pt x="4611" y="7355"/>
                  </a:cubicBezTo>
                  <a:cubicBezTo>
                    <a:pt x="6881" y="7355"/>
                    <a:pt x="8731" y="9205"/>
                    <a:pt x="8731" y="11478"/>
                  </a:cubicBezTo>
                  <a:cubicBezTo>
                    <a:pt x="8731" y="13751"/>
                    <a:pt x="6881" y="15601"/>
                    <a:pt x="4611" y="15601"/>
                  </a:cubicBezTo>
                  <a:cubicBezTo>
                    <a:pt x="2797" y="15601"/>
                    <a:pt x="1170" y="14385"/>
                    <a:pt x="660" y="12645"/>
                  </a:cubicBezTo>
                  <a:cubicBezTo>
                    <a:pt x="619" y="12507"/>
                    <a:pt x="492" y="12417"/>
                    <a:pt x="355" y="12417"/>
                  </a:cubicBezTo>
                  <a:cubicBezTo>
                    <a:pt x="326" y="12417"/>
                    <a:pt x="296" y="12421"/>
                    <a:pt x="267" y="12429"/>
                  </a:cubicBezTo>
                  <a:cubicBezTo>
                    <a:pt x="100" y="12480"/>
                    <a:pt x="3" y="12655"/>
                    <a:pt x="52" y="12822"/>
                  </a:cubicBezTo>
                  <a:cubicBezTo>
                    <a:pt x="333" y="13787"/>
                    <a:pt x="937" y="14654"/>
                    <a:pt x="1739" y="15268"/>
                  </a:cubicBezTo>
                  <a:cubicBezTo>
                    <a:pt x="2568" y="15897"/>
                    <a:pt x="3563" y="16235"/>
                    <a:pt x="4611" y="16235"/>
                  </a:cubicBezTo>
                  <a:cubicBezTo>
                    <a:pt x="7231" y="16235"/>
                    <a:pt x="9365" y="14101"/>
                    <a:pt x="9365" y="11478"/>
                  </a:cubicBezTo>
                  <a:cubicBezTo>
                    <a:pt x="9365" y="9712"/>
                    <a:pt x="8396" y="8165"/>
                    <a:pt x="6957" y="7345"/>
                  </a:cubicBezTo>
                  <a:cubicBezTo>
                    <a:pt x="8239" y="7218"/>
                    <a:pt x="9241" y="6135"/>
                    <a:pt x="9241" y="4821"/>
                  </a:cubicBezTo>
                  <a:lnTo>
                    <a:pt x="9241" y="4504"/>
                  </a:lnTo>
                  <a:cubicBezTo>
                    <a:pt x="9241" y="4329"/>
                    <a:pt x="9099" y="4187"/>
                    <a:pt x="8924" y="4187"/>
                  </a:cubicBezTo>
                  <a:lnTo>
                    <a:pt x="6836" y="4187"/>
                  </a:lnTo>
                  <a:cubicBezTo>
                    <a:pt x="6077" y="4187"/>
                    <a:pt x="5392" y="4524"/>
                    <a:pt x="4928" y="5052"/>
                  </a:cubicBezTo>
                  <a:lnTo>
                    <a:pt x="4928" y="3616"/>
                  </a:lnTo>
                  <a:lnTo>
                    <a:pt x="6800" y="3616"/>
                  </a:lnTo>
                  <a:cubicBezTo>
                    <a:pt x="7675" y="3616"/>
                    <a:pt x="8386" y="2905"/>
                    <a:pt x="8386" y="2030"/>
                  </a:cubicBezTo>
                  <a:lnTo>
                    <a:pt x="8386" y="1586"/>
                  </a:lnTo>
                  <a:cubicBezTo>
                    <a:pt x="8386" y="1411"/>
                    <a:pt x="8244" y="1269"/>
                    <a:pt x="8069" y="1269"/>
                  </a:cubicBezTo>
                  <a:lnTo>
                    <a:pt x="5849" y="1269"/>
                  </a:lnTo>
                  <a:cubicBezTo>
                    <a:pt x="5473" y="1269"/>
                    <a:pt x="5131" y="1396"/>
                    <a:pt x="4859" y="1611"/>
                  </a:cubicBezTo>
                  <a:cubicBezTo>
                    <a:pt x="4710" y="698"/>
                    <a:pt x="3918" y="0"/>
                    <a:pt x="2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3"/>
            <p:cNvSpPr/>
            <p:nvPr/>
          </p:nvSpPr>
          <p:spPr>
            <a:xfrm>
              <a:off x="6690398" y="1557436"/>
              <a:ext cx="41681" cy="76446"/>
            </a:xfrm>
            <a:custGeom>
              <a:rect b="b" l="l" r="r" t="t"/>
              <a:pathLst>
                <a:path extrusionOk="0" h="3725" w="2031">
                  <a:moveTo>
                    <a:pt x="1016" y="0"/>
                  </a:moveTo>
                  <a:cubicBezTo>
                    <a:pt x="841" y="0"/>
                    <a:pt x="698" y="142"/>
                    <a:pt x="698" y="317"/>
                  </a:cubicBezTo>
                  <a:lnTo>
                    <a:pt x="698" y="335"/>
                  </a:lnTo>
                  <a:cubicBezTo>
                    <a:pt x="293" y="459"/>
                    <a:pt x="1" y="817"/>
                    <a:pt x="1" y="1241"/>
                  </a:cubicBezTo>
                  <a:cubicBezTo>
                    <a:pt x="1" y="1763"/>
                    <a:pt x="457" y="2192"/>
                    <a:pt x="1016" y="2192"/>
                  </a:cubicBezTo>
                  <a:cubicBezTo>
                    <a:pt x="1226" y="2192"/>
                    <a:pt x="1396" y="2334"/>
                    <a:pt x="1396" y="2509"/>
                  </a:cubicBezTo>
                  <a:cubicBezTo>
                    <a:pt x="1396" y="2682"/>
                    <a:pt x="1226" y="2829"/>
                    <a:pt x="1016" y="2829"/>
                  </a:cubicBezTo>
                  <a:cubicBezTo>
                    <a:pt x="785" y="2829"/>
                    <a:pt x="602" y="2654"/>
                    <a:pt x="643" y="2453"/>
                  </a:cubicBezTo>
                  <a:cubicBezTo>
                    <a:pt x="653" y="2408"/>
                    <a:pt x="640" y="2360"/>
                    <a:pt x="605" y="2327"/>
                  </a:cubicBezTo>
                  <a:cubicBezTo>
                    <a:pt x="510" y="2233"/>
                    <a:pt x="409" y="2195"/>
                    <a:pt x="317" y="2195"/>
                  </a:cubicBezTo>
                  <a:cubicBezTo>
                    <a:pt x="142" y="2195"/>
                    <a:pt x="1" y="2337"/>
                    <a:pt x="1" y="2512"/>
                  </a:cubicBezTo>
                  <a:cubicBezTo>
                    <a:pt x="1" y="2933"/>
                    <a:pt x="293" y="3288"/>
                    <a:pt x="698" y="3415"/>
                  </a:cubicBezTo>
                  <a:cubicBezTo>
                    <a:pt x="704" y="3585"/>
                    <a:pt x="843" y="3725"/>
                    <a:pt x="1016" y="3725"/>
                  </a:cubicBezTo>
                  <a:cubicBezTo>
                    <a:pt x="1191" y="3725"/>
                    <a:pt x="1330" y="3585"/>
                    <a:pt x="1333" y="3415"/>
                  </a:cubicBezTo>
                  <a:cubicBezTo>
                    <a:pt x="1739" y="3291"/>
                    <a:pt x="2030" y="2933"/>
                    <a:pt x="2030" y="2512"/>
                  </a:cubicBezTo>
                  <a:cubicBezTo>
                    <a:pt x="2030" y="1987"/>
                    <a:pt x="1574" y="1560"/>
                    <a:pt x="1016" y="1560"/>
                  </a:cubicBezTo>
                  <a:cubicBezTo>
                    <a:pt x="808" y="1560"/>
                    <a:pt x="635" y="1416"/>
                    <a:pt x="635" y="1243"/>
                  </a:cubicBezTo>
                  <a:cubicBezTo>
                    <a:pt x="635" y="1068"/>
                    <a:pt x="808" y="926"/>
                    <a:pt x="1016" y="926"/>
                  </a:cubicBezTo>
                  <a:cubicBezTo>
                    <a:pt x="1249" y="926"/>
                    <a:pt x="1432" y="1099"/>
                    <a:pt x="1391" y="1297"/>
                  </a:cubicBezTo>
                  <a:cubicBezTo>
                    <a:pt x="1381" y="1345"/>
                    <a:pt x="1394" y="1390"/>
                    <a:pt x="1429" y="1423"/>
                  </a:cubicBezTo>
                  <a:cubicBezTo>
                    <a:pt x="1522" y="1517"/>
                    <a:pt x="1622" y="1555"/>
                    <a:pt x="1713" y="1555"/>
                  </a:cubicBezTo>
                  <a:cubicBezTo>
                    <a:pt x="1888" y="1555"/>
                    <a:pt x="2030" y="1413"/>
                    <a:pt x="2030" y="1238"/>
                  </a:cubicBezTo>
                  <a:cubicBezTo>
                    <a:pt x="2030" y="817"/>
                    <a:pt x="1739" y="462"/>
                    <a:pt x="1333" y="335"/>
                  </a:cubicBezTo>
                  <a:lnTo>
                    <a:pt x="1333" y="229"/>
                  </a:lnTo>
                  <a:cubicBezTo>
                    <a:pt x="1333" y="185"/>
                    <a:pt x="1317" y="145"/>
                    <a:pt x="1287" y="117"/>
                  </a:cubicBezTo>
                  <a:cubicBezTo>
                    <a:pt x="1197" y="35"/>
                    <a:pt x="1103"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3"/>
            <p:cNvSpPr/>
            <p:nvPr/>
          </p:nvSpPr>
          <p:spPr>
            <a:xfrm>
              <a:off x="6613336" y="1589246"/>
              <a:ext cx="13052" cy="13032"/>
            </a:xfrm>
            <a:custGeom>
              <a:rect b="b" l="l" r="r" t="t"/>
              <a:pathLst>
                <a:path extrusionOk="0" h="635" w="636">
                  <a:moveTo>
                    <a:pt x="318" y="0"/>
                  </a:moveTo>
                  <a:cubicBezTo>
                    <a:pt x="232" y="0"/>
                    <a:pt x="153" y="36"/>
                    <a:pt x="92" y="92"/>
                  </a:cubicBezTo>
                  <a:cubicBezTo>
                    <a:pt x="34" y="150"/>
                    <a:pt x="1" y="231"/>
                    <a:pt x="1" y="317"/>
                  </a:cubicBezTo>
                  <a:cubicBezTo>
                    <a:pt x="1" y="404"/>
                    <a:pt x="36" y="482"/>
                    <a:pt x="92" y="543"/>
                  </a:cubicBezTo>
                  <a:cubicBezTo>
                    <a:pt x="151" y="604"/>
                    <a:pt x="232" y="635"/>
                    <a:pt x="318" y="635"/>
                  </a:cubicBezTo>
                  <a:cubicBezTo>
                    <a:pt x="404" y="635"/>
                    <a:pt x="483" y="599"/>
                    <a:pt x="544" y="543"/>
                  </a:cubicBezTo>
                  <a:cubicBezTo>
                    <a:pt x="605" y="482"/>
                    <a:pt x="635" y="404"/>
                    <a:pt x="635" y="317"/>
                  </a:cubicBezTo>
                  <a:cubicBezTo>
                    <a:pt x="635" y="231"/>
                    <a:pt x="600" y="153"/>
                    <a:pt x="544" y="92"/>
                  </a:cubicBezTo>
                  <a:cubicBezTo>
                    <a:pt x="488"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113"/>
          <p:cNvGrpSpPr/>
          <p:nvPr/>
        </p:nvGrpSpPr>
        <p:grpSpPr>
          <a:xfrm>
            <a:off x="7059454" y="1360154"/>
            <a:ext cx="333244" cy="333244"/>
            <a:chOff x="7059454" y="1360154"/>
            <a:chExt cx="333244" cy="333244"/>
          </a:xfrm>
        </p:grpSpPr>
        <p:sp>
          <p:nvSpPr>
            <p:cNvPr id="4356" name="Google Shape;4356;p113"/>
            <p:cNvSpPr/>
            <p:nvPr/>
          </p:nvSpPr>
          <p:spPr>
            <a:xfrm>
              <a:off x="7124592" y="1447025"/>
              <a:ext cx="44431" cy="34621"/>
            </a:xfrm>
            <a:custGeom>
              <a:rect b="b" l="l" r="r" t="t"/>
              <a:pathLst>
                <a:path extrusionOk="0" h="1687" w="2165">
                  <a:moveTo>
                    <a:pt x="1812" y="0"/>
                  </a:moveTo>
                  <a:cubicBezTo>
                    <a:pt x="1731" y="0"/>
                    <a:pt x="1650" y="31"/>
                    <a:pt x="1588" y="93"/>
                  </a:cubicBezTo>
                  <a:lnTo>
                    <a:pt x="761" y="920"/>
                  </a:lnTo>
                  <a:lnTo>
                    <a:pt x="571" y="730"/>
                  </a:lnTo>
                  <a:cubicBezTo>
                    <a:pt x="509" y="669"/>
                    <a:pt x="427" y="639"/>
                    <a:pt x="347" y="639"/>
                  </a:cubicBezTo>
                  <a:cubicBezTo>
                    <a:pt x="266" y="639"/>
                    <a:pt x="185" y="669"/>
                    <a:pt x="124" y="730"/>
                  </a:cubicBezTo>
                  <a:cubicBezTo>
                    <a:pt x="0" y="854"/>
                    <a:pt x="0" y="1055"/>
                    <a:pt x="124" y="1179"/>
                  </a:cubicBezTo>
                  <a:lnTo>
                    <a:pt x="540" y="1592"/>
                  </a:lnTo>
                  <a:cubicBezTo>
                    <a:pt x="604" y="1653"/>
                    <a:pt x="682" y="1686"/>
                    <a:pt x="764" y="1686"/>
                  </a:cubicBezTo>
                  <a:cubicBezTo>
                    <a:pt x="847" y="1686"/>
                    <a:pt x="926" y="1653"/>
                    <a:pt x="989" y="1592"/>
                  </a:cubicBezTo>
                  <a:lnTo>
                    <a:pt x="2040" y="545"/>
                  </a:lnTo>
                  <a:cubicBezTo>
                    <a:pt x="2164" y="420"/>
                    <a:pt x="2164" y="220"/>
                    <a:pt x="2040" y="96"/>
                  </a:cubicBezTo>
                  <a:cubicBezTo>
                    <a:pt x="1976" y="32"/>
                    <a:pt x="1894"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3"/>
            <p:cNvSpPr/>
            <p:nvPr/>
          </p:nvSpPr>
          <p:spPr>
            <a:xfrm>
              <a:off x="7183574" y="1447354"/>
              <a:ext cx="76200" cy="13052"/>
            </a:xfrm>
            <a:custGeom>
              <a:rect b="b" l="l" r="r" t="t"/>
              <a:pathLst>
                <a:path extrusionOk="0" h="636" w="3713">
                  <a:moveTo>
                    <a:pt x="351" y="1"/>
                  </a:moveTo>
                  <a:cubicBezTo>
                    <a:pt x="193" y="1"/>
                    <a:pt x="51" y="115"/>
                    <a:pt x="28" y="270"/>
                  </a:cubicBezTo>
                  <a:cubicBezTo>
                    <a:pt x="0" y="468"/>
                    <a:pt x="150" y="635"/>
                    <a:pt x="340" y="635"/>
                  </a:cubicBezTo>
                  <a:lnTo>
                    <a:pt x="3362" y="635"/>
                  </a:lnTo>
                  <a:cubicBezTo>
                    <a:pt x="3519" y="635"/>
                    <a:pt x="3661" y="521"/>
                    <a:pt x="3684" y="366"/>
                  </a:cubicBezTo>
                  <a:cubicBezTo>
                    <a:pt x="3712" y="168"/>
                    <a:pt x="3560" y="1"/>
                    <a:pt x="3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3"/>
            <p:cNvSpPr/>
            <p:nvPr/>
          </p:nvSpPr>
          <p:spPr>
            <a:xfrm>
              <a:off x="7183574" y="1473397"/>
              <a:ext cx="43446" cy="13032"/>
            </a:xfrm>
            <a:custGeom>
              <a:rect b="b" l="l" r="r" t="t"/>
              <a:pathLst>
                <a:path extrusionOk="0" h="635" w="2117">
                  <a:moveTo>
                    <a:pt x="351" y="0"/>
                  </a:moveTo>
                  <a:cubicBezTo>
                    <a:pt x="193" y="0"/>
                    <a:pt x="51" y="115"/>
                    <a:pt x="28" y="269"/>
                  </a:cubicBezTo>
                  <a:cubicBezTo>
                    <a:pt x="0" y="467"/>
                    <a:pt x="150" y="635"/>
                    <a:pt x="340" y="635"/>
                  </a:cubicBezTo>
                  <a:lnTo>
                    <a:pt x="1766" y="635"/>
                  </a:lnTo>
                  <a:cubicBezTo>
                    <a:pt x="1924" y="635"/>
                    <a:pt x="2066" y="521"/>
                    <a:pt x="2088" y="366"/>
                  </a:cubicBezTo>
                  <a:cubicBezTo>
                    <a:pt x="2116" y="168"/>
                    <a:pt x="1967"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3"/>
            <p:cNvSpPr/>
            <p:nvPr/>
          </p:nvSpPr>
          <p:spPr>
            <a:xfrm>
              <a:off x="7124592" y="1514708"/>
              <a:ext cx="44431" cy="34621"/>
            </a:xfrm>
            <a:custGeom>
              <a:rect b="b" l="l" r="r" t="t"/>
              <a:pathLst>
                <a:path extrusionOk="0" h="1687" w="2165">
                  <a:moveTo>
                    <a:pt x="1812" y="0"/>
                  </a:moveTo>
                  <a:cubicBezTo>
                    <a:pt x="1731" y="0"/>
                    <a:pt x="1650" y="31"/>
                    <a:pt x="1588" y="93"/>
                  </a:cubicBezTo>
                  <a:lnTo>
                    <a:pt x="761" y="920"/>
                  </a:lnTo>
                  <a:lnTo>
                    <a:pt x="571" y="730"/>
                  </a:lnTo>
                  <a:cubicBezTo>
                    <a:pt x="509" y="669"/>
                    <a:pt x="427" y="639"/>
                    <a:pt x="347" y="639"/>
                  </a:cubicBezTo>
                  <a:cubicBezTo>
                    <a:pt x="266" y="639"/>
                    <a:pt x="185" y="669"/>
                    <a:pt x="124" y="730"/>
                  </a:cubicBezTo>
                  <a:cubicBezTo>
                    <a:pt x="0" y="854"/>
                    <a:pt x="0" y="1055"/>
                    <a:pt x="124" y="1179"/>
                  </a:cubicBezTo>
                  <a:lnTo>
                    <a:pt x="540" y="1593"/>
                  </a:lnTo>
                  <a:cubicBezTo>
                    <a:pt x="604" y="1653"/>
                    <a:pt x="682" y="1686"/>
                    <a:pt x="764" y="1686"/>
                  </a:cubicBezTo>
                  <a:cubicBezTo>
                    <a:pt x="847" y="1686"/>
                    <a:pt x="926" y="1653"/>
                    <a:pt x="989" y="1593"/>
                  </a:cubicBezTo>
                  <a:lnTo>
                    <a:pt x="2040" y="545"/>
                  </a:lnTo>
                  <a:cubicBezTo>
                    <a:pt x="2164" y="420"/>
                    <a:pt x="2164" y="220"/>
                    <a:pt x="2040" y="96"/>
                  </a:cubicBezTo>
                  <a:cubicBezTo>
                    <a:pt x="1976" y="32"/>
                    <a:pt x="1894"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3"/>
            <p:cNvSpPr/>
            <p:nvPr/>
          </p:nvSpPr>
          <p:spPr>
            <a:xfrm>
              <a:off x="7183574" y="1541080"/>
              <a:ext cx="43446" cy="13032"/>
            </a:xfrm>
            <a:custGeom>
              <a:rect b="b" l="l" r="r" t="t"/>
              <a:pathLst>
                <a:path extrusionOk="0" h="635" w="2117">
                  <a:moveTo>
                    <a:pt x="351" y="1"/>
                  </a:moveTo>
                  <a:cubicBezTo>
                    <a:pt x="193" y="1"/>
                    <a:pt x="51" y="115"/>
                    <a:pt x="28" y="269"/>
                  </a:cubicBezTo>
                  <a:cubicBezTo>
                    <a:pt x="0" y="467"/>
                    <a:pt x="150" y="635"/>
                    <a:pt x="340" y="635"/>
                  </a:cubicBezTo>
                  <a:lnTo>
                    <a:pt x="1766" y="635"/>
                  </a:lnTo>
                  <a:cubicBezTo>
                    <a:pt x="1924" y="635"/>
                    <a:pt x="2066" y="521"/>
                    <a:pt x="2088" y="366"/>
                  </a:cubicBezTo>
                  <a:cubicBezTo>
                    <a:pt x="2116" y="168"/>
                    <a:pt x="1967" y="1"/>
                    <a:pt x="1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3"/>
            <p:cNvSpPr/>
            <p:nvPr/>
          </p:nvSpPr>
          <p:spPr>
            <a:xfrm>
              <a:off x="7124592" y="1583069"/>
              <a:ext cx="44431" cy="34560"/>
            </a:xfrm>
            <a:custGeom>
              <a:rect b="b" l="l" r="r" t="t"/>
              <a:pathLst>
                <a:path extrusionOk="0" h="1684" w="2165">
                  <a:moveTo>
                    <a:pt x="1812" y="0"/>
                  </a:moveTo>
                  <a:cubicBezTo>
                    <a:pt x="1731" y="0"/>
                    <a:pt x="1650" y="31"/>
                    <a:pt x="1588" y="93"/>
                  </a:cubicBezTo>
                  <a:lnTo>
                    <a:pt x="761" y="920"/>
                  </a:lnTo>
                  <a:lnTo>
                    <a:pt x="571" y="730"/>
                  </a:lnTo>
                  <a:cubicBezTo>
                    <a:pt x="509" y="668"/>
                    <a:pt x="427" y="637"/>
                    <a:pt x="347" y="637"/>
                  </a:cubicBezTo>
                  <a:cubicBezTo>
                    <a:pt x="266" y="637"/>
                    <a:pt x="185" y="668"/>
                    <a:pt x="124" y="730"/>
                  </a:cubicBezTo>
                  <a:cubicBezTo>
                    <a:pt x="0" y="854"/>
                    <a:pt x="0" y="1052"/>
                    <a:pt x="124" y="1177"/>
                  </a:cubicBezTo>
                  <a:lnTo>
                    <a:pt x="540" y="1593"/>
                  </a:lnTo>
                  <a:cubicBezTo>
                    <a:pt x="604" y="1654"/>
                    <a:pt x="682" y="1684"/>
                    <a:pt x="764" y="1684"/>
                  </a:cubicBezTo>
                  <a:cubicBezTo>
                    <a:pt x="847" y="1684"/>
                    <a:pt x="926" y="1654"/>
                    <a:pt x="989" y="1593"/>
                  </a:cubicBezTo>
                  <a:lnTo>
                    <a:pt x="2040" y="542"/>
                  </a:lnTo>
                  <a:cubicBezTo>
                    <a:pt x="2164" y="418"/>
                    <a:pt x="2164" y="220"/>
                    <a:pt x="2040" y="96"/>
                  </a:cubicBezTo>
                  <a:cubicBezTo>
                    <a:pt x="1976" y="32"/>
                    <a:pt x="1894" y="0"/>
                    <a:pt x="1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3"/>
            <p:cNvSpPr/>
            <p:nvPr/>
          </p:nvSpPr>
          <p:spPr>
            <a:xfrm>
              <a:off x="7183574" y="1583418"/>
              <a:ext cx="76200" cy="13032"/>
            </a:xfrm>
            <a:custGeom>
              <a:rect b="b" l="l" r="r" t="t"/>
              <a:pathLst>
                <a:path extrusionOk="0" h="635" w="3713">
                  <a:moveTo>
                    <a:pt x="351" y="0"/>
                  </a:moveTo>
                  <a:cubicBezTo>
                    <a:pt x="193" y="0"/>
                    <a:pt x="51" y="114"/>
                    <a:pt x="28" y="269"/>
                  </a:cubicBezTo>
                  <a:cubicBezTo>
                    <a:pt x="0" y="464"/>
                    <a:pt x="150" y="634"/>
                    <a:pt x="340" y="634"/>
                  </a:cubicBezTo>
                  <a:lnTo>
                    <a:pt x="3362" y="634"/>
                  </a:lnTo>
                  <a:cubicBezTo>
                    <a:pt x="3519" y="634"/>
                    <a:pt x="3661" y="520"/>
                    <a:pt x="3684" y="363"/>
                  </a:cubicBezTo>
                  <a:cubicBezTo>
                    <a:pt x="3712" y="168"/>
                    <a:pt x="3560" y="0"/>
                    <a:pt x="3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3"/>
            <p:cNvSpPr/>
            <p:nvPr/>
          </p:nvSpPr>
          <p:spPr>
            <a:xfrm>
              <a:off x="7183574" y="1609440"/>
              <a:ext cx="43446" cy="13032"/>
            </a:xfrm>
            <a:custGeom>
              <a:rect b="b" l="l" r="r" t="t"/>
              <a:pathLst>
                <a:path extrusionOk="0" h="635" w="2117">
                  <a:moveTo>
                    <a:pt x="351" y="1"/>
                  </a:moveTo>
                  <a:cubicBezTo>
                    <a:pt x="193" y="1"/>
                    <a:pt x="51" y="115"/>
                    <a:pt x="28" y="270"/>
                  </a:cubicBezTo>
                  <a:cubicBezTo>
                    <a:pt x="0" y="465"/>
                    <a:pt x="150" y="635"/>
                    <a:pt x="340" y="635"/>
                  </a:cubicBezTo>
                  <a:lnTo>
                    <a:pt x="1766" y="635"/>
                  </a:lnTo>
                  <a:cubicBezTo>
                    <a:pt x="1924" y="635"/>
                    <a:pt x="2066" y="521"/>
                    <a:pt x="2088" y="363"/>
                  </a:cubicBezTo>
                  <a:cubicBezTo>
                    <a:pt x="2116" y="168"/>
                    <a:pt x="1967" y="1"/>
                    <a:pt x="1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3"/>
            <p:cNvSpPr/>
            <p:nvPr/>
          </p:nvSpPr>
          <p:spPr>
            <a:xfrm>
              <a:off x="7059454" y="1360154"/>
              <a:ext cx="333244" cy="333244"/>
            </a:xfrm>
            <a:custGeom>
              <a:rect b="b" l="l" r="r" t="t"/>
              <a:pathLst>
                <a:path extrusionOk="0" h="16238" w="16238">
                  <a:moveTo>
                    <a:pt x="6475" y="635"/>
                  </a:moveTo>
                  <a:cubicBezTo>
                    <a:pt x="6914" y="635"/>
                    <a:pt x="7297" y="929"/>
                    <a:pt x="7411" y="1353"/>
                  </a:cubicBezTo>
                  <a:cubicBezTo>
                    <a:pt x="7449" y="1492"/>
                    <a:pt x="7573" y="1586"/>
                    <a:pt x="7715" y="1586"/>
                  </a:cubicBezTo>
                  <a:lnTo>
                    <a:pt x="8400" y="1586"/>
                  </a:lnTo>
                  <a:cubicBezTo>
                    <a:pt x="8527" y="1586"/>
                    <a:pt x="8631" y="1688"/>
                    <a:pt x="8631" y="1817"/>
                  </a:cubicBezTo>
                  <a:lnTo>
                    <a:pt x="8631" y="2474"/>
                  </a:lnTo>
                  <a:lnTo>
                    <a:pt x="4191" y="2474"/>
                  </a:lnTo>
                  <a:lnTo>
                    <a:pt x="4191" y="1814"/>
                  </a:lnTo>
                  <a:cubicBezTo>
                    <a:pt x="4191" y="1688"/>
                    <a:pt x="4293" y="1584"/>
                    <a:pt x="4422" y="1584"/>
                  </a:cubicBezTo>
                  <a:lnTo>
                    <a:pt x="5176" y="1584"/>
                  </a:lnTo>
                  <a:lnTo>
                    <a:pt x="5176" y="1586"/>
                  </a:lnTo>
                  <a:cubicBezTo>
                    <a:pt x="5318" y="1586"/>
                    <a:pt x="5445" y="1492"/>
                    <a:pt x="5483" y="1353"/>
                  </a:cubicBezTo>
                  <a:cubicBezTo>
                    <a:pt x="5597" y="929"/>
                    <a:pt x="5980" y="635"/>
                    <a:pt x="6419" y="635"/>
                  </a:cubicBezTo>
                  <a:close/>
                  <a:moveTo>
                    <a:pt x="11227" y="1584"/>
                  </a:moveTo>
                  <a:cubicBezTo>
                    <a:pt x="11752" y="1586"/>
                    <a:pt x="12178" y="2012"/>
                    <a:pt x="12178" y="2537"/>
                  </a:cubicBezTo>
                  <a:lnTo>
                    <a:pt x="12178" y="4732"/>
                  </a:lnTo>
                  <a:cubicBezTo>
                    <a:pt x="11863" y="4785"/>
                    <a:pt x="11569" y="4884"/>
                    <a:pt x="11290" y="5019"/>
                  </a:cubicBezTo>
                  <a:lnTo>
                    <a:pt x="11290" y="2791"/>
                  </a:lnTo>
                  <a:cubicBezTo>
                    <a:pt x="11290" y="2616"/>
                    <a:pt x="11145" y="2474"/>
                    <a:pt x="10973" y="2474"/>
                  </a:cubicBezTo>
                  <a:lnTo>
                    <a:pt x="9260" y="2474"/>
                  </a:lnTo>
                  <a:lnTo>
                    <a:pt x="9260" y="1814"/>
                  </a:lnTo>
                  <a:cubicBezTo>
                    <a:pt x="9260" y="1736"/>
                    <a:pt x="9250" y="1660"/>
                    <a:pt x="9227" y="1584"/>
                  </a:cubicBezTo>
                  <a:close/>
                  <a:moveTo>
                    <a:pt x="12777" y="6984"/>
                  </a:moveTo>
                  <a:cubicBezTo>
                    <a:pt x="13145" y="6984"/>
                    <a:pt x="13446" y="7279"/>
                    <a:pt x="13446" y="7650"/>
                  </a:cubicBezTo>
                  <a:lnTo>
                    <a:pt x="13446" y="7878"/>
                  </a:lnTo>
                  <a:cubicBezTo>
                    <a:pt x="13446" y="8238"/>
                    <a:pt x="13167" y="8548"/>
                    <a:pt x="12805" y="8560"/>
                  </a:cubicBezTo>
                  <a:cubicBezTo>
                    <a:pt x="12795" y="8561"/>
                    <a:pt x="12786" y="8561"/>
                    <a:pt x="12777" y="8561"/>
                  </a:cubicBezTo>
                  <a:cubicBezTo>
                    <a:pt x="12409" y="8561"/>
                    <a:pt x="12114" y="8262"/>
                    <a:pt x="12114" y="7893"/>
                  </a:cubicBezTo>
                  <a:lnTo>
                    <a:pt x="12114" y="7665"/>
                  </a:lnTo>
                  <a:cubicBezTo>
                    <a:pt x="12114" y="7305"/>
                    <a:pt x="12394" y="6998"/>
                    <a:pt x="12754" y="6985"/>
                  </a:cubicBezTo>
                  <a:cubicBezTo>
                    <a:pt x="12762" y="6985"/>
                    <a:pt x="12769" y="6984"/>
                    <a:pt x="12777" y="6984"/>
                  </a:cubicBezTo>
                  <a:close/>
                  <a:moveTo>
                    <a:pt x="12777" y="5301"/>
                  </a:moveTo>
                  <a:cubicBezTo>
                    <a:pt x="12815" y="5301"/>
                    <a:pt x="12853" y="5301"/>
                    <a:pt x="12891" y="5303"/>
                  </a:cubicBezTo>
                  <a:cubicBezTo>
                    <a:pt x="14375" y="5361"/>
                    <a:pt x="15570" y="6579"/>
                    <a:pt x="15600" y="8063"/>
                  </a:cubicBezTo>
                  <a:cubicBezTo>
                    <a:pt x="15613" y="8753"/>
                    <a:pt x="15375" y="9390"/>
                    <a:pt x="14971" y="9892"/>
                  </a:cubicBezTo>
                  <a:cubicBezTo>
                    <a:pt x="14705" y="9385"/>
                    <a:pt x="14271" y="8984"/>
                    <a:pt x="13751" y="8763"/>
                  </a:cubicBezTo>
                  <a:cubicBezTo>
                    <a:pt x="13956" y="8530"/>
                    <a:pt x="14081" y="8231"/>
                    <a:pt x="14081" y="7896"/>
                  </a:cubicBezTo>
                  <a:lnTo>
                    <a:pt x="14081" y="7675"/>
                  </a:lnTo>
                  <a:cubicBezTo>
                    <a:pt x="14081" y="6965"/>
                    <a:pt x="13523" y="6366"/>
                    <a:pt x="12810" y="6351"/>
                  </a:cubicBezTo>
                  <a:cubicBezTo>
                    <a:pt x="12799" y="6350"/>
                    <a:pt x="12788" y="6350"/>
                    <a:pt x="12778" y="6350"/>
                  </a:cubicBezTo>
                  <a:cubicBezTo>
                    <a:pt x="12062" y="6350"/>
                    <a:pt x="11480" y="6935"/>
                    <a:pt x="11480" y="7650"/>
                  </a:cubicBezTo>
                  <a:lnTo>
                    <a:pt x="11480" y="7898"/>
                  </a:lnTo>
                  <a:cubicBezTo>
                    <a:pt x="11480" y="8231"/>
                    <a:pt x="11607" y="8532"/>
                    <a:pt x="11810" y="8763"/>
                  </a:cubicBezTo>
                  <a:cubicBezTo>
                    <a:pt x="11290" y="8984"/>
                    <a:pt x="10856" y="9385"/>
                    <a:pt x="10590" y="9892"/>
                  </a:cubicBezTo>
                  <a:cubicBezTo>
                    <a:pt x="10196" y="9408"/>
                    <a:pt x="9961" y="8791"/>
                    <a:pt x="9961" y="8119"/>
                  </a:cubicBezTo>
                  <a:cubicBezTo>
                    <a:pt x="9961" y="6566"/>
                    <a:pt x="11225" y="5301"/>
                    <a:pt x="12777" y="5301"/>
                  </a:cubicBezTo>
                  <a:close/>
                  <a:moveTo>
                    <a:pt x="12766" y="9197"/>
                  </a:moveTo>
                  <a:cubicBezTo>
                    <a:pt x="13528" y="9197"/>
                    <a:pt x="14202" y="9666"/>
                    <a:pt x="14479" y="10362"/>
                  </a:cubicBezTo>
                  <a:cubicBezTo>
                    <a:pt x="14005" y="10727"/>
                    <a:pt x="13411" y="10943"/>
                    <a:pt x="12766" y="10943"/>
                  </a:cubicBezTo>
                  <a:cubicBezTo>
                    <a:pt x="12125" y="10943"/>
                    <a:pt x="11526" y="10727"/>
                    <a:pt x="11054" y="10362"/>
                  </a:cubicBezTo>
                  <a:cubicBezTo>
                    <a:pt x="11328" y="9666"/>
                    <a:pt x="12005" y="9197"/>
                    <a:pt x="12766" y="9197"/>
                  </a:cubicBezTo>
                  <a:close/>
                  <a:moveTo>
                    <a:pt x="3582" y="1556"/>
                  </a:moveTo>
                  <a:cubicBezTo>
                    <a:pt x="3565" y="1632"/>
                    <a:pt x="3552" y="1710"/>
                    <a:pt x="3552" y="1792"/>
                  </a:cubicBezTo>
                  <a:lnTo>
                    <a:pt x="3552" y="2474"/>
                  </a:lnTo>
                  <a:lnTo>
                    <a:pt x="1840" y="2474"/>
                  </a:lnTo>
                  <a:cubicBezTo>
                    <a:pt x="1664" y="2474"/>
                    <a:pt x="1522" y="2616"/>
                    <a:pt x="1522" y="2791"/>
                  </a:cubicBezTo>
                  <a:lnTo>
                    <a:pt x="1522" y="14398"/>
                  </a:lnTo>
                  <a:cubicBezTo>
                    <a:pt x="1522" y="14573"/>
                    <a:pt x="1664" y="14715"/>
                    <a:pt x="1840" y="14715"/>
                  </a:cubicBezTo>
                  <a:lnTo>
                    <a:pt x="5128" y="14715"/>
                  </a:lnTo>
                  <a:cubicBezTo>
                    <a:pt x="5287" y="14715"/>
                    <a:pt x="5429" y="14601"/>
                    <a:pt x="5452" y="14446"/>
                  </a:cubicBezTo>
                  <a:cubicBezTo>
                    <a:pt x="5480" y="14248"/>
                    <a:pt x="5328" y="14081"/>
                    <a:pt x="5138" y="14081"/>
                  </a:cubicBezTo>
                  <a:lnTo>
                    <a:pt x="2157" y="14081"/>
                  </a:lnTo>
                  <a:lnTo>
                    <a:pt x="2157" y="3078"/>
                  </a:lnTo>
                  <a:lnTo>
                    <a:pt x="10656" y="3078"/>
                  </a:lnTo>
                  <a:lnTo>
                    <a:pt x="10656" y="5412"/>
                  </a:lnTo>
                  <a:cubicBezTo>
                    <a:pt x="9994" y="5932"/>
                    <a:pt x="9524" y="6685"/>
                    <a:pt x="9374" y="7548"/>
                  </a:cubicBezTo>
                  <a:lnTo>
                    <a:pt x="6416" y="7548"/>
                  </a:lnTo>
                  <a:cubicBezTo>
                    <a:pt x="6256" y="7548"/>
                    <a:pt x="6114" y="7662"/>
                    <a:pt x="6092" y="7817"/>
                  </a:cubicBezTo>
                  <a:cubicBezTo>
                    <a:pt x="6064" y="8015"/>
                    <a:pt x="6216" y="8182"/>
                    <a:pt x="6406" y="8182"/>
                  </a:cubicBezTo>
                  <a:lnTo>
                    <a:pt x="9324" y="8182"/>
                  </a:lnTo>
                  <a:cubicBezTo>
                    <a:pt x="9336" y="9182"/>
                    <a:pt x="9773" y="10080"/>
                    <a:pt x="10465" y="10702"/>
                  </a:cubicBezTo>
                  <a:cubicBezTo>
                    <a:pt x="10478" y="10717"/>
                    <a:pt x="10493" y="10729"/>
                    <a:pt x="10514" y="10742"/>
                  </a:cubicBezTo>
                  <a:cubicBezTo>
                    <a:pt x="10559" y="10783"/>
                    <a:pt x="10607" y="10821"/>
                    <a:pt x="10656" y="10859"/>
                  </a:cubicBezTo>
                  <a:lnTo>
                    <a:pt x="10656" y="14081"/>
                  </a:lnTo>
                  <a:lnTo>
                    <a:pt x="7685" y="14081"/>
                  </a:lnTo>
                  <a:cubicBezTo>
                    <a:pt x="7525" y="14081"/>
                    <a:pt x="7383" y="14195"/>
                    <a:pt x="7360" y="14350"/>
                  </a:cubicBezTo>
                  <a:cubicBezTo>
                    <a:pt x="7332" y="14548"/>
                    <a:pt x="7484" y="14715"/>
                    <a:pt x="7675" y="14715"/>
                  </a:cubicBezTo>
                  <a:lnTo>
                    <a:pt x="10973" y="14715"/>
                  </a:lnTo>
                  <a:cubicBezTo>
                    <a:pt x="11145" y="14715"/>
                    <a:pt x="11290" y="14573"/>
                    <a:pt x="11290" y="14398"/>
                  </a:cubicBezTo>
                  <a:lnTo>
                    <a:pt x="11290" y="11237"/>
                  </a:lnTo>
                  <a:cubicBezTo>
                    <a:pt x="11569" y="11369"/>
                    <a:pt x="11863" y="11468"/>
                    <a:pt x="12178" y="11521"/>
                  </a:cubicBezTo>
                  <a:lnTo>
                    <a:pt x="12178" y="14652"/>
                  </a:lnTo>
                  <a:cubicBezTo>
                    <a:pt x="12178" y="15179"/>
                    <a:pt x="11752" y="15603"/>
                    <a:pt x="11227" y="15603"/>
                  </a:cubicBezTo>
                  <a:lnTo>
                    <a:pt x="1586" y="15603"/>
                  </a:lnTo>
                  <a:cubicBezTo>
                    <a:pt x="1058" y="15603"/>
                    <a:pt x="634" y="15179"/>
                    <a:pt x="634" y="14652"/>
                  </a:cubicBezTo>
                  <a:lnTo>
                    <a:pt x="634" y="2507"/>
                  </a:lnTo>
                  <a:cubicBezTo>
                    <a:pt x="634" y="1979"/>
                    <a:pt x="1058" y="1556"/>
                    <a:pt x="1586" y="1556"/>
                  </a:cubicBezTo>
                  <a:close/>
                  <a:moveTo>
                    <a:pt x="6378" y="0"/>
                  </a:moveTo>
                  <a:cubicBezTo>
                    <a:pt x="5747" y="0"/>
                    <a:pt x="5183" y="368"/>
                    <a:pt x="4930" y="921"/>
                  </a:cubicBezTo>
                  <a:lnTo>
                    <a:pt x="1586" y="921"/>
                  </a:lnTo>
                  <a:cubicBezTo>
                    <a:pt x="711" y="921"/>
                    <a:pt x="0" y="1632"/>
                    <a:pt x="0" y="2507"/>
                  </a:cubicBezTo>
                  <a:lnTo>
                    <a:pt x="0" y="14652"/>
                  </a:lnTo>
                  <a:cubicBezTo>
                    <a:pt x="0" y="15527"/>
                    <a:pt x="711" y="16237"/>
                    <a:pt x="1586" y="16237"/>
                  </a:cubicBezTo>
                  <a:lnTo>
                    <a:pt x="11227" y="16237"/>
                  </a:lnTo>
                  <a:cubicBezTo>
                    <a:pt x="12102" y="16237"/>
                    <a:pt x="12812" y="15527"/>
                    <a:pt x="12812" y="14652"/>
                  </a:cubicBezTo>
                  <a:lnTo>
                    <a:pt x="12812" y="11569"/>
                  </a:lnTo>
                  <a:cubicBezTo>
                    <a:pt x="13665" y="11562"/>
                    <a:pt x="14449" y="11242"/>
                    <a:pt x="15047" y="10719"/>
                  </a:cubicBezTo>
                  <a:cubicBezTo>
                    <a:pt x="15068" y="10707"/>
                    <a:pt x="15083" y="10694"/>
                    <a:pt x="15095" y="10679"/>
                  </a:cubicBezTo>
                  <a:cubicBezTo>
                    <a:pt x="15796" y="10044"/>
                    <a:pt x="16237" y="9129"/>
                    <a:pt x="16237" y="8109"/>
                  </a:cubicBezTo>
                  <a:cubicBezTo>
                    <a:pt x="16237" y="6214"/>
                    <a:pt x="14702" y="4666"/>
                    <a:pt x="12812" y="4651"/>
                  </a:cubicBezTo>
                  <a:lnTo>
                    <a:pt x="12812" y="2507"/>
                  </a:lnTo>
                  <a:cubicBezTo>
                    <a:pt x="12812" y="1632"/>
                    <a:pt x="12102" y="921"/>
                    <a:pt x="11227" y="921"/>
                  </a:cubicBezTo>
                  <a:lnTo>
                    <a:pt x="7880" y="921"/>
                  </a:lnTo>
                  <a:cubicBezTo>
                    <a:pt x="7626" y="368"/>
                    <a:pt x="7066" y="0"/>
                    <a:pt x="6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3"/>
            <p:cNvSpPr/>
            <p:nvPr/>
          </p:nvSpPr>
          <p:spPr>
            <a:xfrm>
              <a:off x="7184046" y="1385355"/>
              <a:ext cx="13032" cy="13032"/>
            </a:xfrm>
            <a:custGeom>
              <a:rect b="b" l="l" r="r" t="t"/>
              <a:pathLst>
                <a:path extrusionOk="0" h="635" w="635">
                  <a:moveTo>
                    <a:pt x="317" y="0"/>
                  </a:moveTo>
                  <a:cubicBezTo>
                    <a:pt x="234" y="0"/>
                    <a:pt x="153" y="36"/>
                    <a:pt x="94" y="92"/>
                  </a:cubicBezTo>
                  <a:cubicBezTo>
                    <a:pt x="33" y="150"/>
                    <a:pt x="0" y="231"/>
                    <a:pt x="0" y="317"/>
                  </a:cubicBezTo>
                  <a:cubicBezTo>
                    <a:pt x="0" y="401"/>
                    <a:pt x="36" y="482"/>
                    <a:pt x="94" y="543"/>
                  </a:cubicBezTo>
                  <a:cubicBezTo>
                    <a:pt x="150" y="602"/>
                    <a:pt x="236" y="635"/>
                    <a:pt x="317" y="635"/>
                  </a:cubicBezTo>
                  <a:cubicBezTo>
                    <a:pt x="401" y="635"/>
                    <a:pt x="485" y="599"/>
                    <a:pt x="543" y="543"/>
                  </a:cubicBezTo>
                  <a:cubicBezTo>
                    <a:pt x="604" y="485"/>
                    <a:pt x="635" y="401"/>
                    <a:pt x="635" y="317"/>
                  </a:cubicBezTo>
                  <a:cubicBezTo>
                    <a:pt x="635" y="231"/>
                    <a:pt x="602" y="153"/>
                    <a:pt x="543" y="92"/>
                  </a:cubicBezTo>
                  <a:cubicBezTo>
                    <a:pt x="487" y="31"/>
                    <a:pt x="404"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3"/>
            <p:cNvSpPr/>
            <p:nvPr/>
          </p:nvSpPr>
          <p:spPr>
            <a:xfrm>
              <a:off x="7184046" y="1649110"/>
              <a:ext cx="13032" cy="13052"/>
            </a:xfrm>
            <a:custGeom>
              <a:rect b="b" l="l" r="r" t="t"/>
              <a:pathLst>
                <a:path extrusionOk="0" h="636" w="635">
                  <a:moveTo>
                    <a:pt x="317" y="1"/>
                  </a:moveTo>
                  <a:cubicBezTo>
                    <a:pt x="236" y="1"/>
                    <a:pt x="153" y="36"/>
                    <a:pt x="94" y="92"/>
                  </a:cubicBezTo>
                  <a:cubicBezTo>
                    <a:pt x="33" y="151"/>
                    <a:pt x="0" y="232"/>
                    <a:pt x="0" y="318"/>
                  </a:cubicBezTo>
                  <a:cubicBezTo>
                    <a:pt x="0" y="404"/>
                    <a:pt x="36" y="483"/>
                    <a:pt x="94" y="544"/>
                  </a:cubicBezTo>
                  <a:cubicBezTo>
                    <a:pt x="150" y="605"/>
                    <a:pt x="234" y="635"/>
                    <a:pt x="317" y="635"/>
                  </a:cubicBezTo>
                  <a:cubicBezTo>
                    <a:pt x="404" y="635"/>
                    <a:pt x="485" y="600"/>
                    <a:pt x="543" y="544"/>
                  </a:cubicBezTo>
                  <a:cubicBezTo>
                    <a:pt x="604" y="485"/>
                    <a:pt x="635" y="404"/>
                    <a:pt x="635" y="318"/>
                  </a:cubicBezTo>
                  <a:cubicBezTo>
                    <a:pt x="635" y="232"/>
                    <a:pt x="602" y="153"/>
                    <a:pt x="543" y="92"/>
                  </a:cubicBezTo>
                  <a:cubicBezTo>
                    <a:pt x="487" y="34"/>
                    <a:pt x="401"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113"/>
          <p:cNvGrpSpPr/>
          <p:nvPr/>
        </p:nvGrpSpPr>
        <p:grpSpPr>
          <a:xfrm>
            <a:off x="1782873" y="2037170"/>
            <a:ext cx="281384" cy="333080"/>
            <a:chOff x="1782873" y="2037170"/>
            <a:chExt cx="281384" cy="333080"/>
          </a:xfrm>
        </p:grpSpPr>
        <p:sp>
          <p:nvSpPr>
            <p:cNvPr id="4368" name="Google Shape;4368;p113"/>
            <p:cNvSpPr/>
            <p:nvPr/>
          </p:nvSpPr>
          <p:spPr>
            <a:xfrm>
              <a:off x="1783078" y="2037170"/>
              <a:ext cx="281179" cy="333080"/>
            </a:xfrm>
            <a:custGeom>
              <a:rect b="b" l="l" r="r" t="t"/>
              <a:pathLst>
                <a:path extrusionOk="0" h="16230" w="13701">
                  <a:moveTo>
                    <a:pt x="12749" y="634"/>
                  </a:moveTo>
                  <a:cubicBezTo>
                    <a:pt x="12924" y="634"/>
                    <a:pt x="13066" y="777"/>
                    <a:pt x="13066" y="952"/>
                  </a:cubicBezTo>
                  <a:lnTo>
                    <a:pt x="13066" y="13637"/>
                  </a:lnTo>
                  <a:cubicBezTo>
                    <a:pt x="13066" y="13809"/>
                    <a:pt x="12924" y="13954"/>
                    <a:pt x="12749" y="13954"/>
                  </a:cubicBezTo>
                  <a:lnTo>
                    <a:pt x="11544" y="13954"/>
                  </a:lnTo>
                  <a:lnTo>
                    <a:pt x="11544" y="2601"/>
                  </a:lnTo>
                  <a:cubicBezTo>
                    <a:pt x="11544" y="2073"/>
                    <a:pt x="11117" y="1649"/>
                    <a:pt x="10592" y="1649"/>
                  </a:cubicBezTo>
                  <a:lnTo>
                    <a:pt x="2791" y="1649"/>
                  </a:lnTo>
                  <a:lnTo>
                    <a:pt x="2791" y="952"/>
                  </a:lnTo>
                  <a:cubicBezTo>
                    <a:pt x="2791" y="777"/>
                    <a:pt x="2933" y="634"/>
                    <a:pt x="3108" y="634"/>
                  </a:cubicBezTo>
                  <a:close/>
                  <a:moveTo>
                    <a:pt x="3108" y="0"/>
                  </a:moveTo>
                  <a:cubicBezTo>
                    <a:pt x="2580" y="0"/>
                    <a:pt x="2157" y="424"/>
                    <a:pt x="2157" y="952"/>
                  </a:cubicBezTo>
                  <a:lnTo>
                    <a:pt x="2157" y="1649"/>
                  </a:lnTo>
                  <a:lnTo>
                    <a:pt x="330" y="1649"/>
                  </a:lnTo>
                  <a:cubicBezTo>
                    <a:pt x="145" y="1649"/>
                    <a:pt x="0" y="1796"/>
                    <a:pt x="0" y="1979"/>
                  </a:cubicBezTo>
                  <a:lnTo>
                    <a:pt x="0" y="7781"/>
                  </a:lnTo>
                  <a:cubicBezTo>
                    <a:pt x="0" y="7814"/>
                    <a:pt x="13" y="7842"/>
                    <a:pt x="36" y="7865"/>
                  </a:cubicBezTo>
                  <a:cubicBezTo>
                    <a:pt x="128" y="7955"/>
                    <a:pt x="227" y="7993"/>
                    <a:pt x="317" y="7993"/>
                  </a:cubicBezTo>
                  <a:cubicBezTo>
                    <a:pt x="492" y="7993"/>
                    <a:pt x="635" y="7851"/>
                    <a:pt x="635" y="7675"/>
                  </a:cubicBezTo>
                  <a:lnTo>
                    <a:pt x="635" y="2596"/>
                  </a:lnTo>
                  <a:cubicBezTo>
                    <a:pt x="635" y="2423"/>
                    <a:pt x="777" y="2278"/>
                    <a:pt x="952" y="2278"/>
                  </a:cubicBezTo>
                  <a:lnTo>
                    <a:pt x="10592" y="2278"/>
                  </a:lnTo>
                  <a:cubicBezTo>
                    <a:pt x="10767" y="2278"/>
                    <a:pt x="10909" y="2423"/>
                    <a:pt x="10909" y="2596"/>
                  </a:cubicBezTo>
                  <a:lnTo>
                    <a:pt x="10909" y="15281"/>
                  </a:lnTo>
                  <a:cubicBezTo>
                    <a:pt x="10909" y="15456"/>
                    <a:pt x="10767" y="15598"/>
                    <a:pt x="10592" y="15598"/>
                  </a:cubicBezTo>
                  <a:lnTo>
                    <a:pt x="746" y="15598"/>
                  </a:lnTo>
                  <a:cubicBezTo>
                    <a:pt x="685" y="15598"/>
                    <a:pt x="635" y="15547"/>
                    <a:pt x="635" y="15489"/>
                  </a:cubicBezTo>
                  <a:lnTo>
                    <a:pt x="635" y="10097"/>
                  </a:lnTo>
                  <a:cubicBezTo>
                    <a:pt x="635" y="10065"/>
                    <a:pt x="622" y="10037"/>
                    <a:pt x="599" y="10014"/>
                  </a:cubicBezTo>
                  <a:cubicBezTo>
                    <a:pt x="507" y="9923"/>
                    <a:pt x="408" y="9885"/>
                    <a:pt x="318" y="9885"/>
                  </a:cubicBezTo>
                  <a:cubicBezTo>
                    <a:pt x="143" y="9885"/>
                    <a:pt x="0" y="10028"/>
                    <a:pt x="0" y="10204"/>
                  </a:cubicBezTo>
                  <a:lnTo>
                    <a:pt x="0" y="15900"/>
                  </a:lnTo>
                  <a:cubicBezTo>
                    <a:pt x="0" y="16085"/>
                    <a:pt x="150" y="16229"/>
                    <a:pt x="330" y="16229"/>
                  </a:cubicBezTo>
                  <a:lnTo>
                    <a:pt x="10592" y="16229"/>
                  </a:lnTo>
                  <a:cubicBezTo>
                    <a:pt x="11117" y="16229"/>
                    <a:pt x="11544" y="15806"/>
                    <a:pt x="11544" y="15278"/>
                  </a:cubicBezTo>
                  <a:lnTo>
                    <a:pt x="11544" y="14580"/>
                  </a:lnTo>
                  <a:lnTo>
                    <a:pt x="12749" y="14580"/>
                  </a:lnTo>
                  <a:cubicBezTo>
                    <a:pt x="13274" y="14580"/>
                    <a:pt x="13700" y="14157"/>
                    <a:pt x="13700" y="13629"/>
                  </a:cubicBezTo>
                  <a:lnTo>
                    <a:pt x="13700" y="944"/>
                  </a:lnTo>
                  <a:cubicBezTo>
                    <a:pt x="13700" y="424"/>
                    <a:pt x="13274" y="0"/>
                    <a:pt x="12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3"/>
            <p:cNvSpPr/>
            <p:nvPr/>
          </p:nvSpPr>
          <p:spPr>
            <a:xfrm>
              <a:off x="1782873" y="2213828"/>
              <a:ext cx="13032" cy="13032"/>
            </a:xfrm>
            <a:custGeom>
              <a:rect b="b" l="l" r="r" t="t"/>
              <a:pathLst>
                <a:path extrusionOk="0" h="635" w="635">
                  <a:moveTo>
                    <a:pt x="317" y="0"/>
                  </a:moveTo>
                  <a:cubicBezTo>
                    <a:pt x="231" y="0"/>
                    <a:pt x="152" y="36"/>
                    <a:pt x="91" y="94"/>
                  </a:cubicBezTo>
                  <a:cubicBezTo>
                    <a:pt x="33" y="152"/>
                    <a:pt x="0" y="234"/>
                    <a:pt x="0" y="317"/>
                  </a:cubicBezTo>
                  <a:cubicBezTo>
                    <a:pt x="0" y="401"/>
                    <a:pt x="36" y="482"/>
                    <a:pt x="91" y="543"/>
                  </a:cubicBezTo>
                  <a:cubicBezTo>
                    <a:pt x="152" y="602"/>
                    <a:pt x="236" y="635"/>
                    <a:pt x="317" y="635"/>
                  </a:cubicBezTo>
                  <a:cubicBezTo>
                    <a:pt x="401" y="635"/>
                    <a:pt x="482" y="602"/>
                    <a:pt x="543" y="543"/>
                  </a:cubicBezTo>
                  <a:cubicBezTo>
                    <a:pt x="604" y="482"/>
                    <a:pt x="634" y="404"/>
                    <a:pt x="634" y="317"/>
                  </a:cubicBezTo>
                  <a:cubicBezTo>
                    <a:pt x="634" y="236"/>
                    <a:pt x="599" y="152"/>
                    <a:pt x="543" y="94"/>
                  </a:cubicBezTo>
                  <a:cubicBezTo>
                    <a:pt x="482" y="33"/>
                    <a:pt x="403"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3"/>
            <p:cNvSpPr/>
            <p:nvPr/>
          </p:nvSpPr>
          <p:spPr>
            <a:xfrm>
              <a:off x="1826031" y="2263657"/>
              <a:ext cx="151005" cy="39054"/>
            </a:xfrm>
            <a:custGeom>
              <a:rect b="b" l="l" r="r" t="t"/>
              <a:pathLst>
                <a:path extrusionOk="0" h="1903" w="7358">
                  <a:moveTo>
                    <a:pt x="6723" y="634"/>
                  </a:moveTo>
                  <a:lnTo>
                    <a:pt x="6723" y="1269"/>
                  </a:lnTo>
                  <a:lnTo>
                    <a:pt x="635" y="1269"/>
                  </a:lnTo>
                  <a:lnTo>
                    <a:pt x="635" y="634"/>
                  </a:lnTo>
                  <a:close/>
                  <a:moveTo>
                    <a:pt x="317" y="0"/>
                  </a:moveTo>
                  <a:cubicBezTo>
                    <a:pt x="142" y="0"/>
                    <a:pt x="0" y="140"/>
                    <a:pt x="0" y="317"/>
                  </a:cubicBezTo>
                  <a:lnTo>
                    <a:pt x="0" y="1586"/>
                  </a:lnTo>
                  <a:cubicBezTo>
                    <a:pt x="0" y="1758"/>
                    <a:pt x="142" y="1903"/>
                    <a:pt x="317" y="1903"/>
                  </a:cubicBezTo>
                  <a:lnTo>
                    <a:pt x="7041" y="1903"/>
                  </a:lnTo>
                  <a:cubicBezTo>
                    <a:pt x="7216" y="1903"/>
                    <a:pt x="7358" y="1758"/>
                    <a:pt x="7358" y="1586"/>
                  </a:cubicBezTo>
                  <a:lnTo>
                    <a:pt x="7358" y="317"/>
                  </a:lnTo>
                  <a:cubicBezTo>
                    <a:pt x="7358" y="142"/>
                    <a:pt x="7216" y="0"/>
                    <a:pt x="7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3"/>
            <p:cNvSpPr/>
            <p:nvPr/>
          </p:nvSpPr>
          <p:spPr>
            <a:xfrm>
              <a:off x="1857267" y="2318329"/>
              <a:ext cx="88267" cy="13032"/>
            </a:xfrm>
            <a:custGeom>
              <a:rect b="b" l="l" r="r" t="t"/>
              <a:pathLst>
                <a:path extrusionOk="0" h="635" w="4301">
                  <a:moveTo>
                    <a:pt x="343" y="0"/>
                  </a:moveTo>
                  <a:cubicBezTo>
                    <a:pt x="153" y="0"/>
                    <a:pt x="1" y="167"/>
                    <a:pt x="28" y="363"/>
                  </a:cubicBezTo>
                  <a:cubicBezTo>
                    <a:pt x="51" y="523"/>
                    <a:pt x="193" y="634"/>
                    <a:pt x="353" y="634"/>
                  </a:cubicBezTo>
                  <a:lnTo>
                    <a:pt x="3948" y="634"/>
                  </a:lnTo>
                  <a:cubicBezTo>
                    <a:pt x="4108" y="634"/>
                    <a:pt x="4250" y="523"/>
                    <a:pt x="4273" y="363"/>
                  </a:cubicBezTo>
                  <a:cubicBezTo>
                    <a:pt x="4301" y="167"/>
                    <a:pt x="4149" y="0"/>
                    <a:pt x="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3"/>
            <p:cNvSpPr/>
            <p:nvPr/>
          </p:nvSpPr>
          <p:spPr>
            <a:xfrm>
              <a:off x="1831183" y="2109163"/>
              <a:ext cx="140435" cy="140497"/>
            </a:xfrm>
            <a:custGeom>
              <a:rect b="b" l="l" r="r" t="t"/>
              <a:pathLst>
                <a:path extrusionOk="0" h="6846" w="6843">
                  <a:moveTo>
                    <a:pt x="3426" y="2360"/>
                  </a:moveTo>
                  <a:cubicBezTo>
                    <a:pt x="3793" y="2360"/>
                    <a:pt x="4093" y="2657"/>
                    <a:pt x="4093" y="3028"/>
                  </a:cubicBezTo>
                  <a:lnTo>
                    <a:pt x="4093" y="3256"/>
                  </a:lnTo>
                  <a:cubicBezTo>
                    <a:pt x="4093" y="3616"/>
                    <a:pt x="3814" y="3926"/>
                    <a:pt x="3453" y="3938"/>
                  </a:cubicBezTo>
                  <a:cubicBezTo>
                    <a:pt x="3446" y="3939"/>
                    <a:pt x="3438" y="3939"/>
                    <a:pt x="3431" y="3939"/>
                  </a:cubicBezTo>
                  <a:cubicBezTo>
                    <a:pt x="3063" y="3939"/>
                    <a:pt x="2761" y="3639"/>
                    <a:pt x="2761" y="3271"/>
                  </a:cubicBezTo>
                  <a:lnTo>
                    <a:pt x="2761" y="3043"/>
                  </a:lnTo>
                  <a:cubicBezTo>
                    <a:pt x="2761" y="2683"/>
                    <a:pt x="3040" y="2373"/>
                    <a:pt x="3403" y="2360"/>
                  </a:cubicBezTo>
                  <a:cubicBezTo>
                    <a:pt x="3410" y="2360"/>
                    <a:pt x="3418" y="2360"/>
                    <a:pt x="3426" y="2360"/>
                  </a:cubicBezTo>
                  <a:close/>
                  <a:moveTo>
                    <a:pt x="3430" y="638"/>
                  </a:moveTo>
                  <a:cubicBezTo>
                    <a:pt x="3466" y="638"/>
                    <a:pt x="3503" y="639"/>
                    <a:pt x="3540" y="640"/>
                  </a:cubicBezTo>
                  <a:cubicBezTo>
                    <a:pt x="4998" y="696"/>
                    <a:pt x="6173" y="1886"/>
                    <a:pt x="6211" y="3345"/>
                  </a:cubicBezTo>
                  <a:cubicBezTo>
                    <a:pt x="6231" y="4022"/>
                    <a:pt x="6003" y="4649"/>
                    <a:pt x="5615" y="5143"/>
                  </a:cubicBezTo>
                  <a:cubicBezTo>
                    <a:pt x="5326" y="4679"/>
                    <a:pt x="4902" y="4326"/>
                    <a:pt x="4405" y="4129"/>
                  </a:cubicBezTo>
                  <a:cubicBezTo>
                    <a:pt x="4605" y="3900"/>
                    <a:pt x="4727" y="3598"/>
                    <a:pt x="4727" y="3271"/>
                  </a:cubicBezTo>
                  <a:lnTo>
                    <a:pt x="4727" y="3053"/>
                  </a:lnTo>
                  <a:cubicBezTo>
                    <a:pt x="4727" y="2343"/>
                    <a:pt x="4169" y="1744"/>
                    <a:pt x="3456" y="1726"/>
                  </a:cubicBezTo>
                  <a:cubicBezTo>
                    <a:pt x="3447" y="1726"/>
                    <a:pt x="3437" y="1726"/>
                    <a:pt x="3428" y="1726"/>
                  </a:cubicBezTo>
                  <a:cubicBezTo>
                    <a:pt x="2710" y="1726"/>
                    <a:pt x="2126" y="2311"/>
                    <a:pt x="2126" y="3028"/>
                  </a:cubicBezTo>
                  <a:lnTo>
                    <a:pt x="2126" y="3274"/>
                  </a:lnTo>
                  <a:cubicBezTo>
                    <a:pt x="2126" y="3601"/>
                    <a:pt x="2251" y="3903"/>
                    <a:pt x="2451" y="4131"/>
                  </a:cubicBezTo>
                  <a:cubicBezTo>
                    <a:pt x="1951" y="4332"/>
                    <a:pt x="1530" y="4687"/>
                    <a:pt x="1239" y="5146"/>
                  </a:cubicBezTo>
                  <a:cubicBezTo>
                    <a:pt x="866" y="4669"/>
                    <a:pt x="642" y="4073"/>
                    <a:pt x="642" y="3423"/>
                  </a:cubicBezTo>
                  <a:cubicBezTo>
                    <a:pt x="642" y="1887"/>
                    <a:pt x="1892" y="638"/>
                    <a:pt x="3430" y="638"/>
                  </a:cubicBezTo>
                  <a:close/>
                  <a:moveTo>
                    <a:pt x="3418" y="4575"/>
                  </a:moveTo>
                  <a:cubicBezTo>
                    <a:pt x="4151" y="4575"/>
                    <a:pt x="4808" y="4973"/>
                    <a:pt x="5143" y="5613"/>
                  </a:cubicBezTo>
                  <a:cubicBezTo>
                    <a:pt x="4666" y="5988"/>
                    <a:pt x="4067" y="6211"/>
                    <a:pt x="3418" y="6211"/>
                  </a:cubicBezTo>
                  <a:cubicBezTo>
                    <a:pt x="2768" y="6211"/>
                    <a:pt x="2167" y="5986"/>
                    <a:pt x="1693" y="5613"/>
                  </a:cubicBezTo>
                  <a:cubicBezTo>
                    <a:pt x="2030" y="4973"/>
                    <a:pt x="2685" y="4575"/>
                    <a:pt x="3418" y="4575"/>
                  </a:cubicBezTo>
                  <a:close/>
                  <a:moveTo>
                    <a:pt x="3420" y="1"/>
                  </a:moveTo>
                  <a:cubicBezTo>
                    <a:pt x="1533" y="1"/>
                    <a:pt x="0" y="1536"/>
                    <a:pt x="0" y="3423"/>
                  </a:cubicBezTo>
                  <a:cubicBezTo>
                    <a:pt x="0" y="5311"/>
                    <a:pt x="1533" y="6846"/>
                    <a:pt x="3420" y="6846"/>
                  </a:cubicBezTo>
                  <a:cubicBezTo>
                    <a:pt x="5308" y="6846"/>
                    <a:pt x="6843" y="5311"/>
                    <a:pt x="6843" y="3423"/>
                  </a:cubicBezTo>
                  <a:cubicBezTo>
                    <a:pt x="6843" y="1536"/>
                    <a:pt x="5308" y="1"/>
                    <a:pt x="3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13"/>
          <p:cNvGrpSpPr/>
          <p:nvPr/>
        </p:nvGrpSpPr>
        <p:grpSpPr>
          <a:xfrm>
            <a:off x="2440414" y="2046221"/>
            <a:ext cx="333244" cy="314979"/>
            <a:chOff x="2440414" y="2046221"/>
            <a:chExt cx="333244" cy="314979"/>
          </a:xfrm>
        </p:grpSpPr>
        <p:sp>
          <p:nvSpPr>
            <p:cNvPr id="4374" name="Google Shape;4374;p113"/>
            <p:cNvSpPr/>
            <p:nvPr/>
          </p:nvSpPr>
          <p:spPr>
            <a:xfrm>
              <a:off x="2440414" y="2046221"/>
              <a:ext cx="333244" cy="314979"/>
            </a:xfrm>
            <a:custGeom>
              <a:rect b="b" l="l" r="r" t="t"/>
              <a:pathLst>
                <a:path extrusionOk="0" h="15348" w="16238">
                  <a:moveTo>
                    <a:pt x="4252" y="2675"/>
                  </a:moveTo>
                  <a:cubicBezTo>
                    <a:pt x="4919" y="2675"/>
                    <a:pt x="5457" y="3215"/>
                    <a:pt x="5457" y="3880"/>
                  </a:cubicBezTo>
                  <a:cubicBezTo>
                    <a:pt x="5457" y="4547"/>
                    <a:pt x="4919" y="5085"/>
                    <a:pt x="4252" y="5085"/>
                  </a:cubicBezTo>
                  <a:cubicBezTo>
                    <a:pt x="3588" y="5085"/>
                    <a:pt x="3047" y="4547"/>
                    <a:pt x="3047" y="3880"/>
                  </a:cubicBezTo>
                  <a:cubicBezTo>
                    <a:pt x="3047" y="3215"/>
                    <a:pt x="3588" y="2675"/>
                    <a:pt x="4252" y="2675"/>
                  </a:cubicBezTo>
                  <a:close/>
                  <a:moveTo>
                    <a:pt x="9311" y="645"/>
                  </a:moveTo>
                  <a:cubicBezTo>
                    <a:pt x="10534" y="645"/>
                    <a:pt x="11531" y="1642"/>
                    <a:pt x="11531" y="2865"/>
                  </a:cubicBezTo>
                  <a:cubicBezTo>
                    <a:pt x="11531" y="4090"/>
                    <a:pt x="10534" y="5085"/>
                    <a:pt x="9311" y="5085"/>
                  </a:cubicBezTo>
                  <a:cubicBezTo>
                    <a:pt x="8086" y="5085"/>
                    <a:pt x="7091" y="4090"/>
                    <a:pt x="7091" y="2865"/>
                  </a:cubicBezTo>
                  <a:cubicBezTo>
                    <a:pt x="7091" y="1642"/>
                    <a:pt x="8086" y="645"/>
                    <a:pt x="9311" y="645"/>
                  </a:cubicBezTo>
                  <a:close/>
                  <a:moveTo>
                    <a:pt x="1713" y="7551"/>
                  </a:moveTo>
                  <a:lnTo>
                    <a:pt x="1713" y="9707"/>
                  </a:lnTo>
                  <a:lnTo>
                    <a:pt x="952" y="9707"/>
                  </a:lnTo>
                  <a:cubicBezTo>
                    <a:pt x="776" y="9707"/>
                    <a:pt x="634" y="9563"/>
                    <a:pt x="634" y="9390"/>
                  </a:cubicBezTo>
                  <a:lnTo>
                    <a:pt x="634" y="7868"/>
                  </a:lnTo>
                  <a:cubicBezTo>
                    <a:pt x="634" y="7693"/>
                    <a:pt x="776" y="7551"/>
                    <a:pt x="952" y="7551"/>
                  </a:cubicBezTo>
                  <a:close/>
                  <a:moveTo>
                    <a:pt x="12305" y="5711"/>
                  </a:moveTo>
                  <a:cubicBezTo>
                    <a:pt x="12480" y="5711"/>
                    <a:pt x="12622" y="5854"/>
                    <a:pt x="12622" y="6029"/>
                  </a:cubicBezTo>
                  <a:lnTo>
                    <a:pt x="12622" y="14401"/>
                  </a:lnTo>
                  <a:cubicBezTo>
                    <a:pt x="12622" y="14573"/>
                    <a:pt x="12482" y="14718"/>
                    <a:pt x="12305" y="14718"/>
                  </a:cubicBezTo>
                  <a:lnTo>
                    <a:pt x="2664" y="14718"/>
                  </a:lnTo>
                  <a:cubicBezTo>
                    <a:pt x="2489" y="14718"/>
                    <a:pt x="2347" y="14573"/>
                    <a:pt x="2347" y="14401"/>
                  </a:cubicBezTo>
                  <a:lnTo>
                    <a:pt x="2347" y="6029"/>
                  </a:lnTo>
                  <a:cubicBezTo>
                    <a:pt x="2347" y="5854"/>
                    <a:pt x="2489" y="5711"/>
                    <a:pt x="2664" y="5711"/>
                  </a:cubicBezTo>
                  <a:close/>
                  <a:moveTo>
                    <a:pt x="9314" y="1"/>
                  </a:moveTo>
                  <a:cubicBezTo>
                    <a:pt x="7742" y="1"/>
                    <a:pt x="6462" y="1279"/>
                    <a:pt x="6462" y="2852"/>
                  </a:cubicBezTo>
                  <a:cubicBezTo>
                    <a:pt x="6462" y="3748"/>
                    <a:pt x="6878" y="4549"/>
                    <a:pt x="7525" y="5072"/>
                  </a:cubicBezTo>
                  <a:lnTo>
                    <a:pt x="5648" y="5072"/>
                  </a:lnTo>
                  <a:cubicBezTo>
                    <a:pt x="5952" y="4722"/>
                    <a:pt x="6127" y="4255"/>
                    <a:pt x="6094" y="3748"/>
                  </a:cubicBezTo>
                  <a:cubicBezTo>
                    <a:pt x="6033" y="2822"/>
                    <a:pt x="5277" y="2076"/>
                    <a:pt x="4351" y="2033"/>
                  </a:cubicBezTo>
                  <a:cubicBezTo>
                    <a:pt x="4321" y="2031"/>
                    <a:pt x="4291" y="2031"/>
                    <a:pt x="4260" y="2031"/>
                  </a:cubicBezTo>
                  <a:cubicBezTo>
                    <a:pt x="3244" y="2031"/>
                    <a:pt x="2418" y="2854"/>
                    <a:pt x="2418" y="3867"/>
                  </a:cubicBezTo>
                  <a:cubicBezTo>
                    <a:pt x="2418" y="4329"/>
                    <a:pt x="2590" y="4750"/>
                    <a:pt x="2870" y="5072"/>
                  </a:cubicBezTo>
                  <a:lnTo>
                    <a:pt x="2664" y="5072"/>
                  </a:lnTo>
                  <a:cubicBezTo>
                    <a:pt x="2136" y="5072"/>
                    <a:pt x="1713" y="5498"/>
                    <a:pt x="1713" y="6023"/>
                  </a:cubicBezTo>
                  <a:lnTo>
                    <a:pt x="1713" y="6911"/>
                  </a:lnTo>
                  <a:lnTo>
                    <a:pt x="952" y="6911"/>
                  </a:lnTo>
                  <a:cubicBezTo>
                    <a:pt x="424" y="6911"/>
                    <a:pt x="0" y="7338"/>
                    <a:pt x="0" y="7863"/>
                  </a:cubicBezTo>
                  <a:lnTo>
                    <a:pt x="0" y="9385"/>
                  </a:lnTo>
                  <a:cubicBezTo>
                    <a:pt x="0" y="9913"/>
                    <a:pt x="424" y="10336"/>
                    <a:pt x="952" y="10336"/>
                  </a:cubicBezTo>
                  <a:lnTo>
                    <a:pt x="1713" y="10336"/>
                  </a:lnTo>
                  <a:lnTo>
                    <a:pt x="1713" y="14396"/>
                  </a:lnTo>
                  <a:cubicBezTo>
                    <a:pt x="1713" y="14923"/>
                    <a:pt x="2136" y="15347"/>
                    <a:pt x="2664" y="15347"/>
                  </a:cubicBezTo>
                  <a:lnTo>
                    <a:pt x="12305" y="15347"/>
                  </a:lnTo>
                  <a:cubicBezTo>
                    <a:pt x="12830" y="15347"/>
                    <a:pt x="13256" y="14923"/>
                    <a:pt x="13256" y="14396"/>
                  </a:cubicBezTo>
                  <a:lnTo>
                    <a:pt x="13256" y="12308"/>
                  </a:lnTo>
                  <a:lnTo>
                    <a:pt x="15750" y="13873"/>
                  </a:lnTo>
                  <a:cubicBezTo>
                    <a:pt x="15801" y="13906"/>
                    <a:pt x="15862" y="13921"/>
                    <a:pt x="15920" y="13921"/>
                  </a:cubicBezTo>
                  <a:cubicBezTo>
                    <a:pt x="16009" y="13921"/>
                    <a:pt x="16098" y="13883"/>
                    <a:pt x="16161" y="13810"/>
                  </a:cubicBezTo>
                  <a:cubicBezTo>
                    <a:pt x="16212" y="13749"/>
                    <a:pt x="16237" y="13673"/>
                    <a:pt x="16237" y="13596"/>
                  </a:cubicBezTo>
                  <a:lnTo>
                    <a:pt x="16237" y="11247"/>
                  </a:lnTo>
                  <a:cubicBezTo>
                    <a:pt x="16237" y="11090"/>
                    <a:pt x="16123" y="10945"/>
                    <a:pt x="15966" y="10925"/>
                  </a:cubicBezTo>
                  <a:cubicBezTo>
                    <a:pt x="15949" y="10922"/>
                    <a:pt x="15932" y="10921"/>
                    <a:pt x="15916" y="10921"/>
                  </a:cubicBezTo>
                  <a:cubicBezTo>
                    <a:pt x="15743" y="10921"/>
                    <a:pt x="15603" y="11063"/>
                    <a:pt x="15603" y="11237"/>
                  </a:cubicBezTo>
                  <a:lnTo>
                    <a:pt x="15603" y="13043"/>
                  </a:lnTo>
                  <a:lnTo>
                    <a:pt x="13256" y="11572"/>
                  </a:lnTo>
                  <a:lnTo>
                    <a:pt x="13256" y="8368"/>
                  </a:lnTo>
                  <a:lnTo>
                    <a:pt x="15603" y="6896"/>
                  </a:lnTo>
                  <a:lnTo>
                    <a:pt x="15603" y="8690"/>
                  </a:lnTo>
                  <a:cubicBezTo>
                    <a:pt x="15603" y="8850"/>
                    <a:pt x="15717" y="8992"/>
                    <a:pt x="15872" y="9015"/>
                  </a:cubicBezTo>
                  <a:cubicBezTo>
                    <a:pt x="15887" y="9017"/>
                    <a:pt x="15903" y="9018"/>
                    <a:pt x="15918" y="9018"/>
                  </a:cubicBezTo>
                  <a:cubicBezTo>
                    <a:pt x="16093" y="9018"/>
                    <a:pt x="16237" y="8875"/>
                    <a:pt x="16237" y="8700"/>
                  </a:cubicBezTo>
                  <a:lnTo>
                    <a:pt x="16237" y="6310"/>
                  </a:lnTo>
                  <a:cubicBezTo>
                    <a:pt x="16237" y="6249"/>
                    <a:pt x="16222" y="6188"/>
                    <a:pt x="16189" y="6138"/>
                  </a:cubicBezTo>
                  <a:cubicBezTo>
                    <a:pt x="16123" y="6042"/>
                    <a:pt x="16024" y="5994"/>
                    <a:pt x="15924" y="5994"/>
                  </a:cubicBezTo>
                  <a:cubicBezTo>
                    <a:pt x="15866" y="5994"/>
                    <a:pt x="15807" y="6011"/>
                    <a:pt x="15755" y="6044"/>
                  </a:cubicBezTo>
                  <a:lnTo>
                    <a:pt x="13259" y="7609"/>
                  </a:lnTo>
                  <a:lnTo>
                    <a:pt x="13259" y="5978"/>
                  </a:lnTo>
                  <a:cubicBezTo>
                    <a:pt x="13259" y="5478"/>
                    <a:pt x="12855" y="5072"/>
                    <a:pt x="12355" y="5072"/>
                  </a:cubicBezTo>
                  <a:lnTo>
                    <a:pt x="11110" y="5072"/>
                  </a:lnTo>
                  <a:cubicBezTo>
                    <a:pt x="11762" y="4544"/>
                    <a:pt x="12180" y="3733"/>
                    <a:pt x="12170" y="2824"/>
                  </a:cubicBezTo>
                  <a:cubicBezTo>
                    <a:pt x="12155" y="1310"/>
                    <a:pt x="10942" y="59"/>
                    <a:pt x="9428" y="3"/>
                  </a:cubicBezTo>
                  <a:cubicBezTo>
                    <a:pt x="9390" y="2"/>
                    <a:pt x="9352" y="1"/>
                    <a:pt x="9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3"/>
            <p:cNvSpPr/>
            <p:nvPr/>
          </p:nvSpPr>
          <p:spPr>
            <a:xfrm>
              <a:off x="2612228" y="2206378"/>
              <a:ext cx="71357" cy="13032"/>
            </a:xfrm>
            <a:custGeom>
              <a:rect b="b" l="l" r="r" t="t"/>
              <a:pathLst>
                <a:path extrusionOk="0" h="635" w="3477">
                  <a:moveTo>
                    <a:pt x="353" y="0"/>
                  </a:moveTo>
                  <a:cubicBezTo>
                    <a:pt x="193" y="0"/>
                    <a:pt x="51" y="115"/>
                    <a:pt x="28" y="269"/>
                  </a:cubicBezTo>
                  <a:cubicBezTo>
                    <a:pt x="0" y="465"/>
                    <a:pt x="153" y="635"/>
                    <a:pt x="343" y="635"/>
                  </a:cubicBezTo>
                  <a:lnTo>
                    <a:pt x="3123" y="635"/>
                  </a:lnTo>
                  <a:cubicBezTo>
                    <a:pt x="3283" y="635"/>
                    <a:pt x="3425" y="521"/>
                    <a:pt x="3448" y="363"/>
                  </a:cubicBezTo>
                  <a:cubicBezTo>
                    <a:pt x="3476" y="168"/>
                    <a:pt x="3324" y="0"/>
                    <a:pt x="3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3"/>
            <p:cNvSpPr/>
            <p:nvPr/>
          </p:nvSpPr>
          <p:spPr>
            <a:xfrm>
              <a:off x="2622633" y="2236936"/>
              <a:ext cx="50526" cy="13032"/>
            </a:xfrm>
            <a:custGeom>
              <a:rect b="b" l="l" r="r" t="t"/>
              <a:pathLst>
                <a:path extrusionOk="0" h="635" w="2462">
                  <a:moveTo>
                    <a:pt x="351" y="1"/>
                  </a:moveTo>
                  <a:cubicBezTo>
                    <a:pt x="194" y="1"/>
                    <a:pt x="51" y="115"/>
                    <a:pt x="29" y="270"/>
                  </a:cubicBezTo>
                  <a:cubicBezTo>
                    <a:pt x="1" y="468"/>
                    <a:pt x="153" y="635"/>
                    <a:pt x="343" y="635"/>
                  </a:cubicBezTo>
                  <a:lnTo>
                    <a:pt x="2119" y="635"/>
                  </a:lnTo>
                  <a:cubicBezTo>
                    <a:pt x="2309" y="635"/>
                    <a:pt x="2462" y="468"/>
                    <a:pt x="2434" y="270"/>
                  </a:cubicBezTo>
                  <a:cubicBezTo>
                    <a:pt x="2411" y="112"/>
                    <a:pt x="2269" y="1"/>
                    <a:pt x="2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3"/>
            <p:cNvSpPr/>
            <p:nvPr/>
          </p:nvSpPr>
          <p:spPr>
            <a:xfrm>
              <a:off x="2638784" y="2291136"/>
              <a:ext cx="44267" cy="44288"/>
            </a:xfrm>
            <a:custGeom>
              <a:rect b="b" l="l" r="r" t="t"/>
              <a:pathLst>
                <a:path extrusionOk="0" h="2158" w="2157">
                  <a:moveTo>
                    <a:pt x="1078" y="635"/>
                  </a:moveTo>
                  <a:cubicBezTo>
                    <a:pt x="1322" y="635"/>
                    <a:pt x="1522" y="835"/>
                    <a:pt x="1522" y="1079"/>
                  </a:cubicBezTo>
                  <a:cubicBezTo>
                    <a:pt x="1522" y="1325"/>
                    <a:pt x="1322" y="1523"/>
                    <a:pt x="1078" y="1523"/>
                  </a:cubicBezTo>
                  <a:cubicBezTo>
                    <a:pt x="835" y="1523"/>
                    <a:pt x="634" y="1325"/>
                    <a:pt x="634" y="1079"/>
                  </a:cubicBezTo>
                  <a:cubicBezTo>
                    <a:pt x="634" y="835"/>
                    <a:pt x="835" y="635"/>
                    <a:pt x="1078" y="635"/>
                  </a:cubicBezTo>
                  <a:close/>
                  <a:moveTo>
                    <a:pt x="1078" y="1"/>
                  </a:moveTo>
                  <a:cubicBezTo>
                    <a:pt x="485" y="1"/>
                    <a:pt x="0" y="488"/>
                    <a:pt x="0" y="1079"/>
                  </a:cubicBezTo>
                  <a:cubicBezTo>
                    <a:pt x="0" y="1673"/>
                    <a:pt x="485" y="2157"/>
                    <a:pt x="1078" y="2157"/>
                  </a:cubicBezTo>
                  <a:cubicBezTo>
                    <a:pt x="1672" y="2157"/>
                    <a:pt x="2157" y="1673"/>
                    <a:pt x="2157" y="1079"/>
                  </a:cubicBezTo>
                  <a:cubicBezTo>
                    <a:pt x="2157" y="488"/>
                    <a:pt x="167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3"/>
            <p:cNvSpPr/>
            <p:nvPr/>
          </p:nvSpPr>
          <p:spPr>
            <a:xfrm>
              <a:off x="2611961" y="2085480"/>
              <a:ext cx="39075" cy="39075"/>
            </a:xfrm>
            <a:custGeom>
              <a:rect b="b" l="l" r="r" t="t"/>
              <a:pathLst>
                <a:path extrusionOk="0" h="1904" w="1904">
                  <a:moveTo>
                    <a:pt x="952" y="635"/>
                  </a:moveTo>
                  <a:cubicBezTo>
                    <a:pt x="1127" y="635"/>
                    <a:pt x="1269" y="779"/>
                    <a:pt x="1269" y="952"/>
                  </a:cubicBezTo>
                  <a:cubicBezTo>
                    <a:pt x="1269" y="1127"/>
                    <a:pt x="1127" y="1269"/>
                    <a:pt x="952" y="1269"/>
                  </a:cubicBezTo>
                  <a:cubicBezTo>
                    <a:pt x="777" y="1269"/>
                    <a:pt x="635" y="1127"/>
                    <a:pt x="635" y="952"/>
                  </a:cubicBezTo>
                  <a:cubicBezTo>
                    <a:pt x="635" y="779"/>
                    <a:pt x="777" y="635"/>
                    <a:pt x="952" y="635"/>
                  </a:cubicBezTo>
                  <a:close/>
                  <a:moveTo>
                    <a:pt x="952" y="1"/>
                  </a:moveTo>
                  <a:cubicBezTo>
                    <a:pt x="429" y="1"/>
                    <a:pt x="1" y="429"/>
                    <a:pt x="1" y="952"/>
                  </a:cubicBezTo>
                  <a:cubicBezTo>
                    <a:pt x="1" y="1477"/>
                    <a:pt x="429" y="1903"/>
                    <a:pt x="952" y="1903"/>
                  </a:cubicBezTo>
                  <a:cubicBezTo>
                    <a:pt x="1475" y="1903"/>
                    <a:pt x="1903" y="1477"/>
                    <a:pt x="1903" y="952"/>
                  </a:cubicBezTo>
                  <a:cubicBezTo>
                    <a:pt x="1903" y="429"/>
                    <a:pt x="1475" y="1"/>
                    <a:pt x="9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3"/>
            <p:cNvSpPr/>
            <p:nvPr/>
          </p:nvSpPr>
          <p:spPr>
            <a:xfrm>
              <a:off x="2657480" y="2098492"/>
              <a:ext cx="13032" cy="13052"/>
            </a:xfrm>
            <a:custGeom>
              <a:rect b="b" l="l" r="r" t="t"/>
              <a:pathLst>
                <a:path extrusionOk="0" h="636" w="635">
                  <a:moveTo>
                    <a:pt x="317" y="1"/>
                  </a:moveTo>
                  <a:cubicBezTo>
                    <a:pt x="233" y="1"/>
                    <a:pt x="152" y="36"/>
                    <a:pt x="91" y="95"/>
                  </a:cubicBezTo>
                  <a:cubicBezTo>
                    <a:pt x="30" y="153"/>
                    <a:pt x="0" y="234"/>
                    <a:pt x="0" y="318"/>
                  </a:cubicBezTo>
                  <a:cubicBezTo>
                    <a:pt x="0" y="404"/>
                    <a:pt x="33" y="483"/>
                    <a:pt x="91" y="544"/>
                  </a:cubicBezTo>
                  <a:cubicBezTo>
                    <a:pt x="152" y="605"/>
                    <a:pt x="231" y="635"/>
                    <a:pt x="317" y="635"/>
                  </a:cubicBezTo>
                  <a:cubicBezTo>
                    <a:pt x="401" y="635"/>
                    <a:pt x="485" y="602"/>
                    <a:pt x="540" y="544"/>
                  </a:cubicBezTo>
                  <a:cubicBezTo>
                    <a:pt x="601" y="483"/>
                    <a:pt x="634" y="404"/>
                    <a:pt x="634" y="318"/>
                  </a:cubicBezTo>
                  <a:cubicBezTo>
                    <a:pt x="634" y="234"/>
                    <a:pt x="599" y="153"/>
                    <a:pt x="540" y="95"/>
                  </a:cubicBezTo>
                  <a:cubicBezTo>
                    <a:pt x="485" y="34"/>
                    <a:pt x="401"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3"/>
            <p:cNvSpPr/>
            <p:nvPr/>
          </p:nvSpPr>
          <p:spPr>
            <a:xfrm>
              <a:off x="2624972" y="2065963"/>
              <a:ext cx="13052" cy="13032"/>
            </a:xfrm>
            <a:custGeom>
              <a:rect b="b" l="l" r="r" t="t"/>
              <a:pathLst>
                <a:path extrusionOk="0" h="635" w="636">
                  <a:moveTo>
                    <a:pt x="318" y="0"/>
                  </a:moveTo>
                  <a:cubicBezTo>
                    <a:pt x="234" y="0"/>
                    <a:pt x="153" y="36"/>
                    <a:pt x="92" y="94"/>
                  </a:cubicBezTo>
                  <a:cubicBezTo>
                    <a:pt x="31" y="152"/>
                    <a:pt x="1" y="234"/>
                    <a:pt x="1" y="317"/>
                  </a:cubicBezTo>
                  <a:cubicBezTo>
                    <a:pt x="1" y="404"/>
                    <a:pt x="36" y="482"/>
                    <a:pt x="92" y="543"/>
                  </a:cubicBezTo>
                  <a:cubicBezTo>
                    <a:pt x="151" y="601"/>
                    <a:pt x="232" y="634"/>
                    <a:pt x="318" y="634"/>
                  </a:cubicBezTo>
                  <a:cubicBezTo>
                    <a:pt x="399" y="634"/>
                    <a:pt x="483" y="601"/>
                    <a:pt x="544" y="543"/>
                  </a:cubicBezTo>
                  <a:cubicBezTo>
                    <a:pt x="602" y="482"/>
                    <a:pt x="635" y="404"/>
                    <a:pt x="635" y="317"/>
                  </a:cubicBezTo>
                  <a:cubicBezTo>
                    <a:pt x="635" y="234"/>
                    <a:pt x="600" y="152"/>
                    <a:pt x="544" y="94"/>
                  </a:cubicBezTo>
                  <a:cubicBezTo>
                    <a:pt x="483"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3"/>
            <p:cNvSpPr/>
            <p:nvPr/>
          </p:nvSpPr>
          <p:spPr>
            <a:xfrm>
              <a:off x="2592444" y="2098492"/>
              <a:ext cx="13032" cy="13052"/>
            </a:xfrm>
            <a:custGeom>
              <a:rect b="b" l="l" r="r" t="t"/>
              <a:pathLst>
                <a:path extrusionOk="0" h="636" w="635">
                  <a:moveTo>
                    <a:pt x="317" y="1"/>
                  </a:moveTo>
                  <a:cubicBezTo>
                    <a:pt x="234" y="1"/>
                    <a:pt x="152" y="36"/>
                    <a:pt x="92" y="95"/>
                  </a:cubicBezTo>
                  <a:cubicBezTo>
                    <a:pt x="31" y="153"/>
                    <a:pt x="0" y="234"/>
                    <a:pt x="0" y="318"/>
                  </a:cubicBezTo>
                  <a:cubicBezTo>
                    <a:pt x="0" y="404"/>
                    <a:pt x="36" y="483"/>
                    <a:pt x="92" y="544"/>
                  </a:cubicBezTo>
                  <a:cubicBezTo>
                    <a:pt x="152" y="605"/>
                    <a:pt x="231" y="635"/>
                    <a:pt x="317" y="635"/>
                  </a:cubicBezTo>
                  <a:cubicBezTo>
                    <a:pt x="399" y="635"/>
                    <a:pt x="482" y="602"/>
                    <a:pt x="543" y="544"/>
                  </a:cubicBezTo>
                  <a:cubicBezTo>
                    <a:pt x="602" y="483"/>
                    <a:pt x="635" y="404"/>
                    <a:pt x="635" y="318"/>
                  </a:cubicBezTo>
                  <a:cubicBezTo>
                    <a:pt x="635" y="234"/>
                    <a:pt x="599" y="153"/>
                    <a:pt x="543" y="95"/>
                  </a:cubicBezTo>
                  <a:cubicBezTo>
                    <a:pt x="482" y="36"/>
                    <a:pt x="399"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3"/>
            <p:cNvSpPr/>
            <p:nvPr/>
          </p:nvSpPr>
          <p:spPr>
            <a:xfrm>
              <a:off x="2624972" y="2131040"/>
              <a:ext cx="13052" cy="13032"/>
            </a:xfrm>
            <a:custGeom>
              <a:rect b="b" l="l" r="r" t="t"/>
              <a:pathLst>
                <a:path extrusionOk="0" h="635" w="636">
                  <a:moveTo>
                    <a:pt x="318" y="0"/>
                  </a:moveTo>
                  <a:cubicBezTo>
                    <a:pt x="234" y="0"/>
                    <a:pt x="153" y="36"/>
                    <a:pt x="92" y="94"/>
                  </a:cubicBezTo>
                  <a:cubicBezTo>
                    <a:pt x="31" y="153"/>
                    <a:pt x="1" y="234"/>
                    <a:pt x="1" y="318"/>
                  </a:cubicBezTo>
                  <a:cubicBezTo>
                    <a:pt x="1" y="404"/>
                    <a:pt x="36" y="482"/>
                    <a:pt x="92" y="543"/>
                  </a:cubicBezTo>
                  <a:cubicBezTo>
                    <a:pt x="153" y="604"/>
                    <a:pt x="232" y="635"/>
                    <a:pt x="318" y="635"/>
                  </a:cubicBezTo>
                  <a:cubicBezTo>
                    <a:pt x="399" y="635"/>
                    <a:pt x="483" y="602"/>
                    <a:pt x="544" y="543"/>
                  </a:cubicBezTo>
                  <a:cubicBezTo>
                    <a:pt x="602" y="482"/>
                    <a:pt x="635" y="404"/>
                    <a:pt x="635" y="318"/>
                  </a:cubicBezTo>
                  <a:cubicBezTo>
                    <a:pt x="635" y="234"/>
                    <a:pt x="600" y="153"/>
                    <a:pt x="544" y="94"/>
                  </a:cubicBezTo>
                  <a:cubicBezTo>
                    <a:pt x="483" y="36"/>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3"/>
            <p:cNvSpPr/>
            <p:nvPr/>
          </p:nvSpPr>
          <p:spPr>
            <a:xfrm>
              <a:off x="2521170" y="2119322"/>
              <a:ext cx="13032" cy="13032"/>
            </a:xfrm>
            <a:custGeom>
              <a:rect b="b" l="l" r="r" t="t"/>
              <a:pathLst>
                <a:path extrusionOk="0" h="635" w="635">
                  <a:moveTo>
                    <a:pt x="317" y="1"/>
                  </a:moveTo>
                  <a:cubicBezTo>
                    <a:pt x="236" y="1"/>
                    <a:pt x="152" y="36"/>
                    <a:pt x="91" y="94"/>
                  </a:cubicBezTo>
                  <a:cubicBezTo>
                    <a:pt x="33" y="150"/>
                    <a:pt x="0" y="234"/>
                    <a:pt x="0" y="318"/>
                  </a:cubicBezTo>
                  <a:cubicBezTo>
                    <a:pt x="0" y="404"/>
                    <a:pt x="36" y="483"/>
                    <a:pt x="91" y="544"/>
                  </a:cubicBezTo>
                  <a:cubicBezTo>
                    <a:pt x="152" y="604"/>
                    <a:pt x="231" y="635"/>
                    <a:pt x="317" y="635"/>
                  </a:cubicBezTo>
                  <a:cubicBezTo>
                    <a:pt x="401" y="635"/>
                    <a:pt x="482" y="602"/>
                    <a:pt x="543" y="544"/>
                  </a:cubicBezTo>
                  <a:cubicBezTo>
                    <a:pt x="604" y="483"/>
                    <a:pt x="634" y="404"/>
                    <a:pt x="634" y="318"/>
                  </a:cubicBezTo>
                  <a:cubicBezTo>
                    <a:pt x="634" y="234"/>
                    <a:pt x="599" y="153"/>
                    <a:pt x="543" y="94"/>
                  </a:cubicBezTo>
                  <a:cubicBezTo>
                    <a:pt x="482" y="36"/>
                    <a:pt x="401"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3"/>
            <p:cNvSpPr/>
            <p:nvPr/>
          </p:nvSpPr>
          <p:spPr>
            <a:xfrm>
              <a:off x="2760462" y="2244283"/>
              <a:ext cx="13032" cy="13032"/>
            </a:xfrm>
            <a:custGeom>
              <a:rect b="b" l="l" r="r" t="t"/>
              <a:pathLst>
                <a:path extrusionOk="0" h="635" w="635">
                  <a:moveTo>
                    <a:pt x="317" y="0"/>
                  </a:moveTo>
                  <a:cubicBezTo>
                    <a:pt x="236" y="0"/>
                    <a:pt x="152" y="36"/>
                    <a:pt x="94" y="94"/>
                  </a:cubicBezTo>
                  <a:cubicBezTo>
                    <a:pt x="33" y="150"/>
                    <a:pt x="0" y="234"/>
                    <a:pt x="0" y="318"/>
                  </a:cubicBezTo>
                  <a:cubicBezTo>
                    <a:pt x="0" y="404"/>
                    <a:pt x="36" y="482"/>
                    <a:pt x="94" y="543"/>
                  </a:cubicBezTo>
                  <a:cubicBezTo>
                    <a:pt x="150" y="604"/>
                    <a:pt x="234" y="635"/>
                    <a:pt x="317" y="635"/>
                  </a:cubicBezTo>
                  <a:cubicBezTo>
                    <a:pt x="404" y="635"/>
                    <a:pt x="482" y="602"/>
                    <a:pt x="543" y="543"/>
                  </a:cubicBezTo>
                  <a:cubicBezTo>
                    <a:pt x="604" y="485"/>
                    <a:pt x="635" y="404"/>
                    <a:pt x="635" y="318"/>
                  </a:cubicBezTo>
                  <a:cubicBezTo>
                    <a:pt x="635" y="234"/>
                    <a:pt x="602" y="153"/>
                    <a:pt x="543" y="94"/>
                  </a:cubicBezTo>
                  <a:cubicBezTo>
                    <a:pt x="485" y="33"/>
                    <a:pt x="401"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3"/>
            <p:cNvSpPr/>
            <p:nvPr/>
          </p:nvSpPr>
          <p:spPr>
            <a:xfrm>
              <a:off x="2506783" y="2181197"/>
              <a:ext cx="104152" cy="116157"/>
            </a:xfrm>
            <a:custGeom>
              <a:rect b="b" l="l" r="r" t="t"/>
              <a:pathLst>
                <a:path extrusionOk="0" h="5660" w="5075">
                  <a:moveTo>
                    <a:pt x="2541" y="642"/>
                  </a:moveTo>
                  <a:cubicBezTo>
                    <a:pt x="2813" y="642"/>
                    <a:pt x="3051" y="800"/>
                    <a:pt x="3165" y="1027"/>
                  </a:cubicBezTo>
                  <a:cubicBezTo>
                    <a:pt x="2969" y="1233"/>
                    <a:pt x="2693" y="1349"/>
                    <a:pt x="2406" y="1349"/>
                  </a:cubicBezTo>
                  <a:lnTo>
                    <a:pt x="1843" y="1349"/>
                  </a:lnTo>
                  <a:lnTo>
                    <a:pt x="1843" y="1347"/>
                  </a:lnTo>
                  <a:cubicBezTo>
                    <a:pt x="1840" y="1025"/>
                    <a:pt x="2066" y="728"/>
                    <a:pt x="2386" y="659"/>
                  </a:cubicBezTo>
                  <a:cubicBezTo>
                    <a:pt x="2438" y="648"/>
                    <a:pt x="2490" y="642"/>
                    <a:pt x="2541" y="642"/>
                  </a:cubicBezTo>
                  <a:close/>
                  <a:moveTo>
                    <a:pt x="3236" y="1765"/>
                  </a:moveTo>
                  <a:lnTo>
                    <a:pt x="3236" y="2359"/>
                  </a:lnTo>
                  <a:cubicBezTo>
                    <a:pt x="3236" y="2649"/>
                    <a:pt x="2935" y="2979"/>
                    <a:pt x="2534" y="2979"/>
                  </a:cubicBezTo>
                  <a:cubicBezTo>
                    <a:pt x="2525" y="2979"/>
                    <a:pt x="2516" y="2978"/>
                    <a:pt x="2507" y="2978"/>
                  </a:cubicBezTo>
                  <a:cubicBezTo>
                    <a:pt x="2142" y="2960"/>
                    <a:pt x="1840" y="2630"/>
                    <a:pt x="1840" y="2263"/>
                  </a:cubicBezTo>
                  <a:lnTo>
                    <a:pt x="1840" y="1989"/>
                  </a:lnTo>
                  <a:lnTo>
                    <a:pt x="2403" y="1989"/>
                  </a:lnTo>
                  <a:cubicBezTo>
                    <a:pt x="2698" y="1989"/>
                    <a:pt x="2984" y="1907"/>
                    <a:pt x="3236" y="1765"/>
                  </a:cubicBezTo>
                  <a:close/>
                  <a:moveTo>
                    <a:pt x="3081" y="3605"/>
                  </a:moveTo>
                  <a:cubicBezTo>
                    <a:pt x="3847" y="3605"/>
                    <a:pt x="4471" y="4229"/>
                    <a:pt x="4471" y="4997"/>
                  </a:cubicBezTo>
                  <a:lnTo>
                    <a:pt x="4471" y="5033"/>
                  </a:lnTo>
                  <a:lnTo>
                    <a:pt x="635" y="5033"/>
                  </a:lnTo>
                  <a:lnTo>
                    <a:pt x="635" y="4997"/>
                  </a:lnTo>
                  <a:cubicBezTo>
                    <a:pt x="635" y="4229"/>
                    <a:pt x="1259" y="3605"/>
                    <a:pt x="2028" y="3605"/>
                  </a:cubicBezTo>
                  <a:close/>
                  <a:moveTo>
                    <a:pt x="2539" y="0"/>
                  </a:moveTo>
                  <a:cubicBezTo>
                    <a:pt x="1803" y="0"/>
                    <a:pt x="1206" y="597"/>
                    <a:pt x="1206" y="1331"/>
                  </a:cubicBezTo>
                  <a:lnTo>
                    <a:pt x="1206" y="1651"/>
                  </a:lnTo>
                  <a:lnTo>
                    <a:pt x="1206" y="1679"/>
                  </a:lnTo>
                  <a:lnTo>
                    <a:pt x="1206" y="1710"/>
                  </a:lnTo>
                  <a:lnTo>
                    <a:pt x="1206" y="2260"/>
                  </a:lnTo>
                  <a:cubicBezTo>
                    <a:pt x="1206" y="2549"/>
                    <a:pt x="1297" y="2818"/>
                    <a:pt x="1452" y="3036"/>
                  </a:cubicBezTo>
                  <a:cubicBezTo>
                    <a:pt x="615" y="3277"/>
                    <a:pt x="1" y="4061"/>
                    <a:pt x="1" y="4985"/>
                  </a:cubicBezTo>
                  <a:lnTo>
                    <a:pt x="1" y="5343"/>
                  </a:lnTo>
                  <a:cubicBezTo>
                    <a:pt x="1" y="5518"/>
                    <a:pt x="143" y="5660"/>
                    <a:pt x="318" y="5660"/>
                  </a:cubicBezTo>
                  <a:lnTo>
                    <a:pt x="4758" y="5660"/>
                  </a:lnTo>
                  <a:cubicBezTo>
                    <a:pt x="4933" y="5660"/>
                    <a:pt x="5075" y="5518"/>
                    <a:pt x="5075" y="5343"/>
                  </a:cubicBezTo>
                  <a:lnTo>
                    <a:pt x="5075" y="4985"/>
                  </a:lnTo>
                  <a:cubicBezTo>
                    <a:pt x="5075" y="4071"/>
                    <a:pt x="4469" y="3290"/>
                    <a:pt x="3639" y="3044"/>
                  </a:cubicBezTo>
                  <a:cubicBezTo>
                    <a:pt x="3784" y="2841"/>
                    <a:pt x="3870" y="2600"/>
                    <a:pt x="3870" y="2344"/>
                  </a:cubicBezTo>
                  <a:lnTo>
                    <a:pt x="3870" y="1354"/>
                  </a:lnTo>
                  <a:cubicBezTo>
                    <a:pt x="3870" y="659"/>
                    <a:pt x="3304" y="40"/>
                    <a:pt x="2611" y="2"/>
                  </a:cubicBezTo>
                  <a:cubicBezTo>
                    <a:pt x="2587" y="1"/>
                    <a:pt x="2563" y="0"/>
                    <a:pt x="2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113"/>
          <p:cNvGrpSpPr/>
          <p:nvPr/>
        </p:nvGrpSpPr>
        <p:grpSpPr>
          <a:xfrm>
            <a:off x="3120919" y="2037458"/>
            <a:ext cx="236973" cy="332526"/>
            <a:chOff x="3120919" y="2037458"/>
            <a:chExt cx="236973" cy="332526"/>
          </a:xfrm>
        </p:grpSpPr>
        <p:sp>
          <p:nvSpPr>
            <p:cNvPr id="4387" name="Google Shape;4387;p113"/>
            <p:cNvSpPr/>
            <p:nvPr/>
          </p:nvSpPr>
          <p:spPr>
            <a:xfrm>
              <a:off x="3123259" y="2037458"/>
              <a:ext cx="234634" cy="332526"/>
            </a:xfrm>
            <a:custGeom>
              <a:rect b="b" l="l" r="r" t="t"/>
              <a:pathLst>
                <a:path extrusionOk="0" h="16203" w="11433">
                  <a:moveTo>
                    <a:pt x="5654" y="3378"/>
                  </a:moveTo>
                  <a:cubicBezTo>
                    <a:pt x="5693" y="3378"/>
                    <a:pt x="5733" y="3379"/>
                    <a:pt x="5772" y="3381"/>
                  </a:cubicBezTo>
                  <a:cubicBezTo>
                    <a:pt x="6893" y="3442"/>
                    <a:pt x="7804" y="4350"/>
                    <a:pt x="7865" y="5471"/>
                  </a:cubicBezTo>
                  <a:cubicBezTo>
                    <a:pt x="7933" y="6747"/>
                    <a:pt x="6914" y="7808"/>
                    <a:pt x="5655" y="7808"/>
                  </a:cubicBezTo>
                  <a:cubicBezTo>
                    <a:pt x="5652" y="7808"/>
                    <a:pt x="5649" y="7808"/>
                    <a:pt x="5646" y="7808"/>
                  </a:cubicBezTo>
                  <a:cubicBezTo>
                    <a:pt x="4422" y="7808"/>
                    <a:pt x="3435" y="6815"/>
                    <a:pt x="3435" y="5596"/>
                  </a:cubicBezTo>
                  <a:cubicBezTo>
                    <a:pt x="3435" y="4371"/>
                    <a:pt x="4429" y="3378"/>
                    <a:pt x="5654" y="3378"/>
                  </a:cubicBezTo>
                  <a:close/>
                  <a:moveTo>
                    <a:pt x="7880" y="11522"/>
                  </a:moveTo>
                  <a:lnTo>
                    <a:pt x="7880" y="12283"/>
                  </a:lnTo>
                  <a:lnTo>
                    <a:pt x="3440" y="12283"/>
                  </a:lnTo>
                  <a:lnTo>
                    <a:pt x="3440" y="11522"/>
                  </a:lnTo>
                  <a:close/>
                  <a:moveTo>
                    <a:pt x="7880" y="12917"/>
                  </a:moveTo>
                  <a:lnTo>
                    <a:pt x="7880" y="13361"/>
                  </a:lnTo>
                  <a:cubicBezTo>
                    <a:pt x="7880" y="13536"/>
                    <a:pt x="7738" y="13678"/>
                    <a:pt x="7563" y="13678"/>
                  </a:cubicBezTo>
                  <a:lnTo>
                    <a:pt x="3758" y="13678"/>
                  </a:lnTo>
                  <a:cubicBezTo>
                    <a:pt x="3583" y="13678"/>
                    <a:pt x="3440" y="13536"/>
                    <a:pt x="3440" y="13361"/>
                  </a:cubicBezTo>
                  <a:lnTo>
                    <a:pt x="3440" y="12917"/>
                  </a:lnTo>
                  <a:close/>
                  <a:moveTo>
                    <a:pt x="7198" y="14313"/>
                  </a:moveTo>
                  <a:cubicBezTo>
                    <a:pt x="7053" y="15033"/>
                    <a:pt x="6411" y="15579"/>
                    <a:pt x="5648" y="15579"/>
                  </a:cubicBezTo>
                  <a:cubicBezTo>
                    <a:pt x="4884" y="15579"/>
                    <a:pt x="4242" y="15033"/>
                    <a:pt x="4098" y="14313"/>
                  </a:cubicBezTo>
                  <a:close/>
                  <a:moveTo>
                    <a:pt x="5669" y="0"/>
                  </a:moveTo>
                  <a:cubicBezTo>
                    <a:pt x="5627" y="0"/>
                    <a:pt x="5585" y="1"/>
                    <a:pt x="5544" y="1"/>
                  </a:cubicBezTo>
                  <a:cubicBezTo>
                    <a:pt x="4242" y="27"/>
                    <a:pt x="3022" y="476"/>
                    <a:pt x="2012" y="1300"/>
                  </a:cubicBezTo>
                  <a:cubicBezTo>
                    <a:pt x="1035" y="2100"/>
                    <a:pt x="335" y="3211"/>
                    <a:pt x="43" y="4429"/>
                  </a:cubicBezTo>
                  <a:cubicBezTo>
                    <a:pt x="3" y="4598"/>
                    <a:pt x="107" y="4766"/>
                    <a:pt x="279" y="4809"/>
                  </a:cubicBezTo>
                  <a:cubicBezTo>
                    <a:pt x="304" y="4815"/>
                    <a:pt x="329" y="4818"/>
                    <a:pt x="353" y="4818"/>
                  </a:cubicBezTo>
                  <a:cubicBezTo>
                    <a:pt x="497" y="4818"/>
                    <a:pt x="627" y="4720"/>
                    <a:pt x="660" y="4573"/>
                  </a:cubicBezTo>
                  <a:cubicBezTo>
                    <a:pt x="1200" y="2300"/>
                    <a:pt x="3215" y="676"/>
                    <a:pt x="5554" y="631"/>
                  </a:cubicBezTo>
                  <a:cubicBezTo>
                    <a:pt x="5589" y="630"/>
                    <a:pt x="5625" y="630"/>
                    <a:pt x="5660" y="630"/>
                  </a:cubicBezTo>
                  <a:cubicBezTo>
                    <a:pt x="7011" y="630"/>
                    <a:pt x="8286" y="1148"/>
                    <a:pt x="9253" y="2097"/>
                  </a:cubicBezTo>
                  <a:cubicBezTo>
                    <a:pt x="10247" y="3071"/>
                    <a:pt x="10795" y="4370"/>
                    <a:pt x="10795" y="5760"/>
                  </a:cubicBezTo>
                  <a:cubicBezTo>
                    <a:pt x="10795" y="7475"/>
                    <a:pt x="9938" y="9071"/>
                    <a:pt x="8509" y="10025"/>
                  </a:cubicBezTo>
                  <a:cubicBezTo>
                    <a:pt x="8205" y="10228"/>
                    <a:pt x="7994" y="10538"/>
                    <a:pt x="7911" y="10888"/>
                  </a:cubicBezTo>
                  <a:lnTo>
                    <a:pt x="5975" y="10888"/>
                  </a:lnTo>
                  <a:lnTo>
                    <a:pt x="5975" y="8401"/>
                  </a:lnTo>
                  <a:cubicBezTo>
                    <a:pt x="7507" y="8229"/>
                    <a:pt x="8672" y="6851"/>
                    <a:pt x="8492" y="5243"/>
                  </a:cubicBezTo>
                  <a:cubicBezTo>
                    <a:pt x="8344" y="3929"/>
                    <a:pt x="7297" y="2886"/>
                    <a:pt x="5985" y="2741"/>
                  </a:cubicBezTo>
                  <a:cubicBezTo>
                    <a:pt x="5873" y="2729"/>
                    <a:pt x="5762" y="2722"/>
                    <a:pt x="5653" y="2722"/>
                  </a:cubicBezTo>
                  <a:cubicBezTo>
                    <a:pt x="4081" y="2722"/>
                    <a:pt x="2801" y="4000"/>
                    <a:pt x="2801" y="5570"/>
                  </a:cubicBezTo>
                  <a:cubicBezTo>
                    <a:pt x="2801" y="7034"/>
                    <a:pt x="3912" y="8242"/>
                    <a:pt x="5338" y="8401"/>
                  </a:cubicBezTo>
                  <a:lnTo>
                    <a:pt x="5338" y="10888"/>
                  </a:lnTo>
                  <a:lnTo>
                    <a:pt x="3400" y="10888"/>
                  </a:lnTo>
                  <a:cubicBezTo>
                    <a:pt x="3321" y="10538"/>
                    <a:pt x="3108" y="10228"/>
                    <a:pt x="2801" y="10023"/>
                  </a:cubicBezTo>
                  <a:cubicBezTo>
                    <a:pt x="1715" y="9294"/>
                    <a:pt x="954" y="8206"/>
                    <a:pt x="657" y="6943"/>
                  </a:cubicBezTo>
                  <a:cubicBezTo>
                    <a:pt x="620" y="6795"/>
                    <a:pt x="491" y="6698"/>
                    <a:pt x="350" y="6698"/>
                  </a:cubicBezTo>
                  <a:cubicBezTo>
                    <a:pt x="326" y="6698"/>
                    <a:pt x="301" y="6701"/>
                    <a:pt x="277" y="6707"/>
                  </a:cubicBezTo>
                  <a:cubicBezTo>
                    <a:pt x="104" y="6750"/>
                    <a:pt x="0" y="6917"/>
                    <a:pt x="41" y="7087"/>
                  </a:cubicBezTo>
                  <a:cubicBezTo>
                    <a:pt x="376" y="8505"/>
                    <a:pt x="1233" y="9733"/>
                    <a:pt x="2448" y="10545"/>
                  </a:cubicBezTo>
                  <a:cubicBezTo>
                    <a:pt x="2669" y="10695"/>
                    <a:pt x="2804" y="10938"/>
                    <a:pt x="2804" y="11202"/>
                  </a:cubicBezTo>
                  <a:lnTo>
                    <a:pt x="2804" y="13356"/>
                  </a:lnTo>
                  <a:cubicBezTo>
                    <a:pt x="2804" y="13775"/>
                    <a:pt x="3075" y="14130"/>
                    <a:pt x="3453" y="14257"/>
                  </a:cubicBezTo>
                  <a:cubicBezTo>
                    <a:pt x="3585" y="15353"/>
                    <a:pt x="4521" y="16203"/>
                    <a:pt x="5658" y="16203"/>
                  </a:cubicBezTo>
                  <a:cubicBezTo>
                    <a:pt x="6792" y="16203"/>
                    <a:pt x="7728" y="15350"/>
                    <a:pt x="7860" y="14257"/>
                  </a:cubicBezTo>
                  <a:cubicBezTo>
                    <a:pt x="8238" y="14130"/>
                    <a:pt x="8512" y="13775"/>
                    <a:pt x="8512" y="13356"/>
                  </a:cubicBezTo>
                  <a:lnTo>
                    <a:pt x="8512" y="11205"/>
                  </a:lnTo>
                  <a:cubicBezTo>
                    <a:pt x="8512" y="10941"/>
                    <a:pt x="8641" y="10700"/>
                    <a:pt x="8860" y="10555"/>
                  </a:cubicBezTo>
                  <a:cubicBezTo>
                    <a:pt x="10468" y="9482"/>
                    <a:pt x="11430" y="7691"/>
                    <a:pt x="11430" y="5763"/>
                  </a:cubicBezTo>
                  <a:cubicBezTo>
                    <a:pt x="11432" y="4200"/>
                    <a:pt x="10818" y="2739"/>
                    <a:pt x="9699" y="1645"/>
                  </a:cubicBezTo>
                  <a:cubicBezTo>
                    <a:pt x="8615" y="584"/>
                    <a:pt x="7185" y="0"/>
                    <a:pt x="5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3"/>
            <p:cNvSpPr/>
            <p:nvPr/>
          </p:nvSpPr>
          <p:spPr>
            <a:xfrm>
              <a:off x="3214420" y="2137135"/>
              <a:ext cx="51511" cy="36715"/>
            </a:xfrm>
            <a:custGeom>
              <a:rect b="b" l="l" r="r" t="t"/>
              <a:pathLst>
                <a:path extrusionOk="0" h="1789" w="2510">
                  <a:moveTo>
                    <a:pt x="2162" y="1"/>
                  </a:moveTo>
                  <a:cubicBezTo>
                    <a:pt x="2082" y="1"/>
                    <a:pt x="2001" y="32"/>
                    <a:pt x="1939" y="94"/>
                  </a:cubicBezTo>
                  <a:lnTo>
                    <a:pt x="1005" y="1028"/>
                  </a:lnTo>
                  <a:lnTo>
                    <a:pt x="571" y="591"/>
                  </a:lnTo>
                  <a:cubicBezTo>
                    <a:pt x="509" y="530"/>
                    <a:pt x="429" y="500"/>
                    <a:pt x="348" y="500"/>
                  </a:cubicBezTo>
                  <a:cubicBezTo>
                    <a:pt x="268" y="500"/>
                    <a:pt x="187" y="530"/>
                    <a:pt x="125" y="591"/>
                  </a:cubicBezTo>
                  <a:cubicBezTo>
                    <a:pt x="1" y="716"/>
                    <a:pt x="1" y="916"/>
                    <a:pt x="125" y="1040"/>
                  </a:cubicBezTo>
                  <a:lnTo>
                    <a:pt x="784" y="1695"/>
                  </a:lnTo>
                  <a:cubicBezTo>
                    <a:pt x="845" y="1756"/>
                    <a:pt x="927" y="1789"/>
                    <a:pt x="1010" y="1789"/>
                  </a:cubicBezTo>
                  <a:cubicBezTo>
                    <a:pt x="1089" y="1789"/>
                    <a:pt x="1168" y="1756"/>
                    <a:pt x="1231" y="1695"/>
                  </a:cubicBezTo>
                  <a:lnTo>
                    <a:pt x="2385" y="541"/>
                  </a:lnTo>
                  <a:cubicBezTo>
                    <a:pt x="2510" y="416"/>
                    <a:pt x="2510" y="218"/>
                    <a:pt x="2385" y="94"/>
                  </a:cubicBezTo>
                  <a:cubicBezTo>
                    <a:pt x="2323" y="32"/>
                    <a:pt x="2243" y="1"/>
                    <a:pt x="2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3"/>
            <p:cNvSpPr/>
            <p:nvPr/>
          </p:nvSpPr>
          <p:spPr>
            <a:xfrm>
              <a:off x="3120919" y="2149367"/>
              <a:ext cx="13032" cy="13032"/>
            </a:xfrm>
            <a:custGeom>
              <a:rect b="b" l="l" r="r" t="t"/>
              <a:pathLst>
                <a:path extrusionOk="0" h="635" w="635">
                  <a:moveTo>
                    <a:pt x="317" y="0"/>
                  </a:moveTo>
                  <a:cubicBezTo>
                    <a:pt x="231" y="0"/>
                    <a:pt x="152" y="33"/>
                    <a:pt x="91" y="92"/>
                  </a:cubicBezTo>
                  <a:cubicBezTo>
                    <a:pt x="31" y="153"/>
                    <a:pt x="0" y="231"/>
                    <a:pt x="0" y="318"/>
                  </a:cubicBezTo>
                  <a:cubicBezTo>
                    <a:pt x="0" y="399"/>
                    <a:pt x="36" y="482"/>
                    <a:pt x="91" y="541"/>
                  </a:cubicBezTo>
                  <a:cubicBezTo>
                    <a:pt x="152" y="602"/>
                    <a:pt x="231" y="635"/>
                    <a:pt x="317" y="635"/>
                  </a:cubicBezTo>
                  <a:cubicBezTo>
                    <a:pt x="403" y="635"/>
                    <a:pt x="485" y="602"/>
                    <a:pt x="543" y="541"/>
                  </a:cubicBezTo>
                  <a:cubicBezTo>
                    <a:pt x="601" y="482"/>
                    <a:pt x="634" y="401"/>
                    <a:pt x="634" y="318"/>
                  </a:cubicBezTo>
                  <a:cubicBezTo>
                    <a:pt x="634" y="234"/>
                    <a:pt x="599" y="153"/>
                    <a:pt x="543" y="92"/>
                  </a:cubicBezTo>
                  <a:cubicBezTo>
                    <a:pt x="482" y="31"/>
                    <a:pt x="403"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113"/>
          <p:cNvGrpSpPr/>
          <p:nvPr/>
        </p:nvGrpSpPr>
        <p:grpSpPr>
          <a:xfrm>
            <a:off x="3634536" y="2037068"/>
            <a:ext cx="333306" cy="333347"/>
            <a:chOff x="3634536" y="2037068"/>
            <a:chExt cx="333306" cy="333347"/>
          </a:xfrm>
        </p:grpSpPr>
        <p:sp>
          <p:nvSpPr>
            <p:cNvPr id="4391" name="Google Shape;4391;p113"/>
            <p:cNvSpPr/>
            <p:nvPr/>
          </p:nvSpPr>
          <p:spPr>
            <a:xfrm>
              <a:off x="3762617" y="2079549"/>
              <a:ext cx="77185" cy="73142"/>
            </a:xfrm>
            <a:custGeom>
              <a:rect b="b" l="l" r="r" t="t"/>
              <a:pathLst>
                <a:path extrusionOk="0" h="3564" w="3761">
                  <a:moveTo>
                    <a:pt x="1881" y="794"/>
                  </a:moveTo>
                  <a:lnTo>
                    <a:pt x="2137" y="1312"/>
                  </a:lnTo>
                  <a:cubicBezTo>
                    <a:pt x="2185" y="1406"/>
                    <a:pt x="2274" y="1469"/>
                    <a:pt x="2376" y="1484"/>
                  </a:cubicBezTo>
                  <a:lnTo>
                    <a:pt x="2946" y="1568"/>
                  </a:lnTo>
                  <a:lnTo>
                    <a:pt x="2533" y="1972"/>
                  </a:lnTo>
                  <a:cubicBezTo>
                    <a:pt x="2457" y="2043"/>
                    <a:pt x="2426" y="2149"/>
                    <a:pt x="2441" y="2253"/>
                  </a:cubicBezTo>
                  <a:lnTo>
                    <a:pt x="2540" y="2821"/>
                  </a:lnTo>
                  <a:lnTo>
                    <a:pt x="2030" y="2553"/>
                  </a:lnTo>
                  <a:cubicBezTo>
                    <a:pt x="1982" y="2527"/>
                    <a:pt x="1932" y="2517"/>
                    <a:pt x="1881" y="2517"/>
                  </a:cubicBezTo>
                  <a:cubicBezTo>
                    <a:pt x="1830" y="2517"/>
                    <a:pt x="1779" y="2530"/>
                    <a:pt x="1731" y="2553"/>
                  </a:cubicBezTo>
                  <a:lnTo>
                    <a:pt x="1221" y="2821"/>
                  </a:lnTo>
                  <a:lnTo>
                    <a:pt x="1320" y="2253"/>
                  </a:lnTo>
                  <a:cubicBezTo>
                    <a:pt x="1338" y="2152"/>
                    <a:pt x="1305" y="2045"/>
                    <a:pt x="1226" y="1972"/>
                  </a:cubicBezTo>
                  <a:lnTo>
                    <a:pt x="815" y="1568"/>
                  </a:lnTo>
                  <a:lnTo>
                    <a:pt x="1386" y="1484"/>
                  </a:lnTo>
                  <a:cubicBezTo>
                    <a:pt x="1490" y="1469"/>
                    <a:pt x="1579" y="1406"/>
                    <a:pt x="1625" y="1312"/>
                  </a:cubicBezTo>
                  <a:lnTo>
                    <a:pt x="1881" y="794"/>
                  </a:lnTo>
                  <a:close/>
                  <a:moveTo>
                    <a:pt x="1881" y="0"/>
                  </a:moveTo>
                  <a:cubicBezTo>
                    <a:pt x="1688" y="0"/>
                    <a:pt x="1513" y="109"/>
                    <a:pt x="1427" y="284"/>
                  </a:cubicBezTo>
                  <a:lnTo>
                    <a:pt x="1132" y="883"/>
                  </a:lnTo>
                  <a:lnTo>
                    <a:pt x="470" y="977"/>
                  </a:lnTo>
                  <a:cubicBezTo>
                    <a:pt x="275" y="1008"/>
                    <a:pt x="120" y="1139"/>
                    <a:pt x="59" y="1325"/>
                  </a:cubicBezTo>
                  <a:cubicBezTo>
                    <a:pt x="1" y="1507"/>
                    <a:pt x="52" y="1708"/>
                    <a:pt x="186" y="1845"/>
                  </a:cubicBezTo>
                  <a:lnTo>
                    <a:pt x="666" y="2312"/>
                  </a:lnTo>
                  <a:lnTo>
                    <a:pt x="551" y="2971"/>
                  </a:lnTo>
                  <a:cubicBezTo>
                    <a:pt x="521" y="3161"/>
                    <a:pt x="597" y="3352"/>
                    <a:pt x="754" y="3466"/>
                  </a:cubicBezTo>
                  <a:cubicBezTo>
                    <a:pt x="843" y="3529"/>
                    <a:pt x="947" y="3562"/>
                    <a:pt x="1054" y="3562"/>
                  </a:cubicBezTo>
                  <a:cubicBezTo>
                    <a:pt x="1132" y="3562"/>
                    <a:pt x="1214" y="3545"/>
                    <a:pt x="1290" y="3501"/>
                  </a:cubicBezTo>
                  <a:lnTo>
                    <a:pt x="1883" y="3192"/>
                  </a:lnTo>
                  <a:lnTo>
                    <a:pt x="2474" y="3504"/>
                  </a:lnTo>
                  <a:cubicBezTo>
                    <a:pt x="2548" y="3544"/>
                    <a:pt x="2630" y="3563"/>
                    <a:pt x="2711" y="3563"/>
                  </a:cubicBezTo>
                  <a:cubicBezTo>
                    <a:pt x="2815" y="3563"/>
                    <a:pt x="2920" y="3530"/>
                    <a:pt x="3007" y="3466"/>
                  </a:cubicBezTo>
                  <a:cubicBezTo>
                    <a:pt x="3162" y="3349"/>
                    <a:pt x="3241" y="3161"/>
                    <a:pt x="3210" y="2971"/>
                  </a:cubicBezTo>
                  <a:lnTo>
                    <a:pt x="3096" y="2312"/>
                  </a:lnTo>
                  <a:lnTo>
                    <a:pt x="3576" y="1845"/>
                  </a:lnTo>
                  <a:cubicBezTo>
                    <a:pt x="3715" y="1708"/>
                    <a:pt x="3761" y="1507"/>
                    <a:pt x="3702" y="1325"/>
                  </a:cubicBezTo>
                  <a:cubicBezTo>
                    <a:pt x="3642" y="1139"/>
                    <a:pt x="3487" y="1008"/>
                    <a:pt x="3291" y="977"/>
                  </a:cubicBezTo>
                  <a:lnTo>
                    <a:pt x="2629" y="883"/>
                  </a:lnTo>
                  <a:lnTo>
                    <a:pt x="2335" y="284"/>
                  </a:lnTo>
                  <a:cubicBezTo>
                    <a:pt x="2249" y="109"/>
                    <a:pt x="2074" y="0"/>
                    <a:pt x="1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3"/>
            <p:cNvSpPr/>
            <p:nvPr/>
          </p:nvSpPr>
          <p:spPr>
            <a:xfrm>
              <a:off x="3634536" y="2037068"/>
              <a:ext cx="333306" cy="333347"/>
            </a:xfrm>
            <a:custGeom>
              <a:rect b="b" l="l" r="r" t="t"/>
              <a:pathLst>
                <a:path extrusionOk="0" h="16243" w="16241">
                  <a:moveTo>
                    <a:pt x="4255" y="1903"/>
                  </a:moveTo>
                  <a:lnTo>
                    <a:pt x="4255" y="4473"/>
                  </a:lnTo>
                  <a:cubicBezTo>
                    <a:pt x="4255" y="4706"/>
                    <a:pt x="4278" y="4940"/>
                    <a:pt x="4319" y="5163"/>
                  </a:cubicBezTo>
                  <a:cubicBezTo>
                    <a:pt x="3502" y="4995"/>
                    <a:pt x="2890" y="4275"/>
                    <a:pt x="2890" y="3412"/>
                  </a:cubicBezTo>
                  <a:lnTo>
                    <a:pt x="2890" y="2327"/>
                  </a:lnTo>
                  <a:cubicBezTo>
                    <a:pt x="2890" y="2093"/>
                    <a:pt x="3076" y="1903"/>
                    <a:pt x="3312" y="1903"/>
                  </a:cubicBezTo>
                  <a:close/>
                  <a:moveTo>
                    <a:pt x="12932" y="1908"/>
                  </a:moveTo>
                  <a:cubicBezTo>
                    <a:pt x="13165" y="1908"/>
                    <a:pt x="13356" y="2093"/>
                    <a:pt x="13356" y="2329"/>
                  </a:cubicBezTo>
                  <a:lnTo>
                    <a:pt x="13356" y="3417"/>
                  </a:lnTo>
                  <a:cubicBezTo>
                    <a:pt x="13356" y="4280"/>
                    <a:pt x="12742" y="5003"/>
                    <a:pt x="11927" y="5171"/>
                  </a:cubicBezTo>
                  <a:cubicBezTo>
                    <a:pt x="11968" y="4945"/>
                    <a:pt x="11991" y="4714"/>
                    <a:pt x="11991" y="4478"/>
                  </a:cubicBezTo>
                  <a:lnTo>
                    <a:pt x="11991" y="1910"/>
                  </a:lnTo>
                  <a:lnTo>
                    <a:pt x="12932" y="1910"/>
                  </a:lnTo>
                  <a:lnTo>
                    <a:pt x="12932" y="1908"/>
                  </a:lnTo>
                  <a:close/>
                  <a:moveTo>
                    <a:pt x="11357" y="639"/>
                  </a:moveTo>
                  <a:lnTo>
                    <a:pt x="11357" y="4475"/>
                  </a:lnTo>
                  <a:cubicBezTo>
                    <a:pt x="11357" y="6259"/>
                    <a:pt x="9905" y="7710"/>
                    <a:pt x="8122" y="7710"/>
                  </a:cubicBezTo>
                  <a:cubicBezTo>
                    <a:pt x="6341" y="7710"/>
                    <a:pt x="4887" y="6259"/>
                    <a:pt x="4887" y="4475"/>
                  </a:cubicBezTo>
                  <a:lnTo>
                    <a:pt x="4887" y="639"/>
                  </a:lnTo>
                  <a:close/>
                  <a:moveTo>
                    <a:pt x="8502" y="8327"/>
                  </a:moveTo>
                  <a:lnTo>
                    <a:pt x="8502" y="10057"/>
                  </a:lnTo>
                  <a:lnTo>
                    <a:pt x="7741" y="10057"/>
                  </a:lnTo>
                  <a:lnTo>
                    <a:pt x="7741" y="8327"/>
                  </a:lnTo>
                  <a:cubicBezTo>
                    <a:pt x="7866" y="8339"/>
                    <a:pt x="7992" y="8344"/>
                    <a:pt x="8122" y="8344"/>
                  </a:cubicBezTo>
                  <a:cubicBezTo>
                    <a:pt x="8251" y="8344"/>
                    <a:pt x="8378" y="8337"/>
                    <a:pt x="8502" y="8327"/>
                  </a:cubicBezTo>
                  <a:close/>
                  <a:moveTo>
                    <a:pt x="9233" y="10691"/>
                  </a:moveTo>
                  <a:cubicBezTo>
                    <a:pt x="9705" y="10691"/>
                    <a:pt x="10088" y="11074"/>
                    <a:pt x="10088" y="11549"/>
                  </a:cubicBezTo>
                  <a:lnTo>
                    <a:pt x="10088" y="11802"/>
                  </a:lnTo>
                  <a:lnTo>
                    <a:pt x="6156" y="11802"/>
                  </a:lnTo>
                  <a:lnTo>
                    <a:pt x="6156" y="11549"/>
                  </a:lnTo>
                  <a:cubicBezTo>
                    <a:pt x="6156" y="11074"/>
                    <a:pt x="6539" y="10691"/>
                    <a:pt x="7013" y="10691"/>
                  </a:cubicBezTo>
                  <a:close/>
                  <a:moveTo>
                    <a:pt x="4253" y="14212"/>
                  </a:moveTo>
                  <a:lnTo>
                    <a:pt x="4253" y="15608"/>
                  </a:lnTo>
                  <a:lnTo>
                    <a:pt x="638" y="15608"/>
                  </a:lnTo>
                  <a:lnTo>
                    <a:pt x="638" y="14212"/>
                  </a:lnTo>
                  <a:close/>
                  <a:moveTo>
                    <a:pt x="15606" y="13705"/>
                  </a:moveTo>
                  <a:lnTo>
                    <a:pt x="15606" y="15608"/>
                  </a:lnTo>
                  <a:lnTo>
                    <a:pt x="11991" y="15608"/>
                  </a:lnTo>
                  <a:lnTo>
                    <a:pt x="11991" y="13705"/>
                  </a:lnTo>
                  <a:close/>
                  <a:moveTo>
                    <a:pt x="4570" y="0"/>
                  </a:moveTo>
                  <a:cubicBezTo>
                    <a:pt x="4395" y="0"/>
                    <a:pt x="4253" y="145"/>
                    <a:pt x="4253" y="317"/>
                  </a:cubicBezTo>
                  <a:lnTo>
                    <a:pt x="4253" y="1269"/>
                  </a:lnTo>
                  <a:lnTo>
                    <a:pt x="3309" y="1269"/>
                  </a:lnTo>
                  <a:cubicBezTo>
                    <a:pt x="2728" y="1269"/>
                    <a:pt x="2251" y="1743"/>
                    <a:pt x="2251" y="2327"/>
                  </a:cubicBezTo>
                  <a:lnTo>
                    <a:pt x="2251" y="3412"/>
                  </a:lnTo>
                  <a:cubicBezTo>
                    <a:pt x="2251" y="4689"/>
                    <a:pt x="3241" y="5739"/>
                    <a:pt x="4494" y="5830"/>
                  </a:cubicBezTo>
                  <a:cubicBezTo>
                    <a:pt x="4928" y="6985"/>
                    <a:pt x="5899" y="7878"/>
                    <a:pt x="7104" y="8207"/>
                  </a:cubicBezTo>
                  <a:lnTo>
                    <a:pt x="7104" y="10057"/>
                  </a:lnTo>
                  <a:lnTo>
                    <a:pt x="7008" y="10057"/>
                  </a:lnTo>
                  <a:cubicBezTo>
                    <a:pt x="6186" y="10057"/>
                    <a:pt x="5519" y="10727"/>
                    <a:pt x="5519" y="11549"/>
                  </a:cubicBezTo>
                  <a:lnTo>
                    <a:pt x="5519" y="11802"/>
                  </a:lnTo>
                  <a:lnTo>
                    <a:pt x="4567" y="11802"/>
                  </a:lnTo>
                  <a:cubicBezTo>
                    <a:pt x="4392" y="11802"/>
                    <a:pt x="4250" y="11944"/>
                    <a:pt x="4250" y="12119"/>
                  </a:cubicBezTo>
                  <a:lnTo>
                    <a:pt x="4250" y="13578"/>
                  </a:lnTo>
                  <a:lnTo>
                    <a:pt x="318" y="13578"/>
                  </a:lnTo>
                  <a:cubicBezTo>
                    <a:pt x="143" y="13578"/>
                    <a:pt x="1" y="13720"/>
                    <a:pt x="1" y="13895"/>
                  </a:cubicBezTo>
                  <a:lnTo>
                    <a:pt x="1" y="15925"/>
                  </a:lnTo>
                  <a:cubicBezTo>
                    <a:pt x="1" y="16097"/>
                    <a:pt x="143" y="16242"/>
                    <a:pt x="318" y="16242"/>
                  </a:cubicBezTo>
                  <a:lnTo>
                    <a:pt x="6871" y="16242"/>
                  </a:lnTo>
                  <a:cubicBezTo>
                    <a:pt x="7046" y="16242"/>
                    <a:pt x="7188" y="16097"/>
                    <a:pt x="7188" y="15925"/>
                  </a:cubicBezTo>
                  <a:cubicBezTo>
                    <a:pt x="7188" y="15750"/>
                    <a:pt x="7046" y="15608"/>
                    <a:pt x="6871" y="15608"/>
                  </a:cubicBezTo>
                  <a:lnTo>
                    <a:pt x="4887" y="15608"/>
                  </a:lnTo>
                  <a:lnTo>
                    <a:pt x="4887" y="12437"/>
                  </a:lnTo>
                  <a:lnTo>
                    <a:pt x="11357" y="12437"/>
                  </a:lnTo>
                  <a:lnTo>
                    <a:pt x="11357" y="15608"/>
                  </a:lnTo>
                  <a:lnTo>
                    <a:pt x="9400" y="15608"/>
                  </a:lnTo>
                  <a:cubicBezTo>
                    <a:pt x="9225" y="15608"/>
                    <a:pt x="9083" y="15750"/>
                    <a:pt x="9083" y="15925"/>
                  </a:cubicBezTo>
                  <a:cubicBezTo>
                    <a:pt x="9083" y="16097"/>
                    <a:pt x="9225" y="16242"/>
                    <a:pt x="9400" y="16242"/>
                  </a:cubicBezTo>
                  <a:lnTo>
                    <a:pt x="15923" y="16242"/>
                  </a:lnTo>
                  <a:cubicBezTo>
                    <a:pt x="16098" y="16242"/>
                    <a:pt x="16240" y="16097"/>
                    <a:pt x="16240" y="15925"/>
                  </a:cubicBezTo>
                  <a:lnTo>
                    <a:pt x="16240" y="13388"/>
                  </a:lnTo>
                  <a:cubicBezTo>
                    <a:pt x="16240" y="13210"/>
                    <a:pt x="16098" y="13071"/>
                    <a:pt x="15923" y="13071"/>
                  </a:cubicBezTo>
                  <a:lnTo>
                    <a:pt x="11991" y="13071"/>
                  </a:lnTo>
                  <a:lnTo>
                    <a:pt x="11991" y="12119"/>
                  </a:lnTo>
                  <a:cubicBezTo>
                    <a:pt x="11991" y="11944"/>
                    <a:pt x="11849" y="11802"/>
                    <a:pt x="11674" y="11802"/>
                  </a:cubicBezTo>
                  <a:lnTo>
                    <a:pt x="10722" y="11802"/>
                  </a:lnTo>
                  <a:lnTo>
                    <a:pt x="10722" y="11549"/>
                  </a:lnTo>
                  <a:cubicBezTo>
                    <a:pt x="10722" y="10727"/>
                    <a:pt x="10052" y="10057"/>
                    <a:pt x="9233" y="10057"/>
                  </a:cubicBezTo>
                  <a:lnTo>
                    <a:pt x="9137" y="10057"/>
                  </a:lnTo>
                  <a:lnTo>
                    <a:pt x="9137" y="8207"/>
                  </a:lnTo>
                  <a:cubicBezTo>
                    <a:pt x="10339" y="7883"/>
                    <a:pt x="11313" y="6987"/>
                    <a:pt x="11747" y="5830"/>
                  </a:cubicBezTo>
                  <a:cubicBezTo>
                    <a:pt x="13001" y="5739"/>
                    <a:pt x="13990" y="4689"/>
                    <a:pt x="13990" y="3412"/>
                  </a:cubicBezTo>
                  <a:lnTo>
                    <a:pt x="13990" y="2327"/>
                  </a:lnTo>
                  <a:cubicBezTo>
                    <a:pt x="13990" y="1746"/>
                    <a:pt x="13516" y="1269"/>
                    <a:pt x="12932" y="1269"/>
                  </a:cubicBezTo>
                  <a:lnTo>
                    <a:pt x="11991" y="1269"/>
                  </a:lnTo>
                  <a:lnTo>
                    <a:pt x="11991" y="317"/>
                  </a:lnTo>
                  <a:cubicBezTo>
                    <a:pt x="11991" y="145"/>
                    <a:pt x="11849" y="0"/>
                    <a:pt x="11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3"/>
            <p:cNvSpPr/>
            <p:nvPr/>
          </p:nvSpPr>
          <p:spPr>
            <a:xfrm>
              <a:off x="3795001" y="2357362"/>
              <a:ext cx="13052" cy="13052"/>
            </a:xfrm>
            <a:custGeom>
              <a:rect b="b" l="l" r="r" t="t"/>
              <a:pathLst>
                <a:path extrusionOk="0" h="636" w="636">
                  <a:moveTo>
                    <a:pt x="318" y="1"/>
                  </a:moveTo>
                  <a:cubicBezTo>
                    <a:pt x="237" y="1"/>
                    <a:pt x="153" y="34"/>
                    <a:pt x="95" y="92"/>
                  </a:cubicBezTo>
                  <a:cubicBezTo>
                    <a:pt x="34" y="153"/>
                    <a:pt x="1" y="232"/>
                    <a:pt x="1" y="318"/>
                  </a:cubicBezTo>
                  <a:cubicBezTo>
                    <a:pt x="1" y="402"/>
                    <a:pt x="36" y="483"/>
                    <a:pt x="95" y="541"/>
                  </a:cubicBezTo>
                  <a:cubicBezTo>
                    <a:pt x="153" y="602"/>
                    <a:pt x="234" y="635"/>
                    <a:pt x="318" y="635"/>
                  </a:cubicBezTo>
                  <a:cubicBezTo>
                    <a:pt x="404" y="635"/>
                    <a:pt x="483" y="600"/>
                    <a:pt x="544" y="541"/>
                  </a:cubicBezTo>
                  <a:cubicBezTo>
                    <a:pt x="605" y="485"/>
                    <a:pt x="635" y="402"/>
                    <a:pt x="635" y="318"/>
                  </a:cubicBezTo>
                  <a:cubicBezTo>
                    <a:pt x="635" y="232"/>
                    <a:pt x="602" y="153"/>
                    <a:pt x="544" y="92"/>
                  </a:cubicBezTo>
                  <a:cubicBezTo>
                    <a:pt x="488" y="31"/>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13"/>
          <p:cNvGrpSpPr/>
          <p:nvPr/>
        </p:nvGrpSpPr>
        <p:grpSpPr>
          <a:xfrm>
            <a:off x="4206744" y="2037170"/>
            <a:ext cx="333881" cy="333285"/>
            <a:chOff x="4206744" y="2037170"/>
            <a:chExt cx="333881" cy="333285"/>
          </a:xfrm>
        </p:grpSpPr>
        <p:sp>
          <p:nvSpPr>
            <p:cNvPr id="4395" name="Google Shape;4395;p113"/>
            <p:cNvSpPr/>
            <p:nvPr/>
          </p:nvSpPr>
          <p:spPr>
            <a:xfrm>
              <a:off x="4206744" y="2037273"/>
              <a:ext cx="160240" cy="333183"/>
            </a:xfrm>
            <a:custGeom>
              <a:rect b="b" l="l" r="r" t="t"/>
              <a:pathLst>
                <a:path extrusionOk="0" h="16235" w="7808">
                  <a:moveTo>
                    <a:pt x="3311" y="629"/>
                  </a:moveTo>
                  <a:cubicBezTo>
                    <a:pt x="3337" y="629"/>
                    <a:pt x="3364" y="630"/>
                    <a:pt x="3390" y="632"/>
                  </a:cubicBezTo>
                  <a:cubicBezTo>
                    <a:pt x="3913" y="670"/>
                    <a:pt x="4314" y="1124"/>
                    <a:pt x="4314" y="1649"/>
                  </a:cubicBezTo>
                  <a:lnTo>
                    <a:pt x="4314" y="1812"/>
                  </a:lnTo>
                  <a:cubicBezTo>
                    <a:pt x="4314" y="2360"/>
                    <a:pt x="3875" y="2806"/>
                    <a:pt x="3334" y="2816"/>
                  </a:cubicBezTo>
                  <a:lnTo>
                    <a:pt x="3289" y="2816"/>
                  </a:lnTo>
                  <a:cubicBezTo>
                    <a:pt x="2746" y="2806"/>
                    <a:pt x="2309" y="2360"/>
                    <a:pt x="2309" y="1812"/>
                  </a:cubicBezTo>
                  <a:lnTo>
                    <a:pt x="2309" y="1634"/>
                  </a:lnTo>
                  <a:lnTo>
                    <a:pt x="2314" y="1634"/>
                  </a:lnTo>
                  <a:cubicBezTo>
                    <a:pt x="2314" y="1079"/>
                    <a:pt x="2763" y="629"/>
                    <a:pt x="3311" y="629"/>
                  </a:cubicBezTo>
                  <a:close/>
                  <a:moveTo>
                    <a:pt x="5600" y="3448"/>
                  </a:moveTo>
                  <a:cubicBezTo>
                    <a:pt x="5800" y="3448"/>
                    <a:pt x="5963" y="3608"/>
                    <a:pt x="5963" y="3808"/>
                  </a:cubicBezTo>
                  <a:lnTo>
                    <a:pt x="5963" y="9027"/>
                  </a:lnTo>
                  <a:cubicBezTo>
                    <a:pt x="5963" y="9045"/>
                    <a:pt x="5955" y="9060"/>
                    <a:pt x="5942" y="9073"/>
                  </a:cubicBezTo>
                  <a:cubicBezTo>
                    <a:pt x="5836" y="9187"/>
                    <a:pt x="5720" y="9234"/>
                    <a:pt x="5614" y="9234"/>
                  </a:cubicBezTo>
                  <a:cubicBezTo>
                    <a:pt x="5423" y="9234"/>
                    <a:pt x="5267" y="9080"/>
                    <a:pt x="5265" y="8890"/>
                  </a:cubicBezTo>
                  <a:lnTo>
                    <a:pt x="5265" y="8109"/>
                  </a:lnTo>
                  <a:lnTo>
                    <a:pt x="5295" y="8106"/>
                  </a:lnTo>
                  <a:lnTo>
                    <a:pt x="5295" y="6076"/>
                  </a:lnTo>
                  <a:cubicBezTo>
                    <a:pt x="5295" y="5934"/>
                    <a:pt x="5207" y="5805"/>
                    <a:pt x="5072" y="5762"/>
                  </a:cubicBezTo>
                  <a:cubicBezTo>
                    <a:pt x="5037" y="5752"/>
                    <a:pt x="5002" y="5747"/>
                    <a:pt x="4967" y="5747"/>
                  </a:cubicBezTo>
                  <a:cubicBezTo>
                    <a:pt x="4783" y="5747"/>
                    <a:pt x="4631" y="5888"/>
                    <a:pt x="4631" y="6064"/>
                  </a:cubicBezTo>
                  <a:lnTo>
                    <a:pt x="4631" y="7789"/>
                  </a:lnTo>
                  <a:lnTo>
                    <a:pt x="1967" y="7789"/>
                  </a:lnTo>
                  <a:lnTo>
                    <a:pt x="1967" y="6076"/>
                  </a:lnTo>
                  <a:cubicBezTo>
                    <a:pt x="1967" y="5919"/>
                    <a:pt x="1853" y="5775"/>
                    <a:pt x="1698" y="5754"/>
                  </a:cubicBezTo>
                  <a:cubicBezTo>
                    <a:pt x="1681" y="5752"/>
                    <a:pt x="1664" y="5750"/>
                    <a:pt x="1648" y="5750"/>
                  </a:cubicBezTo>
                  <a:cubicBezTo>
                    <a:pt x="1472" y="5750"/>
                    <a:pt x="1333" y="5892"/>
                    <a:pt x="1333" y="6066"/>
                  </a:cubicBezTo>
                  <a:lnTo>
                    <a:pt x="1333" y="8880"/>
                  </a:lnTo>
                  <a:cubicBezTo>
                    <a:pt x="1333" y="9045"/>
                    <a:pt x="1229" y="9192"/>
                    <a:pt x="1069" y="9230"/>
                  </a:cubicBezTo>
                  <a:cubicBezTo>
                    <a:pt x="1040" y="9237"/>
                    <a:pt x="1012" y="9240"/>
                    <a:pt x="985" y="9240"/>
                  </a:cubicBezTo>
                  <a:cubicBezTo>
                    <a:pt x="793" y="9240"/>
                    <a:pt x="635" y="9084"/>
                    <a:pt x="635" y="8892"/>
                  </a:cubicBezTo>
                  <a:lnTo>
                    <a:pt x="635" y="5252"/>
                  </a:lnTo>
                  <a:cubicBezTo>
                    <a:pt x="635" y="4257"/>
                    <a:pt x="1444" y="3448"/>
                    <a:pt x="2439" y="3448"/>
                  </a:cubicBezTo>
                  <a:lnTo>
                    <a:pt x="2982" y="3448"/>
                  </a:lnTo>
                  <a:lnTo>
                    <a:pt x="2982" y="4486"/>
                  </a:lnTo>
                  <a:cubicBezTo>
                    <a:pt x="2982" y="4643"/>
                    <a:pt x="3096" y="4785"/>
                    <a:pt x="3251" y="4808"/>
                  </a:cubicBezTo>
                  <a:cubicBezTo>
                    <a:pt x="3266" y="4810"/>
                    <a:pt x="3282" y="4811"/>
                    <a:pt x="3297" y="4811"/>
                  </a:cubicBezTo>
                  <a:cubicBezTo>
                    <a:pt x="3474" y="4811"/>
                    <a:pt x="3616" y="4668"/>
                    <a:pt x="3616" y="4493"/>
                  </a:cubicBezTo>
                  <a:lnTo>
                    <a:pt x="3616" y="3448"/>
                  </a:lnTo>
                  <a:close/>
                  <a:moveTo>
                    <a:pt x="7168" y="9890"/>
                  </a:moveTo>
                  <a:lnTo>
                    <a:pt x="7168" y="11792"/>
                  </a:lnTo>
                  <a:lnTo>
                    <a:pt x="5265" y="11792"/>
                  </a:lnTo>
                  <a:lnTo>
                    <a:pt x="5265" y="9890"/>
                  </a:lnTo>
                  <a:close/>
                  <a:moveTo>
                    <a:pt x="4628" y="8433"/>
                  </a:moveTo>
                  <a:lnTo>
                    <a:pt x="4628" y="15565"/>
                  </a:lnTo>
                  <a:cubicBezTo>
                    <a:pt x="4631" y="15580"/>
                    <a:pt x="4618" y="15598"/>
                    <a:pt x="4598" y="15598"/>
                  </a:cubicBezTo>
                  <a:lnTo>
                    <a:pt x="3651" y="15598"/>
                  </a:lnTo>
                  <a:cubicBezTo>
                    <a:pt x="3631" y="15598"/>
                    <a:pt x="3616" y="15580"/>
                    <a:pt x="3616" y="15562"/>
                  </a:cubicBezTo>
                  <a:lnTo>
                    <a:pt x="3616" y="10425"/>
                  </a:lnTo>
                  <a:cubicBezTo>
                    <a:pt x="3616" y="10265"/>
                    <a:pt x="3502" y="10123"/>
                    <a:pt x="3347" y="10100"/>
                  </a:cubicBezTo>
                  <a:cubicBezTo>
                    <a:pt x="3331" y="10098"/>
                    <a:pt x="3316" y="10097"/>
                    <a:pt x="3300" y="10097"/>
                  </a:cubicBezTo>
                  <a:cubicBezTo>
                    <a:pt x="3123" y="10097"/>
                    <a:pt x="2982" y="10240"/>
                    <a:pt x="2982" y="10415"/>
                  </a:cubicBezTo>
                  <a:lnTo>
                    <a:pt x="2982" y="15565"/>
                  </a:lnTo>
                  <a:cubicBezTo>
                    <a:pt x="2982" y="15585"/>
                    <a:pt x="2966" y="15600"/>
                    <a:pt x="2946" y="15600"/>
                  </a:cubicBezTo>
                  <a:lnTo>
                    <a:pt x="1997" y="15600"/>
                  </a:lnTo>
                  <a:cubicBezTo>
                    <a:pt x="1980" y="15600"/>
                    <a:pt x="1964" y="15585"/>
                    <a:pt x="1964" y="15565"/>
                  </a:cubicBezTo>
                  <a:lnTo>
                    <a:pt x="1964" y="8433"/>
                  </a:lnTo>
                  <a:close/>
                  <a:moveTo>
                    <a:pt x="3314" y="0"/>
                  </a:moveTo>
                  <a:cubicBezTo>
                    <a:pt x="2414" y="0"/>
                    <a:pt x="1680" y="733"/>
                    <a:pt x="1680" y="1634"/>
                  </a:cubicBezTo>
                  <a:lnTo>
                    <a:pt x="1680" y="1786"/>
                  </a:lnTo>
                  <a:cubicBezTo>
                    <a:pt x="1680" y="2187"/>
                    <a:pt x="1825" y="2555"/>
                    <a:pt x="2061" y="2844"/>
                  </a:cubicBezTo>
                  <a:cubicBezTo>
                    <a:pt x="894" y="3045"/>
                    <a:pt x="1" y="4062"/>
                    <a:pt x="1" y="5287"/>
                  </a:cubicBezTo>
                  <a:lnTo>
                    <a:pt x="1" y="8880"/>
                  </a:lnTo>
                  <a:cubicBezTo>
                    <a:pt x="1" y="9369"/>
                    <a:pt x="353" y="9801"/>
                    <a:pt x="838" y="9869"/>
                  </a:cubicBezTo>
                  <a:cubicBezTo>
                    <a:pt x="887" y="9876"/>
                    <a:pt x="935" y="9880"/>
                    <a:pt x="982" y="9880"/>
                  </a:cubicBezTo>
                  <a:cubicBezTo>
                    <a:pt x="1106" y="9880"/>
                    <a:pt x="1224" y="9856"/>
                    <a:pt x="1333" y="9816"/>
                  </a:cubicBezTo>
                  <a:lnTo>
                    <a:pt x="1333" y="15565"/>
                  </a:lnTo>
                  <a:cubicBezTo>
                    <a:pt x="1333" y="15933"/>
                    <a:pt x="1629" y="16235"/>
                    <a:pt x="2002" y="16235"/>
                  </a:cubicBezTo>
                  <a:lnTo>
                    <a:pt x="2949" y="16235"/>
                  </a:lnTo>
                  <a:cubicBezTo>
                    <a:pt x="3081" y="16235"/>
                    <a:pt x="3197" y="16197"/>
                    <a:pt x="3301" y="16133"/>
                  </a:cubicBezTo>
                  <a:cubicBezTo>
                    <a:pt x="3403" y="16197"/>
                    <a:pt x="3525" y="16235"/>
                    <a:pt x="3654" y="16235"/>
                  </a:cubicBezTo>
                  <a:lnTo>
                    <a:pt x="4603" y="16235"/>
                  </a:lnTo>
                  <a:cubicBezTo>
                    <a:pt x="4971" y="16235"/>
                    <a:pt x="5270" y="15935"/>
                    <a:pt x="5270" y="15565"/>
                  </a:cubicBezTo>
                  <a:lnTo>
                    <a:pt x="5270" y="12429"/>
                  </a:lnTo>
                  <a:lnTo>
                    <a:pt x="7490" y="12429"/>
                  </a:lnTo>
                  <a:cubicBezTo>
                    <a:pt x="7665" y="12429"/>
                    <a:pt x="7807" y="12284"/>
                    <a:pt x="7807" y="12112"/>
                  </a:cubicBezTo>
                  <a:lnTo>
                    <a:pt x="7807" y="9575"/>
                  </a:lnTo>
                  <a:cubicBezTo>
                    <a:pt x="7802" y="9395"/>
                    <a:pt x="7660" y="9255"/>
                    <a:pt x="7485" y="9255"/>
                  </a:cubicBezTo>
                  <a:lnTo>
                    <a:pt x="6534" y="9255"/>
                  </a:lnTo>
                  <a:cubicBezTo>
                    <a:pt x="6574" y="9146"/>
                    <a:pt x="6597" y="9029"/>
                    <a:pt x="6597" y="8908"/>
                  </a:cubicBezTo>
                  <a:lnTo>
                    <a:pt x="6597" y="5272"/>
                  </a:lnTo>
                  <a:cubicBezTo>
                    <a:pt x="6597" y="4067"/>
                    <a:pt x="5722" y="3065"/>
                    <a:pt x="4577" y="2867"/>
                  </a:cubicBezTo>
                  <a:cubicBezTo>
                    <a:pt x="4808" y="2585"/>
                    <a:pt x="4948" y="2220"/>
                    <a:pt x="4948" y="1827"/>
                  </a:cubicBezTo>
                  <a:lnTo>
                    <a:pt x="4948" y="1662"/>
                  </a:lnTo>
                  <a:cubicBezTo>
                    <a:pt x="4948" y="766"/>
                    <a:pt x="4240" y="15"/>
                    <a:pt x="3342" y="0"/>
                  </a:cubicBezTo>
                  <a:cubicBezTo>
                    <a:pt x="3333" y="0"/>
                    <a:pt x="3323" y="0"/>
                    <a:pt x="3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3"/>
            <p:cNvSpPr/>
            <p:nvPr/>
          </p:nvSpPr>
          <p:spPr>
            <a:xfrm>
              <a:off x="4389600" y="2081417"/>
              <a:ext cx="39588" cy="45560"/>
            </a:xfrm>
            <a:custGeom>
              <a:rect b="b" l="l" r="r" t="t"/>
              <a:pathLst>
                <a:path extrusionOk="0" h="2220" w="1929">
                  <a:moveTo>
                    <a:pt x="318" y="1"/>
                  </a:moveTo>
                  <a:cubicBezTo>
                    <a:pt x="145" y="1"/>
                    <a:pt x="1" y="143"/>
                    <a:pt x="1" y="318"/>
                  </a:cubicBezTo>
                  <a:lnTo>
                    <a:pt x="1" y="1893"/>
                  </a:lnTo>
                  <a:cubicBezTo>
                    <a:pt x="1" y="2051"/>
                    <a:pt x="115" y="2195"/>
                    <a:pt x="272" y="2215"/>
                  </a:cubicBezTo>
                  <a:cubicBezTo>
                    <a:pt x="289" y="2218"/>
                    <a:pt x="306" y="2219"/>
                    <a:pt x="322" y="2219"/>
                  </a:cubicBezTo>
                  <a:cubicBezTo>
                    <a:pt x="495" y="2219"/>
                    <a:pt x="635" y="2077"/>
                    <a:pt x="635" y="1903"/>
                  </a:cubicBezTo>
                  <a:lnTo>
                    <a:pt x="635" y="635"/>
                  </a:lnTo>
                  <a:lnTo>
                    <a:pt x="1579" y="635"/>
                  </a:lnTo>
                  <a:cubicBezTo>
                    <a:pt x="1736" y="635"/>
                    <a:pt x="1878" y="521"/>
                    <a:pt x="1901" y="363"/>
                  </a:cubicBezTo>
                  <a:cubicBezTo>
                    <a:pt x="1929" y="168"/>
                    <a:pt x="1777"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3"/>
            <p:cNvSpPr/>
            <p:nvPr/>
          </p:nvSpPr>
          <p:spPr>
            <a:xfrm>
              <a:off x="4389600" y="2166011"/>
              <a:ext cx="39588" cy="160137"/>
            </a:xfrm>
            <a:custGeom>
              <a:rect b="b" l="l" r="r" t="t"/>
              <a:pathLst>
                <a:path extrusionOk="0" h="7803" w="1929">
                  <a:moveTo>
                    <a:pt x="320" y="1"/>
                  </a:moveTo>
                  <a:cubicBezTo>
                    <a:pt x="145" y="1"/>
                    <a:pt x="1" y="143"/>
                    <a:pt x="1" y="318"/>
                  </a:cubicBezTo>
                  <a:lnTo>
                    <a:pt x="1" y="7485"/>
                  </a:lnTo>
                  <a:cubicBezTo>
                    <a:pt x="1" y="7658"/>
                    <a:pt x="145" y="7803"/>
                    <a:pt x="318" y="7803"/>
                  </a:cubicBezTo>
                  <a:lnTo>
                    <a:pt x="1579" y="7803"/>
                  </a:lnTo>
                  <a:cubicBezTo>
                    <a:pt x="1736" y="7803"/>
                    <a:pt x="1878" y="7688"/>
                    <a:pt x="1901" y="7531"/>
                  </a:cubicBezTo>
                  <a:cubicBezTo>
                    <a:pt x="1929" y="7336"/>
                    <a:pt x="1777" y="7168"/>
                    <a:pt x="1586" y="7168"/>
                  </a:cubicBezTo>
                  <a:lnTo>
                    <a:pt x="635" y="7168"/>
                  </a:lnTo>
                  <a:lnTo>
                    <a:pt x="635" y="2158"/>
                  </a:lnTo>
                  <a:lnTo>
                    <a:pt x="1579" y="2158"/>
                  </a:lnTo>
                  <a:cubicBezTo>
                    <a:pt x="1736" y="2158"/>
                    <a:pt x="1878" y="2044"/>
                    <a:pt x="1901" y="1886"/>
                  </a:cubicBezTo>
                  <a:cubicBezTo>
                    <a:pt x="1929" y="1691"/>
                    <a:pt x="1777" y="1524"/>
                    <a:pt x="1586" y="1524"/>
                  </a:cubicBezTo>
                  <a:lnTo>
                    <a:pt x="635" y="1524"/>
                  </a:lnTo>
                  <a:lnTo>
                    <a:pt x="635" y="326"/>
                  </a:lnTo>
                  <a:cubicBezTo>
                    <a:pt x="635" y="169"/>
                    <a:pt x="521" y="27"/>
                    <a:pt x="366" y="4"/>
                  </a:cubicBezTo>
                  <a:cubicBezTo>
                    <a:pt x="350" y="2"/>
                    <a:pt x="335" y="1"/>
                    <a:pt x="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3"/>
            <p:cNvSpPr/>
            <p:nvPr/>
          </p:nvSpPr>
          <p:spPr>
            <a:xfrm>
              <a:off x="4389353" y="2139988"/>
              <a:ext cx="13032" cy="13052"/>
            </a:xfrm>
            <a:custGeom>
              <a:rect b="b" l="l" r="r" t="t"/>
              <a:pathLst>
                <a:path extrusionOk="0" h="636" w="635">
                  <a:moveTo>
                    <a:pt x="317" y="1"/>
                  </a:moveTo>
                  <a:cubicBezTo>
                    <a:pt x="231" y="1"/>
                    <a:pt x="152" y="34"/>
                    <a:pt x="91" y="92"/>
                  </a:cubicBezTo>
                  <a:cubicBezTo>
                    <a:pt x="33" y="148"/>
                    <a:pt x="0" y="232"/>
                    <a:pt x="0" y="318"/>
                  </a:cubicBezTo>
                  <a:cubicBezTo>
                    <a:pt x="0" y="402"/>
                    <a:pt x="36" y="483"/>
                    <a:pt x="91" y="541"/>
                  </a:cubicBezTo>
                  <a:cubicBezTo>
                    <a:pt x="150" y="602"/>
                    <a:pt x="233" y="635"/>
                    <a:pt x="317" y="635"/>
                  </a:cubicBezTo>
                  <a:cubicBezTo>
                    <a:pt x="401" y="635"/>
                    <a:pt x="482" y="600"/>
                    <a:pt x="543" y="541"/>
                  </a:cubicBezTo>
                  <a:cubicBezTo>
                    <a:pt x="604" y="485"/>
                    <a:pt x="634" y="402"/>
                    <a:pt x="634" y="318"/>
                  </a:cubicBezTo>
                  <a:cubicBezTo>
                    <a:pt x="634" y="232"/>
                    <a:pt x="599" y="153"/>
                    <a:pt x="543" y="92"/>
                  </a:cubicBezTo>
                  <a:cubicBezTo>
                    <a:pt x="487" y="31"/>
                    <a:pt x="403"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3"/>
            <p:cNvSpPr/>
            <p:nvPr/>
          </p:nvSpPr>
          <p:spPr>
            <a:xfrm>
              <a:off x="4444271" y="2155606"/>
              <a:ext cx="96353" cy="96353"/>
            </a:xfrm>
            <a:custGeom>
              <a:rect b="b" l="l" r="r" t="t"/>
              <a:pathLst>
                <a:path extrusionOk="0" h="4695" w="4695">
                  <a:moveTo>
                    <a:pt x="3743" y="635"/>
                  </a:moveTo>
                  <a:cubicBezTo>
                    <a:pt x="3918" y="635"/>
                    <a:pt x="4060" y="777"/>
                    <a:pt x="4060" y="952"/>
                  </a:cubicBezTo>
                  <a:lnTo>
                    <a:pt x="4060" y="3743"/>
                  </a:lnTo>
                  <a:cubicBezTo>
                    <a:pt x="4060" y="3916"/>
                    <a:pt x="3918" y="4060"/>
                    <a:pt x="3743" y="4060"/>
                  </a:cubicBezTo>
                  <a:lnTo>
                    <a:pt x="952" y="4060"/>
                  </a:lnTo>
                  <a:cubicBezTo>
                    <a:pt x="779" y="4060"/>
                    <a:pt x="635" y="3916"/>
                    <a:pt x="635" y="3743"/>
                  </a:cubicBezTo>
                  <a:lnTo>
                    <a:pt x="635" y="952"/>
                  </a:lnTo>
                  <a:cubicBezTo>
                    <a:pt x="635" y="777"/>
                    <a:pt x="779" y="635"/>
                    <a:pt x="952" y="635"/>
                  </a:cubicBezTo>
                  <a:close/>
                  <a:moveTo>
                    <a:pt x="952" y="1"/>
                  </a:moveTo>
                  <a:cubicBezTo>
                    <a:pt x="427" y="1"/>
                    <a:pt x="1" y="425"/>
                    <a:pt x="1" y="952"/>
                  </a:cubicBezTo>
                  <a:lnTo>
                    <a:pt x="1" y="3743"/>
                  </a:lnTo>
                  <a:cubicBezTo>
                    <a:pt x="1" y="4268"/>
                    <a:pt x="427" y="4694"/>
                    <a:pt x="952" y="4694"/>
                  </a:cubicBezTo>
                  <a:lnTo>
                    <a:pt x="3743" y="4694"/>
                  </a:lnTo>
                  <a:cubicBezTo>
                    <a:pt x="4270" y="4694"/>
                    <a:pt x="4694" y="4268"/>
                    <a:pt x="4694" y="3743"/>
                  </a:cubicBezTo>
                  <a:lnTo>
                    <a:pt x="4694" y="952"/>
                  </a:lnTo>
                  <a:cubicBezTo>
                    <a:pt x="4694" y="425"/>
                    <a:pt x="4270" y="1"/>
                    <a:pt x="3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3"/>
            <p:cNvSpPr/>
            <p:nvPr/>
          </p:nvSpPr>
          <p:spPr>
            <a:xfrm>
              <a:off x="4444271" y="2274061"/>
              <a:ext cx="96353" cy="96353"/>
            </a:xfrm>
            <a:custGeom>
              <a:rect b="b" l="l" r="r" t="t"/>
              <a:pathLst>
                <a:path extrusionOk="0" h="4695" w="4695">
                  <a:moveTo>
                    <a:pt x="3743" y="635"/>
                  </a:moveTo>
                  <a:cubicBezTo>
                    <a:pt x="3918" y="635"/>
                    <a:pt x="4060" y="777"/>
                    <a:pt x="4060" y="952"/>
                  </a:cubicBezTo>
                  <a:lnTo>
                    <a:pt x="4060" y="3743"/>
                  </a:lnTo>
                  <a:cubicBezTo>
                    <a:pt x="4060" y="3915"/>
                    <a:pt x="3918" y="4060"/>
                    <a:pt x="3743" y="4060"/>
                  </a:cubicBezTo>
                  <a:lnTo>
                    <a:pt x="952" y="4060"/>
                  </a:lnTo>
                  <a:cubicBezTo>
                    <a:pt x="779" y="4060"/>
                    <a:pt x="635" y="3915"/>
                    <a:pt x="635" y="3743"/>
                  </a:cubicBezTo>
                  <a:lnTo>
                    <a:pt x="635" y="952"/>
                  </a:lnTo>
                  <a:cubicBezTo>
                    <a:pt x="635" y="777"/>
                    <a:pt x="779" y="635"/>
                    <a:pt x="952" y="635"/>
                  </a:cubicBezTo>
                  <a:close/>
                  <a:moveTo>
                    <a:pt x="952" y="1"/>
                  </a:moveTo>
                  <a:cubicBezTo>
                    <a:pt x="427" y="1"/>
                    <a:pt x="1" y="424"/>
                    <a:pt x="1" y="952"/>
                  </a:cubicBezTo>
                  <a:lnTo>
                    <a:pt x="1" y="3743"/>
                  </a:lnTo>
                  <a:cubicBezTo>
                    <a:pt x="1" y="4268"/>
                    <a:pt x="427" y="4694"/>
                    <a:pt x="952" y="4694"/>
                  </a:cubicBezTo>
                  <a:lnTo>
                    <a:pt x="3743" y="4694"/>
                  </a:lnTo>
                  <a:cubicBezTo>
                    <a:pt x="4270" y="4694"/>
                    <a:pt x="4694" y="4268"/>
                    <a:pt x="4694" y="3743"/>
                  </a:cubicBezTo>
                  <a:lnTo>
                    <a:pt x="4694" y="952"/>
                  </a:lnTo>
                  <a:cubicBezTo>
                    <a:pt x="4694" y="424"/>
                    <a:pt x="4270" y="1"/>
                    <a:pt x="3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3"/>
            <p:cNvSpPr/>
            <p:nvPr/>
          </p:nvSpPr>
          <p:spPr>
            <a:xfrm>
              <a:off x="4444271" y="2037170"/>
              <a:ext cx="96353" cy="96333"/>
            </a:xfrm>
            <a:custGeom>
              <a:rect b="b" l="l" r="r" t="t"/>
              <a:pathLst>
                <a:path extrusionOk="0" h="4694" w="4695">
                  <a:moveTo>
                    <a:pt x="3743" y="634"/>
                  </a:moveTo>
                  <a:cubicBezTo>
                    <a:pt x="3918" y="634"/>
                    <a:pt x="4060" y="777"/>
                    <a:pt x="4060" y="952"/>
                  </a:cubicBezTo>
                  <a:lnTo>
                    <a:pt x="4060" y="3742"/>
                  </a:lnTo>
                  <a:cubicBezTo>
                    <a:pt x="4060" y="3915"/>
                    <a:pt x="3918" y="4059"/>
                    <a:pt x="3743" y="4059"/>
                  </a:cubicBezTo>
                  <a:lnTo>
                    <a:pt x="952" y="4059"/>
                  </a:lnTo>
                  <a:cubicBezTo>
                    <a:pt x="779" y="4059"/>
                    <a:pt x="635" y="3915"/>
                    <a:pt x="635" y="3742"/>
                  </a:cubicBezTo>
                  <a:lnTo>
                    <a:pt x="635" y="952"/>
                  </a:lnTo>
                  <a:cubicBezTo>
                    <a:pt x="635" y="777"/>
                    <a:pt x="779" y="634"/>
                    <a:pt x="952" y="634"/>
                  </a:cubicBezTo>
                  <a:close/>
                  <a:moveTo>
                    <a:pt x="952" y="0"/>
                  </a:moveTo>
                  <a:cubicBezTo>
                    <a:pt x="427" y="0"/>
                    <a:pt x="1" y="424"/>
                    <a:pt x="1" y="952"/>
                  </a:cubicBezTo>
                  <a:lnTo>
                    <a:pt x="1" y="3742"/>
                  </a:lnTo>
                  <a:cubicBezTo>
                    <a:pt x="1" y="4267"/>
                    <a:pt x="427" y="4694"/>
                    <a:pt x="952" y="4694"/>
                  </a:cubicBezTo>
                  <a:lnTo>
                    <a:pt x="3743" y="4694"/>
                  </a:lnTo>
                  <a:cubicBezTo>
                    <a:pt x="4270" y="4694"/>
                    <a:pt x="4694" y="4267"/>
                    <a:pt x="4694" y="3742"/>
                  </a:cubicBezTo>
                  <a:lnTo>
                    <a:pt x="4694" y="952"/>
                  </a:lnTo>
                  <a:cubicBezTo>
                    <a:pt x="4694" y="424"/>
                    <a:pt x="4270" y="0"/>
                    <a:pt x="3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113"/>
          <p:cNvGrpSpPr/>
          <p:nvPr/>
        </p:nvGrpSpPr>
        <p:grpSpPr>
          <a:xfrm>
            <a:off x="4885279" y="2037375"/>
            <a:ext cx="173292" cy="332608"/>
            <a:chOff x="4885279" y="2037376"/>
            <a:chExt cx="173292" cy="332608"/>
          </a:xfrm>
        </p:grpSpPr>
        <p:sp>
          <p:nvSpPr>
            <p:cNvPr id="4403" name="Google Shape;4403;p113"/>
            <p:cNvSpPr/>
            <p:nvPr/>
          </p:nvSpPr>
          <p:spPr>
            <a:xfrm>
              <a:off x="4885279" y="2037375"/>
              <a:ext cx="173292" cy="332608"/>
            </a:xfrm>
            <a:custGeom>
              <a:rect b="b" l="l" r="r" t="t"/>
              <a:pathLst>
                <a:path extrusionOk="0" h="16207" w="8444">
                  <a:moveTo>
                    <a:pt x="5290" y="640"/>
                  </a:moveTo>
                  <a:lnTo>
                    <a:pt x="2601" y="3329"/>
                  </a:lnTo>
                  <a:lnTo>
                    <a:pt x="1700" y="1073"/>
                  </a:lnTo>
                  <a:cubicBezTo>
                    <a:pt x="1662" y="972"/>
                    <a:pt x="1675" y="865"/>
                    <a:pt x="1733" y="779"/>
                  </a:cubicBezTo>
                  <a:cubicBezTo>
                    <a:pt x="1794" y="690"/>
                    <a:pt x="1888" y="640"/>
                    <a:pt x="1997" y="640"/>
                  </a:cubicBezTo>
                  <a:close/>
                  <a:moveTo>
                    <a:pt x="6449" y="640"/>
                  </a:moveTo>
                  <a:cubicBezTo>
                    <a:pt x="6546" y="640"/>
                    <a:pt x="6645" y="680"/>
                    <a:pt x="6708" y="759"/>
                  </a:cubicBezTo>
                  <a:cubicBezTo>
                    <a:pt x="6782" y="853"/>
                    <a:pt x="6797" y="969"/>
                    <a:pt x="6751" y="1073"/>
                  </a:cubicBezTo>
                  <a:lnTo>
                    <a:pt x="5658" y="3811"/>
                  </a:lnTo>
                  <a:lnTo>
                    <a:pt x="3017" y="3811"/>
                  </a:lnTo>
                  <a:lnTo>
                    <a:pt x="6188" y="640"/>
                  </a:lnTo>
                  <a:close/>
                  <a:moveTo>
                    <a:pt x="5074" y="4445"/>
                  </a:moveTo>
                  <a:lnTo>
                    <a:pt x="1994" y="7525"/>
                  </a:lnTo>
                  <a:lnTo>
                    <a:pt x="2824" y="4445"/>
                  </a:lnTo>
                  <a:close/>
                  <a:moveTo>
                    <a:pt x="5701" y="4704"/>
                  </a:moveTo>
                  <a:lnTo>
                    <a:pt x="6267" y="6822"/>
                  </a:lnTo>
                  <a:lnTo>
                    <a:pt x="4306" y="8786"/>
                  </a:lnTo>
                  <a:cubicBezTo>
                    <a:pt x="4181" y="8910"/>
                    <a:pt x="4181" y="9111"/>
                    <a:pt x="4306" y="9233"/>
                  </a:cubicBezTo>
                  <a:cubicBezTo>
                    <a:pt x="4364" y="9293"/>
                    <a:pt x="4448" y="9326"/>
                    <a:pt x="4529" y="9326"/>
                  </a:cubicBezTo>
                  <a:cubicBezTo>
                    <a:pt x="4612" y="9326"/>
                    <a:pt x="4691" y="9293"/>
                    <a:pt x="4755" y="9233"/>
                  </a:cubicBezTo>
                  <a:lnTo>
                    <a:pt x="6462" y="7528"/>
                  </a:lnTo>
                  <a:lnTo>
                    <a:pt x="7028" y="9646"/>
                  </a:lnTo>
                  <a:lnTo>
                    <a:pt x="2519" y="14154"/>
                  </a:lnTo>
                  <a:lnTo>
                    <a:pt x="1104" y="12883"/>
                  </a:lnTo>
                  <a:lnTo>
                    <a:pt x="2963" y="11026"/>
                  </a:lnTo>
                  <a:cubicBezTo>
                    <a:pt x="3088" y="10902"/>
                    <a:pt x="3088" y="10701"/>
                    <a:pt x="2963" y="10577"/>
                  </a:cubicBezTo>
                  <a:cubicBezTo>
                    <a:pt x="2901" y="10516"/>
                    <a:pt x="2820" y="10486"/>
                    <a:pt x="2739" y="10486"/>
                  </a:cubicBezTo>
                  <a:cubicBezTo>
                    <a:pt x="2658" y="10486"/>
                    <a:pt x="2578" y="10516"/>
                    <a:pt x="2517" y="10577"/>
                  </a:cubicBezTo>
                  <a:lnTo>
                    <a:pt x="703" y="12391"/>
                  </a:lnTo>
                  <a:cubicBezTo>
                    <a:pt x="703" y="12358"/>
                    <a:pt x="703" y="12325"/>
                    <a:pt x="711" y="12295"/>
                  </a:cubicBezTo>
                  <a:lnTo>
                    <a:pt x="1667" y="8738"/>
                  </a:lnTo>
                  <a:lnTo>
                    <a:pt x="5701" y="4704"/>
                  </a:lnTo>
                  <a:close/>
                  <a:moveTo>
                    <a:pt x="7218" y="10346"/>
                  </a:moveTo>
                  <a:lnTo>
                    <a:pt x="7741" y="12290"/>
                  </a:lnTo>
                  <a:cubicBezTo>
                    <a:pt x="7771" y="12411"/>
                    <a:pt x="7733" y="12538"/>
                    <a:pt x="7637" y="12617"/>
                  </a:cubicBezTo>
                  <a:cubicBezTo>
                    <a:pt x="7634" y="12619"/>
                    <a:pt x="7632" y="12619"/>
                    <a:pt x="7629" y="12625"/>
                  </a:cubicBezTo>
                  <a:lnTo>
                    <a:pt x="4425" y="15504"/>
                  </a:lnTo>
                  <a:cubicBezTo>
                    <a:pt x="4366" y="15551"/>
                    <a:pt x="4296" y="15574"/>
                    <a:pt x="4225" y="15574"/>
                  </a:cubicBezTo>
                  <a:cubicBezTo>
                    <a:pt x="4155" y="15574"/>
                    <a:pt x="4084" y="15551"/>
                    <a:pt x="4024" y="15504"/>
                  </a:cubicBezTo>
                  <a:lnTo>
                    <a:pt x="2991" y="14573"/>
                  </a:lnTo>
                  <a:lnTo>
                    <a:pt x="7218" y="10346"/>
                  </a:lnTo>
                  <a:close/>
                  <a:moveTo>
                    <a:pt x="1994" y="0"/>
                  </a:moveTo>
                  <a:cubicBezTo>
                    <a:pt x="1682" y="0"/>
                    <a:pt x="1385" y="158"/>
                    <a:pt x="1208" y="421"/>
                  </a:cubicBezTo>
                  <a:cubicBezTo>
                    <a:pt x="1030" y="680"/>
                    <a:pt x="997" y="1013"/>
                    <a:pt x="1114" y="1304"/>
                  </a:cubicBezTo>
                  <a:lnTo>
                    <a:pt x="2192" y="4004"/>
                  </a:lnTo>
                  <a:lnTo>
                    <a:pt x="2192" y="4006"/>
                  </a:lnTo>
                  <a:lnTo>
                    <a:pt x="2243" y="4136"/>
                  </a:lnTo>
                  <a:lnTo>
                    <a:pt x="97" y="12127"/>
                  </a:lnTo>
                  <a:cubicBezTo>
                    <a:pt x="0" y="12480"/>
                    <a:pt x="117" y="12860"/>
                    <a:pt x="398" y="13099"/>
                  </a:cubicBezTo>
                  <a:lnTo>
                    <a:pt x="3603" y="15978"/>
                  </a:lnTo>
                  <a:cubicBezTo>
                    <a:pt x="3608" y="15981"/>
                    <a:pt x="3610" y="15984"/>
                    <a:pt x="3613" y="15984"/>
                  </a:cubicBezTo>
                  <a:cubicBezTo>
                    <a:pt x="3790" y="16133"/>
                    <a:pt x="4006" y="16207"/>
                    <a:pt x="4222" y="16207"/>
                  </a:cubicBezTo>
                  <a:cubicBezTo>
                    <a:pt x="4437" y="16207"/>
                    <a:pt x="4656" y="16133"/>
                    <a:pt x="4831" y="15984"/>
                  </a:cubicBezTo>
                  <a:cubicBezTo>
                    <a:pt x="4833" y="15981"/>
                    <a:pt x="4838" y="15981"/>
                    <a:pt x="4841" y="15978"/>
                  </a:cubicBezTo>
                  <a:lnTo>
                    <a:pt x="8048" y="13099"/>
                  </a:lnTo>
                  <a:cubicBezTo>
                    <a:pt x="8327" y="12860"/>
                    <a:pt x="8443" y="12480"/>
                    <a:pt x="8347" y="12127"/>
                  </a:cubicBezTo>
                  <a:lnTo>
                    <a:pt x="6203" y="4138"/>
                  </a:lnTo>
                  <a:lnTo>
                    <a:pt x="7337" y="1304"/>
                  </a:lnTo>
                  <a:cubicBezTo>
                    <a:pt x="7454" y="1013"/>
                    <a:pt x="7418" y="680"/>
                    <a:pt x="7241" y="421"/>
                  </a:cubicBezTo>
                  <a:cubicBezTo>
                    <a:pt x="7063" y="160"/>
                    <a:pt x="6771" y="0"/>
                    <a:pt x="6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3"/>
            <p:cNvSpPr/>
            <p:nvPr/>
          </p:nvSpPr>
          <p:spPr>
            <a:xfrm>
              <a:off x="4953373" y="2234084"/>
              <a:ext cx="13032" cy="13032"/>
            </a:xfrm>
            <a:custGeom>
              <a:rect b="b" l="l" r="r" t="t"/>
              <a:pathLst>
                <a:path extrusionOk="0" h="635" w="635">
                  <a:moveTo>
                    <a:pt x="318" y="0"/>
                  </a:moveTo>
                  <a:cubicBezTo>
                    <a:pt x="234" y="0"/>
                    <a:pt x="153" y="36"/>
                    <a:pt x="92" y="92"/>
                  </a:cubicBezTo>
                  <a:cubicBezTo>
                    <a:pt x="31" y="152"/>
                    <a:pt x="1" y="231"/>
                    <a:pt x="1" y="317"/>
                  </a:cubicBezTo>
                  <a:cubicBezTo>
                    <a:pt x="1" y="401"/>
                    <a:pt x="36" y="482"/>
                    <a:pt x="92" y="543"/>
                  </a:cubicBezTo>
                  <a:cubicBezTo>
                    <a:pt x="153" y="599"/>
                    <a:pt x="234" y="634"/>
                    <a:pt x="318" y="634"/>
                  </a:cubicBezTo>
                  <a:cubicBezTo>
                    <a:pt x="399" y="634"/>
                    <a:pt x="483" y="599"/>
                    <a:pt x="544" y="543"/>
                  </a:cubicBezTo>
                  <a:cubicBezTo>
                    <a:pt x="602" y="482"/>
                    <a:pt x="635" y="404"/>
                    <a:pt x="635" y="317"/>
                  </a:cubicBezTo>
                  <a:cubicBezTo>
                    <a:pt x="635" y="236"/>
                    <a:pt x="599" y="152"/>
                    <a:pt x="544" y="92"/>
                  </a:cubicBezTo>
                  <a:cubicBezTo>
                    <a:pt x="483"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113"/>
          <p:cNvGrpSpPr/>
          <p:nvPr/>
        </p:nvGrpSpPr>
        <p:grpSpPr>
          <a:xfrm>
            <a:off x="5405935" y="2050182"/>
            <a:ext cx="333244" cy="307099"/>
            <a:chOff x="5405935" y="2050182"/>
            <a:chExt cx="333244" cy="307099"/>
          </a:xfrm>
        </p:grpSpPr>
        <p:sp>
          <p:nvSpPr>
            <p:cNvPr id="4406" name="Google Shape;4406;p113"/>
            <p:cNvSpPr/>
            <p:nvPr/>
          </p:nvSpPr>
          <p:spPr>
            <a:xfrm>
              <a:off x="5405935" y="2050182"/>
              <a:ext cx="333244" cy="307099"/>
            </a:xfrm>
            <a:custGeom>
              <a:rect b="b" l="l" r="r" t="t"/>
              <a:pathLst>
                <a:path extrusionOk="0" h="14964" w="16238">
                  <a:moveTo>
                    <a:pt x="11417" y="635"/>
                  </a:moveTo>
                  <a:lnTo>
                    <a:pt x="11417" y="9958"/>
                  </a:lnTo>
                  <a:lnTo>
                    <a:pt x="4694" y="9958"/>
                  </a:lnTo>
                  <a:lnTo>
                    <a:pt x="4694" y="635"/>
                  </a:lnTo>
                  <a:close/>
                  <a:moveTo>
                    <a:pt x="15552" y="13193"/>
                  </a:moveTo>
                  <a:cubicBezTo>
                    <a:pt x="15408" y="13842"/>
                    <a:pt x="14824" y="14335"/>
                    <a:pt x="14129" y="14335"/>
                  </a:cubicBezTo>
                  <a:lnTo>
                    <a:pt x="2078" y="14335"/>
                  </a:lnTo>
                  <a:cubicBezTo>
                    <a:pt x="1383" y="14335"/>
                    <a:pt x="800" y="13845"/>
                    <a:pt x="655" y="13193"/>
                  </a:cubicBezTo>
                  <a:close/>
                  <a:moveTo>
                    <a:pt x="4694" y="0"/>
                  </a:moveTo>
                  <a:cubicBezTo>
                    <a:pt x="4346" y="0"/>
                    <a:pt x="4060" y="285"/>
                    <a:pt x="4060" y="635"/>
                  </a:cubicBezTo>
                  <a:lnTo>
                    <a:pt x="4060" y="3933"/>
                  </a:lnTo>
                  <a:lnTo>
                    <a:pt x="1535" y="3933"/>
                  </a:lnTo>
                  <a:cubicBezTo>
                    <a:pt x="1353" y="3933"/>
                    <a:pt x="1205" y="4080"/>
                    <a:pt x="1205" y="4263"/>
                  </a:cubicBezTo>
                  <a:lnTo>
                    <a:pt x="1205" y="7398"/>
                  </a:lnTo>
                  <a:cubicBezTo>
                    <a:pt x="1205" y="7429"/>
                    <a:pt x="1218" y="7459"/>
                    <a:pt x="1241" y="7480"/>
                  </a:cubicBezTo>
                  <a:cubicBezTo>
                    <a:pt x="1334" y="7570"/>
                    <a:pt x="1433" y="7608"/>
                    <a:pt x="1523" y="7608"/>
                  </a:cubicBezTo>
                  <a:cubicBezTo>
                    <a:pt x="1698" y="7608"/>
                    <a:pt x="1840" y="7465"/>
                    <a:pt x="1840" y="7289"/>
                  </a:cubicBezTo>
                  <a:lnTo>
                    <a:pt x="1840" y="4674"/>
                  </a:lnTo>
                  <a:cubicBezTo>
                    <a:pt x="1840" y="4613"/>
                    <a:pt x="1890" y="4562"/>
                    <a:pt x="1951" y="4562"/>
                  </a:cubicBezTo>
                  <a:lnTo>
                    <a:pt x="4060" y="4562"/>
                  </a:lnTo>
                  <a:lnTo>
                    <a:pt x="4060" y="9953"/>
                  </a:lnTo>
                  <a:cubicBezTo>
                    <a:pt x="4060" y="10303"/>
                    <a:pt x="4346" y="10587"/>
                    <a:pt x="4694" y="10587"/>
                  </a:cubicBezTo>
                  <a:lnTo>
                    <a:pt x="11417" y="10587"/>
                  </a:lnTo>
                  <a:cubicBezTo>
                    <a:pt x="11767" y="10587"/>
                    <a:pt x="12051" y="10303"/>
                    <a:pt x="12051" y="9953"/>
                  </a:cubicBezTo>
                  <a:lnTo>
                    <a:pt x="12051" y="4562"/>
                  </a:lnTo>
                  <a:lnTo>
                    <a:pt x="14081" y="4562"/>
                  </a:lnTo>
                  <a:cubicBezTo>
                    <a:pt x="14256" y="4562"/>
                    <a:pt x="14398" y="4707"/>
                    <a:pt x="14398" y="4879"/>
                  </a:cubicBezTo>
                  <a:lnTo>
                    <a:pt x="14398" y="12554"/>
                  </a:lnTo>
                  <a:lnTo>
                    <a:pt x="1840" y="12554"/>
                  </a:lnTo>
                  <a:lnTo>
                    <a:pt x="1840" y="9836"/>
                  </a:lnTo>
                  <a:cubicBezTo>
                    <a:pt x="1840" y="9679"/>
                    <a:pt x="1726" y="9535"/>
                    <a:pt x="1571" y="9514"/>
                  </a:cubicBezTo>
                  <a:cubicBezTo>
                    <a:pt x="1554" y="9512"/>
                    <a:pt x="1537" y="9510"/>
                    <a:pt x="1521" y="9510"/>
                  </a:cubicBezTo>
                  <a:cubicBezTo>
                    <a:pt x="1347" y="9510"/>
                    <a:pt x="1205" y="9652"/>
                    <a:pt x="1205" y="9826"/>
                  </a:cubicBezTo>
                  <a:lnTo>
                    <a:pt x="1205" y="12554"/>
                  </a:lnTo>
                  <a:lnTo>
                    <a:pt x="318" y="12554"/>
                  </a:lnTo>
                  <a:cubicBezTo>
                    <a:pt x="145" y="12554"/>
                    <a:pt x="0" y="12693"/>
                    <a:pt x="0" y="12871"/>
                  </a:cubicBezTo>
                  <a:cubicBezTo>
                    <a:pt x="0" y="14025"/>
                    <a:pt x="939" y="14964"/>
                    <a:pt x="2093" y="14964"/>
                  </a:cubicBezTo>
                  <a:lnTo>
                    <a:pt x="14144" y="14964"/>
                  </a:lnTo>
                  <a:cubicBezTo>
                    <a:pt x="15299" y="14964"/>
                    <a:pt x="16237" y="14025"/>
                    <a:pt x="16237" y="12871"/>
                  </a:cubicBezTo>
                  <a:cubicBezTo>
                    <a:pt x="16237" y="12698"/>
                    <a:pt x="16095" y="12559"/>
                    <a:pt x="15920" y="12559"/>
                  </a:cubicBezTo>
                  <a:lnTo>
                    <a:pt x="15032" y="12559"/>
                  </a:lnTo>
                  <a:lnTo>
                    <a:pt x="15032" y="4884"/>
                  </a:lnTo>
                  <a:cubicBezTo>
                    <a:pt x="15032" y="4356"/>
                    <a:pt x="14609" y="3933"/>
                    <a:pt x="14081" y="3933"/>
                  </a:cubicBezTo>
                  <a:lnTo>
                    <a:pt x="12051" y="3933"/>
                  </a:lnTo>
                  <a:lnTo>
                    <a:pt x="12051" y="635"/>
                  </a:lnTo>
                  <a:cubicBezTo>
                    <a:pt x="12051" y="285"/>
                    <a:pt x="11767" y="0"/>
                    <a:pt x="11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3"/>
            <p:cNvSpPr/>
            <p:nvPr/>
          </p:nvSpPr>
          <p:spPr>
            <a:xfrm>
              <a:off x="5430357" y="2219390"/>
              <a:ext cx="13032" cy="13032"/>
            </a:xfrm>
            <a:custGeom>
              <a:rect b="b" l="l" r="r" t="t"/>
              <a:pathLst>
                <a:path extrusionOk="0" h="635" w="635">
                  <a:moveTo>
                    <a:pt x="317" y="1"/>
                  </a:moveTo>
                  <a:cubicBezTo>
                    <a:pt x="231" y="1"/>
                    <a:pt x="152" y="34"/>
                    <a:pt x="92" y="92"/>
                  </a:cubicBezTo>
                  <a:cubicBezTo>
                    <a:pt x="31" y="148"/>
                    <a:pt x="0" y="232"/>
                    <a:pt x="0" y="318"/>
                  </a:cubicBezTo>
                  <a:cubicBezTo>
                    <a:pt x="0" y="402"/>
                    <a:pt x="36" y="483"/>
                    <a:pt x="92" y="541"/>
                  </a:cubicBezTo>
                  <a:cubicBezTo>
                    <a:pt x="150" y="602"/>
                    <a:pt x="236" y="635"/>
                    <a:pt x="317" y="635"/>
                  </a:cubicBezTo>
                  <a:cubicBezTo>
                    <a:pt x="401" y="635"/>
                    <a:pt x="482" y="599"/>
                    <a:pt x="543" y="541"/>
                  </a:cubicBezTo>
                  <a:cubicBezTo>
                    <a:pt x="604" y="485"/>
                    <a:pt x="635" y="402"/>
                    <a:pt x="635" y="318"/>
                  </a:cubicBezTo>
                  <a:cubicBezTo>
                    <a:pt x="635" y="232"/>
                    <a:pt x="599" y="153"/>
                    <a:pt x="543" y="92"/>
                  </a:cubicBezTo>
                  <a:cubicBezTo>
                    <a:pt x="485" y="31"/>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3"/>
            <p:cNvSpPr/>
            <p:nvPr/>
          </p:nvSpPr>
          <p:spPr>
            <a:xfrm>
              <a:off x="5526731" y="2197882"/>
              <a:ext cx="88534" cy="13052"/>
            </a:xfrm>
            <a:custGeom>
              <a:rect b="b" l="l" r="r" t="t"/>
              <a:pathLst>
                <a:path extrusionOk="0" h="636" w="4314">
                  <a:moveTo>
                    <a:pt x="317" y="1"/>
                  </a:moveTo>
                  <a:cubicBezTo>
                    <a:pt x="145" y="1"/>
                    <a:pt x="0" y="143"/>
                    <a:pt x="0" y="318"/>
                  </a:cubicBezTo>
                  <a:cubicBezTo>
                    <a:pt x="0" y="493"/>
                    <a:pt x="145" y="635"/>
                    <a:pt x="317" y="635"/>
                  </a:cubicBezTo>
                  <a:lnTo>
                    <a:pt x="3996" y="635"/>
                  </a:lnTo>
                  <a:cubicBezTo>
                    <a:pt x="4171" y="635"/>
                    <a:pt x="4313" y="493"/>
                    <a:pt x="4313" y="318"/>
                  </a:cubicBezTo>
                  <a:cubicBezTo>
                    <a:pt x="4313" y="143"/>
                    <a:pt x="4174" y="1"/>
                    <a:pt x="3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3"/>
            <p:cNvSpPr/>
            <p:nvPr/>
          </p:nvSpPr>
          <p:spPr>
            <a:xfrm>
              <a:off x="5540358" y="2223925"/>
              <a:ext cx="61362" cy="13032"/>
            </a:xfrm>
            <a:custGeom>
              <a:rect b="b" l="l" r="r" t="t"/>
              <a:pathLst>
                <a:path extrusionOk="0" h="635" w="2990">
                  <a:moveTo>
                    <a:pt x="318" y="0"/>
                  </a:moveTo>
                  <a:cubicBezTo>
                    <a:pt x="143" y="0"/>
                    <a:pt x="1" y="143"/>
                    <a:pt x="1" y="318"/>
                  </a:cubicBezTo>
                  <a:cubicBezTo>
                    <a:pt x="1" y="493"/>
                    <a:pt x="143" y="635"/>
                    <a:pt x="318" y="635"/>
                  </a:cubicBezTo>
                  <a:lnTo>
                    <a:pt x="2672" y="635"/>
                  </a:lnTo>
                  <a:cubicBezTo>
                    <a:pt x="2848" y="635"/>
                    <a:pt x="2990" y="493"/>
                    <a:pt x="2990" y="318"/>
                  </a:cubicBezTo>
                  <a:cubicBezTo>
                    <a:pt x="2990" y="143"/>
                    <a:pt x="2848" y="0"/>
                    <a:pt x="2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3"/>
            <p:cNvSpPr/>
            <p:nvPr/>
          </p:nvSpPr>
          <p:spPr>
            <a:xfrm>
              <a:off x="5520225" y="2080740"/>
              <a:ext cx="101545" cy="101545"/>
            </a:xfrm>
            <a:custGeom>
              <a:rect b="b" l="l" r="r" t="t"/>
              <a:pathLst>
                <a:path extrusionOk="0" h="4948" w="4948">
                  <a:moveTo>
                    <a:pt x="2474" y="1785"/>
                  </a:moveTo>
                  <a:cubicBezTo>
                    <a:pt x="2674" y="1785"/>
                    <a:pt x="2837" y="1949"/>
                    <a:pt x="2837" y="2147"/>
                  </a:cubicBezTo>
                  <a:lnTo>
                    <a:pt x="2837" y="2317"/>
                  </a:lnTo>
                  <a:cubicBezTo>
                    <a:pt x="2837" y="2484"/>
                    <a:pt x="2725" y="2634"/>
                    <a:pt x="2563" y="2675"/>
                  </a:cubicBezTo>
                  <a:cubicBezTo>
                    <a:pt x="2531" y="2683"/>
                    <a:pt x="2500" y="2686"/>
                    <a:pt x="2470" y="2686"/>
                  </a:cubicBezTo>
                  <a:cubicBezTo>
                    <a:pt x="2269" y="2686"/>
                    <a:pt x="2106" y="2521"/>
                    <a:pt x="2106" y="2322"/>
                  </a:cubicBezTo>
                  <a:lnTo>
                    <a:pt x="2106" y="2155"/>
                  </a:lnTo>
                  <a:cubicBezTo>
                    <a:pt x="2106" y="1987"/>
                    <a:pt x="2218" y="1837"/>
                    <a:pt x="2380" y="1797"/>
                  </a:cubicBezTo>
                  <a:cubicBezTo>
                    <a:pt x="2412" y="1789"/>
                    <a:pt x="2443" y="1785"/>
                    <a:pt x="2474" y="1785"/>
                  </a:cubicBezTo>
                  <a:close/>
                  <a:moveTo>
                    <a:pt x="2477" y="627"/>
                  </a:moveTo>
                  <a:cubicBezTo>
                    <a:pt x="3495" y="627"/>
                    <a:pt x="4323" y="1457"/>
                    <a:pt x="4323" y="2477"/>
                  </a:cubicBezTo>
                  <a:cubicBezTo>
                    <a:pt x="4321" y="2865"/>
                    <a:pt x="4199" y="3223"/>
                    <a:pt x="3996" y="3522"/>
                  </a:cubicBezTo>
                  <a:cubicBezTo>
                    <a:pt x="3823" y="3248"/>
                    <a:pt x="3582" y="3030"/>
                    <a:pt x="3296" y="2883"/>
                  </a:cubicBezTo>
                  <a:cubicBezTo>
                    <a:pt x="3405" y="2725"/>
                    <a:pt x="3471" y="2533"/>
                    <a:pt x="3471" y="2322"/>
                  </a:cubicBezTo>
                  <a:lnTo>
                    <a:pt x="3471" y="2167"/>
                  </a:lnTo>
                  <a:cubicBezTo>
                    <a:pt x="3471" y="1678"/>
                    <a:pt x="3126" y="1249"/>
                    <a:pt x="2646" y="1168"/>
                  </a:cubicBezTo>
                  <a:cubicBezTo>
                    <a:pt x="2586" y="1157"/>
                    <a:pt x="2527" y="1152"/>
                    <a:pt x="2469" y="1152"/>
                  </a:cubicBezTo>
                  <a:cubicBezTo>
                    <a:pt x="1918" y="1152"/>
                    <a:pt x="1472" y="1603"/>
                    <a:pt x="1472" y="2152"/>
                  </a:cubicBezTo>
                  <a:lnTo>
                    <a:pt x="1472" y="2322"/>
                  </a:lnTo>
                  <a:cubicBezTo>
                    <a:pt x="1472" y="2533"/>
                    <a:pt x="1535" y="2725"/>
                    <a:pt x="1647" y="2883"/>
                  </a:cubicBezTo>
                  <a:cubicBezTo>
                    <a:pt x="1363" y="3030"/>
                    <a:pt x="1122" y="3248"/>
                    <a:pt x="946" y="3522"/>
                  </a:cubicBezTo>
                  <a:cubicBezTo>
                    <a:pt x="685" y="3144"/>
                    <a:pt x="561" y="2662"/>
                    <a:pt x="650" y="2155"/>
                  </a:cubicBezTo>
                  <a:cubicBezTo>
                    <a:pt x="782" y="1396"/>
                    <a:pt x="1378" y="795"/>
                    <a:pt x="2136" y="658"/>
                  </a:cubicBezTo>
                  <a:cubicBezTo>
                    <a:pt x="2252" y="637"/>
                    <a:pt x="2366" y="627"/>
                    <a:pt x="2477" y="627"/>
                  </a:cubicBezTo>
                  <a:close/>
                  <a:moveTo>
                    <a:pt x="2474" y="3314"/>
                  </a:moveTo>
                  <a:cubicBezTo>
                    <a:pt x="2930" y="3314"/>
                    <a:pt x="3336" y="3580"/>
                    <a:pt x="3527" y="3981"/>
                  </a:cubicBezTo>
                  <a:cubicBezTo>
                    <a:pt x="3230" y="4189"/>
                    <a:pt x="2864" y="4314"/>
                    <a:pt x="2474" y="4314"/>
                  </a:cubicBezTo>
                  <a:cubicBezTo>
                    <a:pt x="2086" y="4314"/>
                    <a:pt x="1720" y="4189"/>
                    <a:pt x="1421" y="3981"/>
                  </a:cubicBezTo>
                  <a:cubicBezTo>
                    <a:pt x="1611" y="3580"/>
                    <a:pt x="2017" y="3314"/>
                    <a:pt x="2474" y="3314"/>
                  </a:cubicBezTo>
                  <a:close/>
                  <a:moveTo>
                    <a:pt x="2474" y="1"/>
                  </a:moveTo>
                  <a:cubicBezTo>
                    <a:pt x="1111" y="1"/>
                    <a:pt x="0" y="1112"/>
                    <a:pt x="0" y="2474"/>
                  </a:cubicBezTo>
                  <a:cubicBezTo>
                    <a:pt x="0" y="3200"/>
                    <a:pt x="315" y="3854"/>
                    <a:pt x="817" y="4309"/>
                  </a:cubicBezTo>
                  <a:cubicBezTo>
                    <a:pt x="830" y="4321"/>
                    <a:pt x="845" y="4336"/>
                    <a:pt x="860" y="4347"/>
                  </a:cubicBezTo>
                  <a:cubicBezTo>
                    <a:pt x="1294" y="4720"/>
                    <a:pt x="1855" y="4948"/>
                    <a:pt x="2474" y="4948"/>
                  </a:cubicBezTo>
                  <a:cubicBezTo>
                    <a:pt x="3090" y="4948"/>
                    <a:pt x="3653" y="4720"/>
                    <a:pt x="4087" y="4349"/>
                  </a:cubicBezTo>
                  <a:cubicBezTo>
                    <a:pt x="4105" y="4336"/>
                    <a:pt x="4120" y="4324"/>
                    <a:pt x="4133" y="4309"/>
                  </a:cubicBezTo>
                  <a:cubicBezTo>
                    <a:pt x="4633" y="3854"/>
                    <a:pt x="4947" y="3200"/>
                    <a:pt x="4947" y="2474"/>
                  </a:cubicBezTo>
                  <a:cubicBezTo>
                    <a:pt x="4947" y="1112"/>
                    <a:pt x="3839" y="1"/>
                    <a:pt x="2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113"/>
          <p:cNvGrpSpPr/>
          <p:nvPr/>
        </p:nvGrpSpPr>
        <p:grpSpPr>
          <a:xfrm>
            <a:off x="5992571" y="2037170"/>
            <a:ext cx="333347" cy="333244"/>
            <a:chOff x="5992571" y="2037170"/>
            <a:chExt cx="333347" cy="333244"/>
          </a:xfrm>
        </p:grpSpPr>
        <p:sp>
          <p:nvSpPr>
            <p:cNvPr id="4412" name="Google Shape;4412;p113"/>
            <p:cNvSpPr/>
            <p:nvPr/>
          </p:nvSpPr>
          <p:spPr>
            <a:xfrm>
              <a:off x="6031872" y="2065799"/>
              <a:ext cx="13032" cy="13032"/>
            </a:xfrm>
            <a:custGeom>
              <a:rect b="b" l="l" r="r" t="t"/>
              <a:pathLst>
                <a:path extrusionOk="0" h="635" w="635">
                  <a:moveTo>
                    <a:pt x="318" y="1"/>
                  </a:moveTo>
                  <a:cubicBezTo>
                    <a:pt x="234" y="1"/>
                    <a:pt x="153" y="34"/>
                    <a:pt x="92" y="92"/>
                  </a:cubicBezTo>
                  <a:cubicBezTo>
                    <a:pt x="31" y="148"/>
                    <a:pt x="0" y="231"/>
                    <a:pt x="0" y="318"/>
                  </a:cubicBezTo>
                  <a:cubicBezTo>
                    <a:pt x="0" y="401"/>
                    <a:pt x="33" y="483"/>
                    <a:pt x="92" y="541"/>
                  </a:cubicBezTo>
                  <a:cubicBezTo>
                    <a:pt x="148" y="602"/>
                    <a:pt x="231" y="635"/>
                    <a:pt x="318" y="635"/>
                  </a:cubicBezTo>
                  <a:cubicBezTo>
                    <a:pt x="401" y="635"/>
                    <a:pt x="483" y="599"/>
                    <a:pt x="541" y="541"/>
                  </a:cubicBezTo>
                  <a:cubicBezTo>
                    <a:pt x="602" y="485"/>
                    <a:pt x="635" y="401"/>
                    <a:pt x="635" y="318"/>
                  </a:cubicBezTo>
                  <a:cubicBezTo>
                    <a:pt x="635" y="231"/>
                    <a:pt x="599" y="153"/>
                    <a:pt x="541" y="92"/>
                  </a:cubicBezTo>
                  <a:cubicBezTo>
                    <a:pt x="485" y="31"/>
                    <a:pt x="401"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3"/>
            <p:cNvSpPr/>
            <p:nvPr/>
          </p:nvSpPr>
          <p:spPr>
            <a:xfrm>
              <a:off x="6066801" y="2065799"/>
              <a:ext cx="13052" cy="13032"/>
            </a:xfrm>
            <a:custGeom>
              <a:rect b="b" l="l" r="r" t="t"/>
              <a:pathLst>
                <a:path extrusionOk="0" h="635" w="636">
                  <a:moveTo>
                    <a:pt x="318" y="1"/>
                  </a:moveTo>
                  <a:cubicBezTo>
                    <a:pt x="234" y="1"/>
                    <a:pt x="153" y="34"/>
                    <a:pt x="92" y="92"/>
                  </a:cubicBezTo>
                  <a:cubicBezTo>
                    <a:pt x="31" y="153"/>
                    <a:pt x="1" y="231"/>
                    <a:pt x="1" y="318"/>
                  </a:cubicBezTo>
                  <a:cubicBezTo>
                    <a:pt x="1" y="401"/>
                    <a:pt x="36" y="483"/>
                    <a:pt x="92" y="541"/>
                  </a:cubicBezTo>
                  <a:cubicBezTo>
                    <a:pt x="153" y="602"/>
                    <a:pt x="232" y="635"/>
                    <a:pt x="318" y="635"/>
                  </a:cubicBezTo>
                  <a:cubicBezTo>
                    <a:pt x="399" y="635"/>
                    <a:pt x="483" y="599"/>
                    <a:pt x="544" y="541"/>
                  </a:cubicBezTo>
                  <a:cubicBezTo>
                    <a:pt x="602" y="485"/>
                    <a:pt x="635" y="401"/>
                    <a:pt x="635" y="318"/>
                  </a:cubicBezTo>
                  <a:cubicBezTo>
                    <a:pt x="635" y="231"/>
                    <a:pt x="600" y="153"/>
                    <a:pt x="544" y="92"/>
                  </a:cubicBezTo>
                  <a:cubicBezTo>
                    <a:pt x="483" y="31"/>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3"/>
            <p:cNvSpPr/>
            <p:nvPr/>
          </p:nvSpPr>
          <p:spPr>
            <a:xfrm>
              <a:off x="6124592" y="2065799"/>
              <a:ext cx="166335" cy="13032"/>
            </a:xfrm>
            <a:custGeom>
              <a:rect b="b" l="l" r="r" t="t"/>
              <a:pathLst>
                <a:path extrusionOk="0" h="635" w="8105">
                  <a:moveTo>
                    <a:pt x="318" y="1"/>
                  </a:moveTo>
                  <a:cubicBezTo>
                    <a:pt x="143" y="1"/>
                    <a:pt x="1" y="143"/>
                    <a:pt x="1" y="318"/>
                  </a:cubicBezTo>
                  <a:cubicBezTo>
                    <a:pt x="1" y="490"/>
                    <a:pt x="143" y="635"/>
                    <a:pt x="318" y="635"/>
                  </a:cubicBezTo>
                  <a:lnTo>
                    <a:pt x="7787" y="635"/>
                  </a:lnTo>
                  <a:cubicBezTo>
                    <a:pt x="7960" y="635"/>
                    <a:pt x="8104" y="490"/>
                    <a:pt x="8104" y="318"/>
                  </a:cubicBezTo>
                  <a:cubicBezTo>
                    <a:pt x="8104" y="143"/>
                    <a:pt x="7960" y="1"/>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3"/>
            <p:cNvSpPr/>
            <p:nvPr/>
          </p:nvSpPr>
          <p:spPr>
            <a:xfrm>
              <a:off x="5992571" y="2037170"/>
              <a:ext cx="333347" cy="333244"/>
            </a:xfrm>
            <a:custGeom>
              <a:rect b="b" l="l" r="r" t="t"/>
              <a:pathLst>
                <a:path extrusionOk="0" h="16238" w="16243">
                  <a:moveTo>
                    <a:pt x="15286" y="634"/>
                  </a:moveTo>
                  <a:cubicBezTo>
                    <a:pt x="15458" y="634"/>
                    <a:pt x="15603" y="777"/>
                    <a:pt x="15603" y="952"/>
                  </a:cubicBezTo>
                  <a:lnTo>
                    <a:pt x="15603" y="2791"/>
                  </a:lnTo>
                  <a:lnTo>
                    <a:pt x="634" y="2791"/>
                  </a:lnTo>
                  <a:lnTo>
                    <a:pt x="634" y="952"/>
                  </a:lnTo>
                  <a:cubicBezTo>
                    <a:pt x="634" y="777"/>
                    <a:pt x="776" y="634"/>
                    <a:pt x="951" y="634"/>
                  </a:cubicBezTo>
                  <a:close/>
                  <a:moveTo>
                    <a:pt x="11158" y="10318"/>
                  </a:moveTo>
                  <a:lnTo>
                    <a:pt x="14083" y="12005"/>
                  </a:lnTo>
                  <a:lnTo>
                    <a:pt x="13743" y="12198"/>
                  </a:lnTo>
                  <a:cubicBezTo>
                    <a:pt x="13670" y="12239"/>
                    <a:pt x="13616" y="12310"/>
                    <a:pt x="13593" y="12391"/>
                  </a:cubicBezTo>
                  <a:cubicBezTo>
                    <a:pt x="13573" y="12475"/>
                    <a:pt x="13586" y="12561"/>
                    <a:pt x="13626" y="12632"/>
                  </a:cubicBezTo>
                  <a:lnTo>
                    <a:pt x="14743" y="14565"/>
                  </a:lnTo>
                  <a:lnTo>
                    <a:pt x="13144" y="15484"/>
                  </a:lnTo>
                  <a:lnTo>
                    <a:pt x="12031" y="13561"/>
                  </a:lnTo>
                  <a:cubicBezTo>
                    <a:pt x="12008" y="13525"/>
                    <a:pt x="11982" y="13489"/>
                    <a:pt x="11952" y="13464"/>
                  </a:cubicBezTo>
                  <a:cubicBezTo>
                    <a:pt x="11891" y="13416"/>
                    <a:pt x="11820" y="13396"/>
                    <a:pt x="11752" y="13396"/>
                  </a:cubicBezTo>
                  <a:cubicBezTo>
                    <a:pt x="11693" y="13396"/>
                    <a:pt x="11640" y="13411"/>
                    <a:pt x="11594" y="13439"/>
                  </a:cubicBezTo>
                  <a:lnTo>
                    <a:pt x="11158" y="13692"/>
                  </a:lnTo>
                  <a:lnTo>
                    <a:pt x="11158" y="10318"/>
                  </a:lnTo>
                  <a:close/>
                  <a:moveTo>
                    <a:pt x="951" y="0"/>
                  </a:moveTo>
                  <a:cubicBezTo>
                    <a:pt x="424" y="0"/>
                    <a:pt x="0" y="424"/>
                    <a:pt x="0" y="952"/>
                  </a:cubicBezTo>
                  <a:lnTo>
                    <a:pt x="0" y="13370"/>
                  </a:lnTo>
                  <a:cubicBezTo>
                    <a:pt x="0" y="13553"/>
                    <a:pt x="147" y="13700"/>
                    <a:pt x="330" y="13700"/>
                  </a:cubicBezTo>
                  <a:lnTo>
                    <a:pt x="3722" y="13700"/>
                  </a:lnTo>
                  <a:cubicBezTo>
                    <a:pt x="3755" y="13700"/>
                    <a:pt x="3783" y="13687"/>
                    <a:pt x="3806" y="13665"/>
                  </a:cubicBezTo>
                  <a:cubicBezTo>
                    <a:pt x="4072" y="13391"/>
                    <a:pt x="3882" y="13066"/>
                    <a:pt x="3615" y="13066"/>
                  </a:cubicBezTo>
                  <a:lnTo>
                    <a:pt x="951" y="13066"/>
                  </a:lnTo>
                  <a:cubicBezTo>
                    <a:pt x="776" y="13066"/>
                    <a:pt x="634" y="12921"/>
                    <a:pt x="634" y="12749"/>
                  </a:cubicBezTo>
                  <a:lnTo>
                    <a:pt x="634" y="3425"/>
                  </a:lnTo>
                  <a:lnTo>
                    <a:pt x="15603" y="3425"/>
                  </a:lnTo>
                  <a:lnTo>
                    <a:pt x="15603" y="12749"/>
                  </a:lnTo>
                  <a:cubicBezTo>
                    <a:pt x="15603" y="12921"/>
                    <a:pt x="15458" y="13066"/>
                    <a:pt x="15286" y="13066"/>
                  </a:cubicBezTo>
                  <a:lnTo>
                    <a:pt x="14593" y="13066"/>
                  </a:lnTo>
                  <a:lnTo>
                    <a:pt x="14322" y="12589"/>
                  </a:lnTo>
                  <a:lnTo>
                    <a:pt x="14862" y="12279"/>
                  </a:lnTo>
                  <a:cubicBezTo>
                    <a:pt x="14961" y="12221"/>
                    <a:pt x="15022" y="12117"/>
                    <a:pt x="15022" y="12003"/>
                  </a:cubicBezTo>
                  <a:cubicBezTo>
                    <a:pt x="15022" y="11889"/>
                    <a:pt x="14961" y="11785"/>
                    <a:pt x="14862" y="11726"/>
                  </a:cubicBezTo>
                  <a:lnTo>
                    <a:pt x="12013" y="10080"/>
                  </a:lnTo>
                  <a:lnTo>
                    <a:pt x="13751" y="10080"/>
                  </a:lnTo>
                  <a:cubicBezTo>
                    <a:pt x="13908" y="10080"/>
                    <a:pt x="14050" y="9966"/>
                    <a:pt x="14073" y="9811"/>
                  </a:cubicBezTo>
                  <a:cubicBezTo>
                    <a:pt x="14101" y="9615"/>
                    <a:pt x="13949" y="9445"/>
                    <a:pt x="13758" y="9445"/>
                  </a:cubicBezTo>
                  <a:lnTo>
                    <a:pt x="9225" y="9445"/>
                  </a:lnTo>
                  <a:cubicBezTo>
                    <a:pt x="9065" y="9445"/>
                    <a:pt x="8923" y="9557"/>
                    <a:pt x="8900" y="9717"/>
                  </a:cubicBezTo>
                  <a:cubicBezTo>
                    <a:pt x="8872" y="9912"/>
                    <a:pt x="9024" y="10080"/>
                    <a:pt x="9215" y="10080"/>
                  </a:cubicBezTo>
                  <a:lnTo>
                    <a:pt x="10526" y="10080"/>
                  </a:lnTo>
                  <a:lnTo>
                    <a:pt x="10526" y="13061"/>
                  </a:lnTo>
                  <a:lnTo>
                    <a:pt x="6183" y="13061"/>
                  </a:lnTo>
                  <a:cubicBezTo>
                    <a:pt x="6023" y="13061"/>
                    <a:pt x="5881" y="13172"/>
                    <a:pt x="5858" y="13332"/>
                  </a:cubicBezTo>
                  <a:cubicBezTo>
                    <a:pt x="5830" y="13528"/>
                    <a:pt x="5982" y="13695"/>
                    <a:pt x="6173" y="13695"/>
                  </a:cubicBezTo>
                  <a:lnTo>
                    <a:pt x="10529" y="13695"/>
                  </a:lnTo>
                  <a:lnTo>
                    <a:pt x="10529" y="14233"/>
                  </a:lnTo>
                  <a:cubicBezTo>
                    <a:pt x="10529" y="14311"/>
                    <a:pt x="10554" y="14393"/>
                    <a:pt x="10610" y="14451"/>
                  </a:cubicBezTo>
                  <a:cubicBezTo>
                    <a:pt x="10674" y="14521"/>
                    <a:pt x="10761" y="14557"/>
                    <a:pt x="10848" y="14557"/>
                  </a:cubicBezTo>
                  <a:cubicBezTo>
                    <a:pt x="10902" y="14557"/>
                    <a:pt x="10957" y="14543"/>
                    <a:pt x="11006" y="14514"/>
                  </a:cubicBezTo>
                  <a:lnTo>
                    <a:pt x="11640" y="14147"/>
                  </a:lnTo>
                  <a:lnTo>
                    <a:pt x="12754" y="16077"/>
                  </a:lnTo>
                  <a:cubicBezTo>
                    <a:pt x="12815" y="16179"/>
                    <a:pt x="12919" y="16237"/>
                    <a:pt x="13030" y="16237"/>
                  </a:cubicBezTo>
                  <a:cubicBezTo>
                    <a:pt x="13083" y="16237"/>
                    <a:pt x="13137" y="16224"/>
                    <a:pt x="13187" y="16194"/>
                  </a:cubicBezTo>
                  <a:lnTo>
                    <a:pt x="15339" y="14956"/>
                  </a:lnTo>
                  <a:cubicBezTo>
                    <a:pt x="15412" y="14913"/>
                    <a:pt x="15466" y="14844"/>
                    <a:pt x="15489" y="14761"/>
                  </a:cubicBezTo>
                  <a:cubicBezTo>
                    <a:pt x="15509" y="14679"/>
                    <a:pt x="15496" y="14593"/>
                    <a:pt x="15456" y="14520"/>
                  </a:cubicBezTo>
                  <a:lnTo>
                    <a:pt x="14984" y="13700"/>
                  </a:lnTo>
                  <a:lnTo>
                    <a:pt x="15291" y="13700"/>
                  </a:lnTo>
                  <a:cubicBezTo>
                    <a:pt x="15818" y="13700"/>
                    <a:pt x="16242" y="13274"/>
                    <a:pt x="16242" y="12749"/>
                  </a:cubicBezTo>
                  <a:lnTo>
                    <a:pt x="16242" y="952"/>
                  </a:lnTo>
                  <a:cubicBezTo>
                    <a:pt x="16237" y="424"/>
                    <a:pt x="15811" y="0"/>
                    <a:pt x="15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3"/>
            <p:cNvSpPr/>
            <p:nvPr/>
          </p:nvSpPr>
          <p:spPr>
            <a:xfrm>
              <a:off x="6024052" y="2137279"/>
              <a:ext cx="138014" cy="138116"/>
            </a:xfrm>
            <a:custGeom>
              <a:rect b="b" l="l" r="r" t="t"/>
              <a:pathLst>
                <a:path extrusionOk="0" h="6730" w="6725">
                  <a:moveTo>
                    <a:pt x="3366" y="2325"/>
                  </a:moveTo>
                  <a:cubicBezTo>
                    <a:pt x="3725" y="2325"/>
                    <a:pt x="4015" y="2619"/>
                    <a:pt x="4015" y="2977"/>
                  </a:cubicBezTo>
                  <a:lnTo>
                    <a:pt x="4015" y="3205"/>
                  </a:lnTo>
                  <a:cubicBezTo>
                    <a:pt x="4015" y="3527"/>
                    <a:pt x="3784" y="3814"/>
                    <a:pt x="3464" y="3862"/>
                  </a:cubicBezTo>
                  <a:cubicBezTo>
                    <a:pt x="3432" y="3867"/>
                    <a:pt x="3401" y="3869"/>
                    <a:pt x="3370" y="3869"/>
                  </a:cubicBezTo>
                  <a:cubicBezTo>
                    <a:pt x="3008" y="3869"/>
                    <a:pt x="2716" y="3578"/>
                    <a:pt x="2716" y="3218"/>
                  </a:cubicBezTo>
                  <a:lnTo>
                    <a:pt x="2716" y="2989"/>
                  </a:lnTo>
                  <a:cubicBezTo>
                    <a:pt x="2716" y="2665"/>
                    <a:pt x="2946" y="2381"/>
                    <a:pt x="3266" y="2332"/>
                  </a:cubicBezTo>
                  <a:cubicBezTo>
                    <a:pt x="3300" y="2327"/>
                    <a:pt x="3333" y="2325"/>
                    <a:pt x="3366" y="2325"/>
                  </a:cubicBezTo>
                  <a:close/>
                  <a:moveTo>
                    <a:pt x="3365" y="636"/>
                  </a:moveTo>
                  <a:cubicBezTo>
                    <a:pt x="3442" y="636"/>
                    <a:pt x="3520" y="639"/>
                    <a:pt x="3598" y="645"/>
                  </a:cubicBezTo>
                  <a:cubicBezTo>
                    <a:pt x="4938" y="754"/>
                    <a:pt x="6006" y="1848"/>
                    <a:pt x="6092" y="3192"/>
                  </a:cubicBezTo>
                  <a:cubicBezTo>
                    <a:pt x="6135" y="3893"/>
                    <a:pt x="5915" y="4542"/>
                    <a:pt x="5519" y="5047"/>
                  </a:cubicBezTo>
                  <a:cubicBezTo>
                    <a:pt x="5232" y="4598"/>
                    <a:pt x="4821" y="4255"/>
                    <a:pt x="4339" y="4058"/>
                  </a:cubicBezTo>
                  <a:cubicBezTo>
                    <a:pt x="4535" y="3832"/>
                    <a:pt x="4651" y="3537"/>
                    <a:pt x="4651" y="3218"/>
                  </a:cubicBezTo>
                  <a:lnTo>
                    <a:pt x="4651" y="2995"/>
                  </a:lnTo>
                  <a:cubicBezTo>
                    <a:pt x="4651" y="2335"/>
                    <a:pt x="4162" y="1769"/>
                    <a:pt x="3505" y="1698"/>
                  </a:cubicBezTo>
                  <a:cubicBezTo>
                    <a:pt x="3459" y="1693"/>
                    <a:pt x="3414" y="1691"/>
                    <a:pt x="3369" y="1691"/>
                  </a:cubicBezTo>
                  <a:cubicBezTo>
                    <a:pt x="2659" y="1691"/>
                    <a:pt x="2084" y="2265"/>
                    <a:pt x="2084" y="2977"/>
                  </a:cubicBezTo>
                  <a:lnTo>
                    <a:pt x="2084" y="3218"/>
                  </a:lnTo>
                  <a:cubicBezTo>
                    <a:pt x="2084" y="3537"/>
                    <a:pt x="2201" y="3832"/>
                    <a:pt x="2396" y="4058"/>
                  </a:cubicBezTo>
                  <a:cubicBezTo>
                    <a:pt x="1914" y="4253"/>
                    <a:pt x="1500" y="4600"/>
                    <a:pt x="1216" y="5047"/>
                  </a:cubicBezTo>
                  <a:cubicBezTo>
                    <a:pt x="853" y="4585"/>
                    <a:pt x="638" y="3999"/>
                    <a:pt x="638" y="3365"/>
                  </a:cubicBezTo>
                  <a:cubicBezTo>
                    <a:pt x="638" y="1861"/>
                    <a:pt x="1859" y="636"/>
                    <a:pt x="3365" y="636"/>
                  </a:cubicBezTo>
                  <a:close/>
                  <a:moveTo>
                    <a:pt x="3362" y="4499"/>
                  </a:moveTo>
                  <a:cubicBezTo>
                    <a:pt x="4078" y="4499"/>
                    <a:pt x="4715" y="4890"/>
                    <a:pt x="5045" y="5506"/>
                  </a:cubicBezTo>
                  <a:cubicBezTo>
                    <a:pt x="4583" y="5872"/>
                    <a:pt x="3997" y="6090"/>
                    <a:pt x="3362" y="6090"/>
                  </a:cubicBezTo>
                  <a:cubicBezTo>
                    <a:pt x="2728" y="6090"/>
                    <a:pt x="2145" y="5874"/>
                    <a:pt x="1678" y="5506"/>
                  </a:cubicBezTo>
                  <a:cubicBezTo>
                    <a:pt x="2008" y="4890"/>
                    <a:pt x="2647" y="4499"/>
                    <a:pt x="3362" y="4499"/>
                  </a:cubicBezTo>
                  <a:close/>
                  <a:moveTo>
                    <a:pt x="3362" y="1"/>
                  </a:moveTo>
                  <a:cubicBezTo>
                    <a:pt x="1510" y="1"/>
                    <a:pt x="1" y="1510"/>
                    <a:pt x="1" y="3362"/>
                  </a:cubicBezTo>
                  <a:cubicBezTo>
                    <a:pt x="1" y="4324"/>
                    <a:pt x="407" y="5194"/>
                    <a:pt x="1056" y="5808"/>
                  </a:cubicBezTo>
                  <a:lnTo>
                    <a:pt x="1092" y="5844"/>
                  </a:lnTo>
                  <a:cubicBezTo>
                    <a:pt x="1691" y="6392"/>
                    <a:pt x="2487" y="6729"/>
                    <a:pt x="3357" y="6729"/>
                  </a:cubicBezTo>
                  <a:cubicBezTo>
                    <a:pt x="4230" y="6729"/>
                    <a:pt x="5032" y="6392"/>
                    <a:pt x="5633" y="5844"/>
                  </a:cubicBezTo>
                  <a:cubicBezTo>
                    <a:pt x="5646" y="5833"/>
                    <a:pt x="5659" y="5821"/>
                    <a:pt x="5666" y="5808"/>
                  </a:cubicBezTo>
                  <a:cubicBezTo>
                    <a:pt x="6318" y="5197"/>
                    <a:pt x="6724" y="4326"/>
                    <a:pt x="6724" y="3362"/>
                  </a:cubicBezTo>
                  <a:cubicBezTo>
                    <a:pt x="6724" y="1510"/>
                    <a:pt x="5215" y="1"/>
                    <a:pt x="3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3"/>
            <p:cNvSpPr/>
            <p:nvPr/>
          </p:nvSpPr>
          <p:spPr>
            <a:xfrm>
              <a:off x="6174790" y="2137382"/>
              <a:ext cx="119769" cy="44288"/>
            </a:xfrm>
            <a:custGeom>
              <a:rect b="b" l="l" r="r" t="t"/>
              <a:pathLst>
                <a:path extrusionOk="0" h="2158" w="5836">
                  <a:moveTo>
                    <a:pt x="5202" y="635"/>
                  </a:moveTo>
                  <a:lnTo>
                    <a:pt x="5202" y="1523"/>
                  </a:lnTo>
                  <a:lnTo>
                    <a:pt x="635" y="1523"/>
                  </a:lnTo>
                  <a:lnTo>
                    <a:pt x="635" y="635"/>
                  </a:lnTo>
                  <a:close/>
                  <a:moveTo>
                    <a:pt x="318" y="1"/>
                  </a:moveTo>
                  <a:cubicBezTo>
                    <a:pt x="143" y="1"/>
                    <a:pt x="1" y="143"/>
                    <a:pt x="1" y="318"/>
                  </a:cubicBezTo>
                  <a:lnTo>
                    <a:pt x="1" y="1840"/>
                  </a:lnTo>
                  <a:cubicBezTo>
                    <a:pt x="1" y="2013"/>
                    <a:pt x="143" y="2157"/>
                    <a:pt x="318" y="2157"/>
                  </a:cubicBezTo>
                  <a:lnTo>
                    <a:pt x="5519" y="2157"/>
                  </a:lnTo>
                  <a:cubicBezTo>
                    <a:pt x="5691" y="2157"/>
                    <a:pt x="5836" y="2013"/>
                    <a:pt x="5836" y="1840"/>
                  </a:cubicBezTo>
                  <a:lnTo>
                    <a:pt x="5836" y="318"/>
                  </a:lnTo>
                  <a:cubicBezTo>
                    <a:pt x="5836" y="143"/>
                    <a:pt x="5691" y="1"/>
                    <a:pt x="5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3"/>
            <p:cNvSpPr/>
            <p:nvPr/>
          </p:nvSpPr>
          <p:spPr>
            <a:xfrm>
              <a:off x="6175057" y="2199873"/>
              <a:ext cx="119769" cy="13032"/>
            </a:xfrm>
            <a:custGeom>
              <a:rect b="b" l="l" r="r" t="t"/>
              <a:pathLst>
                <a:path extrusionOk="0" h="635" w="5836">
                  <a:moveTo>
                    <a:pt x="317" y="0"/>
                  </a:moveTo>
                  <a:cubicBezTo>
                    <a:pt x="142" y="0"/>
                    <a:pt x="0" y="142"/>
                    <a:pt x="0" y="317"/>
                  </a:cubicBezTo>
                  <a:cubicBezTo>
                    <a:pt x="0" y="490"/>
                    <a:pt x="142" y="635"/>
                    <a:pt x="317" y="635"/>
                  </a:cubicBezTo>
                  <a:lnTo>
                    <a:pt x="5518" y="635"/>
                  </a:lnTo>
                  <a:cubicBezTo>
                    <a:pt x="5691" y="635"/>
                    <a:pt x="5835" y="490"/>
                    <a:pt x="5835" y="317"/>
                  </a:cubicBezTo>
                  <a:cubicBezTo>
                    <a:pt x="5835" y="142"/>
                    <a:pt x="5691" y="0"/>
                    <a:pt x="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3"/>
            <p:cNvSpPr/>
            <p:nvPr/>
          </p:nvSpPr>
          <p:spPr>
            <a:xfrm>
              <a:off x="6086585" y="2305297"/>
              <a:ext cx="13052" cy="13052"/>
            </a:xfrm>
            <a:custGeom>
              <a:rect b="b" l="l" r="r" t="t"/>
              <a:pathLst>
                <a:path extrusionOk="0" h="636" w="636">
                  <a:moveTo>
                    <a:pt x="318" y="1"/>
                  </a:moveTo>
                  <a:cubicBezTo>
                    <a:pt x="234" y="1"/>
                    <a:pt x="153" y="34"/>
                    <a:pt x="92" y="92"/>
                  </a:cubicBezTo>
                  <a:cubicBezTo>
                    <a:pt x="31" y="153"/>
                    <a:pt x="1" y="232"/>
                    <a:pt x="1" y="318"/>
                  </a:cubicBezTo>
                  <a:cubicBezTo>
                    <a:pt x="1" y="399"/>
                    <a:pt x="36" y="483"/>
                    <a:pt x="92" y="541"/>
                  </a:cubicBezTo>
                  <a:cubicBezTo>
                    <a:pt x="153" y="602"/>
                    <a:pt x="232" y="635"/>
                    <a:pt x="318" y="635"/>
                  </a:cubicBezTo>
                  <a:cubicBezTo>
                    <a:pt x="399" y="635"/>
                    <a:pt x="483" y="600"/>
                    <a:pt x="544" y="541"/>
                  </a:cubicBezTo>
                  <a:cubicBezTo>
                    <a:pt x="602" y="483"/>
                    <a:pt x="635" y="402"/>
                    <a:pt x="635" y="318"/>
                  </a:cubicBezTo>
                  <a:cubicBezTo>
                    <a:pt x="635" y="234"/>
                    <a:pt x="600" y="153"/>
                    <a:pt x="544" y="92"/>
                  </a:cubicBezTo>
                  <a:cubicBezTo>
                    <a:pt x="483" y="31"/>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113"/>
          <p:cNvGrpSpPr/>
          <p:nvPr/>
        </p:nvGrpSpPr>
        <p:grpSpPr>
          <a:xfrm>
            <a:off x="6542800" y="2037109"/>
            <a:ext cx="336877" cy="333347"/>
            <a:chOff x="6542800" y="2037109"/>
            <a:chExt cx="336877" cy="333347"/>
          </a:xfrm>
        </p:grpSpPr>
        <p:sp>
          <p:nvSpPr>
            <p:cNvPr id="4421" name="Google Shape;4421;p113"/>
            <p:cNvSpPr/>
            <p:nvPr/>
          </p:nvSpPr>
          <p:spPr>
            <a:xfrm>
              <a:off x="6542800" y="2037109"/>
              <a:ext cx="336877" cy="333347"/>
            </a:xfrm>
            <a:custGeom>
              <a:rect b="b" l="l" r="r" t="t"/>
              <a:pathLst>
                <a:path extrusionOk="0" h="16243" w="16415">
                  <a:moveTo>
                    <a:pt x="10072" y="7482"/>
                  </a:moveTo>
                  <a:lnTo>
                    <a:pt x="10072" y="8370"/>
                  </a:lnTo>
                  <a:lnTo>
                    <a:pt x="7155" y="8370"/>
                  </a:lnTo>
                  <a:lnTo>
                    <a:pt x="7155" y="7482"/>
                  </a:lnTo>
                  <a:close/>
                  <a:moveTo>
                    <a:pt x="10072" y="9005"/>
                  </a:moveTo>
                  <a:lnTo>
                    <a:pt x="10072" y="9892"/>
                  </a:lnTo>
                  <a:lnTo>
                    <a:pt x="7155" y="9892"/>
                  </a:lnTo>
                  <a:lnTo>
                    <a:pt x="7155" y="9005"/>
                  </a:lnTo>
                  <a:close/>
                  <a:moveTo>
                    <a:pt x="10072" y="10527"/>
                  </a:moveTo>
                  <a:lnTo>
                    <a:pt x="10072" y="11415"/>
                  </a:lnTo>
                  <a:lnTo>
                    <a:pt x="7155" y="11415"/>
                  </a:lnTo>
                  <a:lnTo>
                    <a:pt x="7155" y="10527"/>
                  </a:lnTo>
                  <a:close/>
                  <a:moveTo>
                    <a:pt x="10072" y="12049"/>
                  </a:moveTo>
                  <a:lnTo>
                    <a:pt x="10072" y="12937"/>
                  </a:lnTo>
                  <a:lnTo>
                    <a:pt x="7155" y="12937"/>
                  </a:lnTo>
                  <a:lnTo>
                    <a:pt x="7155" y="12049"/>
                  </a:lnTo>
                  <a:close/>
                  <a:moveTo>
                    <a:pt x="10072" y="13571"/>
                  </a:moveTo>
                  <a:lnTo>
                    <a:pt x="10072" y="14459"/>
                  </a:lnTo>
                  <a:lnTo>
                    <a:pt x="7155" y="14459"/>
                  </a:lnTo>
                  <a:lnTo>
                    <a:pt x="7155" y="13571"/>
                  </a:lnTo>
                  <a:close/>
                  <a:moveTo>
                    <a:pt x="6204" y="6322"/>
                  </a:moveTo>
                  <a:cubicBezTo>
                    <a:pt x="6379" y="6322"/>
                    <a:pt x="6520" y="6465"/>
                    <a:pt x="6520" y="6640"/>
                  </a:cubicBezTo>
                  <a:lnTo>
                    <a:pt x="6520" y="15296"/>
                  </a:lnTo>
                  <a:cubicBezTo>
                    <a:pt x="6520" y="15471"/>
                    <a:pt x="6379" y="15614"/>
                    <a:pt x="6204" y="15614"/>
                  </a:cubicBezTo>
                  <a:cubicBezTo>
                    <a:pt x="6189" y="15614"/>
                    <a:pt x="6173" y="15613"/>
                    <a:pt x="6158" y="15611"/>
                  </a:cubicBezTo>
                  <a:cubicBezTo>
                    <a:pt x="5998" y="15588"/>
                    <a:pt x="5886" y="15446"/>
                    <a:pt x="5886" y="15289"/>
                  </a:cubicBezTo>
                  <a:lnTo>
                    <a:pt x="5886" y="6650"/>
                  </a:lnTo>
                  <a:cubicBezTo>
                    <a:pt x="5886" y="6490"/>
                    <a:pt x="5998" y="6348"/>
                    <a:pt x="6158" y="6325"/>
                  </a:cubicBezTo>
                  <a:cubicBezTo>
                    <a:pt x="6173" y="6323"/>
                    <a:pt x="6189" y="6322"/>
                    <a:pt x="6204" y="6322"/>
                  </a:cubicBezTo>
                  <a:close/>
                  <a:moveTo>
                    <a:pt x="11024" y="6322"/>
                  </a:moveTo>
                  <a:cubicBezTo>
                    <a:pt x="11199" y="6322"/>
                    <a:pt x="11341" y="6465"/>
                    <a:pt x="11341" y="6640"/>
                  </a:cubicBezTo>
                  <a:lnTo>
                    <a:pt x="11341" y="15296"/>
                  </a:lnTo>
                  <a:cubicBezTo>
                    <a:pt x="11341" y="15471"/>
                    <a:pt x="11199" y="15614"/>
                    <a:pt x="11024" y="15614"/>
                  </a:cubicBezTo>
                  <a:cubicBezTo>
                    <a:pt x="11009" y="15614"/>
                    <a:pt x="10994" y="15613"/>
                    <a:pt x="10978" y="15611"/>
                  </a:cubicBezTo>
                  <a:cubicBezTo>
                    <a:pt x="10818" y="15588"/>
                    <a:pt x="10707" y="15446"/>
                    <a:pt x="10707" y="15289"/>
                  </a:cubicBezTo>
                  <a:lnTo>
                    <a:pt x="10707" y="6650"/>
                  </a:lnTo>
                  <a:cubicBezTo>
                    <a:pt x="10707" y="6490"/>
                    <a:pt x="10818" y="6348"/>
                    <a:pt x="10978" y="6325"/>
                  </a:cubicBezTo>
                  <a:cubicBezTo>
                    <a:pt x="10994" y="6323"/>
                    <a:pt x="11009" y="6322"/>
                    <a:pt x="11024" y="6322"/>
                  </a:cubicBezTo>
                  <a:close/>
                  <a:moveTo>
                    <a:pt x="6972" y="1"/>
                  </a:moveTo>
                  <a:cubicBezTo>
                    <a:pt x="6246" y="1"/>
                    <a:pt x="5526" y="178"/>
                    <a:pt x="4889" y="513"/>
                  </a:cubicBezTo>
                  <a:cubicBezTo>
                    <a:pt x="4732" y="594"/>
                    <a:pt x="4674" y="785"/>
                    <a:pt x="4755" y="939"/>
                  </a:cubicBezTo>
                  <a:cubicBezTo>
                    <a:pt x="4813" y="1049"/>
                    <a:pt x="4923" y="1110"/>
                    <a:pt x="5036" y="1110"/>
                  </a:cubicBezTo>
                  <a:cubicBezTo>
                    <a:pt x="5086" y="1110"/>
                    <a:pt x="5136" y="1099"/>
                    <a:pt x="5183" y="1074"/>
                  </a:cubicBezTo>
                  <a:cubicBezTo>
                    <a:pt x="5739" y="782"/>
                    <a:pt x="6340" y="635"/>
                    <a:pt x="6972" y="635"/>
                  </a:cubicBezTo>
                  <a:cubicBezTo>
                    <a:pt x="8634" y="635"/>
                    <a:pt x="10105" y="1693"/>
                    <a:pt x="10638" y="3268"/>
                  </a:cubicBezTo>
                  <a:cubicBezTo>
                    <a:pt x="10668" y="3367"/>
                    <a:pt x="10750" y="3443"/>
                    <a:pt x="10851" y="3471"/>
                  </a:cubicBezTo>
                  <a:cubicBezTo>
                    <a:pt x="10880" y="3479"/>
                    <a:pt x="10909" y="3484"/>
                    <a:pt x="10938" y="3484"/>
                  </a:cubicBezTo>
                  <a:cubicBezTo>
                    <a:pt x="11009" y="3484"/>
                    <a:pt x="11081" y="3460"/>
                    <a:pt x="11138" y="3415"/>
                  </a:cubicBezTo>
                  <a:cubicBezTo>
                    <a:pt x="11640" y="3010"/>
                    <a:pt x="12249" y="2794"/>
                    <a:pt x="12896" y="2794"/>
                  </a:cubicBezTo>
                  <a:cubicBezTo>
                    <a:pt x="14494" y="2794"/>
                    <a:pt x="15781" y="4144"/>
                    <a:pt x="15679" y="5765"/>
                  </a:cubicBezTo>
                  <a:cubicBezTo>
                    <a:pt x="15588" y="7239"/>
                    <a:pt x="14340" y="8378"/>
                    <a:pt x="12860" y="8378"/>
                  </a:cubicBezTo>
                  <a:lnTo>
                    <a:pt x="11975" y="8378"/>
                  </a:lnTo>
                  <a:lnTo>
                    <a:pt x="11975" y="6653"/>
                  </a:lnTo>
                  <a:cubicBezTo>
                    <a:pt x="11975" y="6150"/>
                    <a:pt x="11595" y="5724"/>
                    <a:pt x="11097" y="5686"/>
                  </a:cubicBezTo>
                  <a:cubicBezTo>
                    <a:pt x="11072" y="5684"/>
                    <a:pt x="11047" y="5683"/>
                    <a:pt x="11022" y="5683"/>
                  </a:cubicBezTo>
                  <a:cubicBezTo>
                    <a:pt x="10498" y="5683"/>
                    <a:pt x="10072" y="6109"/>
                    <a:pt x="10072" y="6632"/>
                  </a:cubicBezTo>
                  <a:lnTo>
                    <a:pt x="10072" y="6856"/>
                  </a:lnTo>
                  <a:lnTo>
                    <a:pt x="7155" y="6856"/>
                  </a:lnTo>
                  <a:lnTo>
                    <a:pt x="7155" y="6653"/>
                  </a:lnTo>
                  <a:cubicBezTo>
                    <a:pt x="7155" y="6150"/>
                    <a:pt x="6774" y="5724"/>
                    <a:pt x="6277" y="5686"/>
                  </a:cubicBezTo>
                  <a:cubicBezTo>
                    <a:pt x="6252" y="5684"/>
                    <a:pt x="6227" y="5683"/>
                    <a:pt x="6202" y="5683"/>
                  </a:cubicBezTo>
                  <a:cubicBezTo>
                    <a:pt x="5677" y="5683"/>
                    <a:pt x="5252" y="6109"/>
                    <a:pt x="5252" y="6632"/>
                  </a:cubicBezTo>
                  <a:lnTo>
                    <a:pt x="5252" y="8378"/>
                  </a:lnTo>
                  <a:lnTo>
                    <a:pt x="2436" y="8378"/>
                  </a:lnTo>
                  <a:cubicBezTo>
                    <a:pt x="1548" y="8378"/>
                    <a:pt x="792" y="7703"/>
                    <a:pt x="721" y="6818"/>
                  </a:cubicBezTo>
                  <a:cubicBezTo>
                    <a:pt x="642" y="5818"/>
                    <a:pt x="1431" y="4983"/>
                    <a:pt x="2410" y="4983"/>
                  </a:cubicBezTo>
                  <a:cubicBezTo>
                    <a:pt x="2517" y="4983"/>
                    <a:pt x="2621" y="4993"/>
                    <a:pt x="2723" y="5014"/>
                  </a:cubicBezTo>
                  <a:cubicBezTo>
                    <a:pt x="2745" y="5017"/>
                    <a:pt x="2767" y="5019"/>
                    <a:pt x="2789" y="5019"/>
                  </a:cubicBezTo>
                  <a:cubicBezTo>
                    <a:pt x="2817" y="5019"/>
                    <a:pt x="2845" y="5016"/>
                    <a:pt x="2872" y="5009"/>
                  </a:cubicBezTo>
                  <a:cubicBezTo>
                    <a:pt x="3024" y="4968"/>
                    <a:pt x="3116" y="4831"/>
                    <a:pt x="3106" y="4689"/>
                  </a:cubicBezTo>
                  <a:cubicBezTo>
                    <a:pt x="3103" y="4626"/>
                    <a:pt x="3103" y="4565"/>
                    <a:pt x="3103" y="4511"/>
                  </a:cubicBezTo>
                  <a:cubicBezTo>
                    <a:pt x="3103" y="3890"/>
                    <a:pt x="3245" y="3294"/>
                    <a:pt x="3527" y="2746"/>
                  </a:cubicBezTo>
                  <a:cubicBezTo>
                    <a:pt x="3608" y="2591"/>
                    <a:pt x="3547" y="2401"/>
                    <a:pt x="3392" y="2317"/>
                  </a:cubicBezTo>
                  <a:cubicBezTo>
                    <a:pt x="3346" y="2294"/>
                    <a:pt x="3296" y="2283"/>
                    <a:pt x="3248" y="2283"/>
                  </a:cubicBezTo>
                  <a:cubicBezTo>
                    <a:pt x="3132" y="2283"/>
                    <a:pt x="3021" y="2345"/>
                    <a:pt x="2964" y="2454"/>
                  </a:cubicBezTo>
                  <a:cubicBezTo>
                    <a:pt x="2662" y="3037"/>
                    <a:pt x="2494" y="3689"/>
                    <a:pt x="2471" y="4349"/>
                  </a:cubicBezTo>
                  <a:lnTo>
                    <a:pt x="2410" y="4349"/>
                  </a:lnTo>
                  <a:cubicBezTo>
                    <a:pt x="1076" y="4349"/>
                    <a:pt x="0" y="5478"/>
                    <a:pt x="84" y="6830"/>
                  </a:cubicBezTo>
                  <a:cubicBezTo>
                    <a:pt x="160" y="8061"/>
                    <a:pt x="1203" y="9012"/>
                    <a:pt x="2436" y="9012"/>
                  </a:cubicBezTo>
                  <a:lnTo>
                    <a:pt x="5249" y="9012"/>
                  </a:lnTo>
                  <a:lnTo>
                    <a:pt x="5249" y="15271"/>
                  </a:lnTo>
                  <a:cubicBezTo>
                    <a:pt x="5249" y="15773"/>
                    <a:pt x="5630" y="16202"/>
                    <a:pt x="6127" y="16240"/>
                  </a:cubicBezTo>
                  <a:cubicBezTo>
                    <a:pt x="6151" y="16242"/>
                    <a:pt x="6175" y="16243"/>
                    <a:pt x="6198" y="16243"/>
                  </a:cubicBezTo>
                  <a:cubicBezTo>
                    <a:pt x="6724" y="16243"/>
                    <a:pt x="7152" y="15816"/>
                    <a:pt x="7152" y="15291"/>
                  </a:cubicBezTo>
                  <a:lnTo>
                    <a:pt x="7152" y="15101"/>
                  </a:lnTo>
                  <a:lnTo>
                    <a:pt x="10070" y="15101"/>
                  </a:lnTo>
                  <a:lnTo>
                    <a:pt x="10070" y="15271"/>
                  </a:lnTo>
                  <a:cubicBezTo>
                    <a:pt x="10070" y="15773"/>
                    <a:pt x="10450" y="16202"/>
                    <a:pt x="10948" y="16240"/>
                  </a:cubicBezTo>
                  <a:cubicBezTo>
                    <a:pt x="10971" y="16242"/>
                    <a:pt x="10995" y="16243"/>
                    <a:pt x="11019" y="16243"/>
                  </a:cubicBezTo>
                  <a:cubicBezTo>
                    <a:pt x="11545" y="16243"/>
                    <a:pt x="11973" y="15816"/>
                    <a:pt x="11973" y="15291"/>
                  </a:cubicBezTo>
                  <a:lnTo>
                    <a:pt x="11973" y="9012"/>
                  </a:lnTo>
                  <a:lnTo>
                    <a:pt x="12855" y="9012"/>
                  </a:lnTo>
                  <a:cubicBezTo>
                    <a:pt x="14685" y="9012"/>
                    <a:pt x="16217" y="7591"/>
                    <a:pt x="16311" y="5765"/>
                  </a:cubicBezTo>
                  <a:cubicBezTo>
                    <a:pt x="16415" y="3791"/>
                    <a:pt x="14842" y="2155"/>
                    <a:pt x="12893" y="2155"/>
                  </a:cubicBezTo>
                  <a:cubicBezTo>
                    <a:pt x="12252" y="2155"/>
                    <a:pt x="11625" y="2337"/>
                    <a:pt x="11085" y="2672"/>
                  </a:cubicBezTo>
                  <a:cubicBezTo>
                    <a:pt x="10369" y="1059"/>
                    <a:pt x="8763" y="1"/>
                    <a:pt x="69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3"/>
            <p:cNvSpPr/>
            <p:nvPr/>
          </p:nvSpPr>
          <p:spPr>
            <a:xfrm>
              <a:off x="6618507" y="2062721"/>
              <a:ext cx="13032" cy="13052"/>
            </a:xfrm>
            <a:custGeom>
              <a:rect b="b" l="l" r="r" t="t"/>
              <a:pathLst>
                <a:path extrusionOk="0" h="636" w="635">
                  <a:moveTo>
                    <a:pt x="317" y="1"/>
                  </a:moveTo>
                  <a:cubicBezTo>
                    <a:pt x="236" y="1"/>
                    <a:pt x="152" y="34"/>
                    <a:pt x="91" y="92"/>
                  </a:cubicBezTo>
                  <a:cubicBezTo>
                    <a:pt x="33" y="153"/>
                    <a:pt x="0" y="232"/>
                    <a:pt x="0" y="318"/>
                  </a:cubicBezTo>
                  <a:cubicBezTo>
                    <a:pt x="0" y="399"/>
                    <a:pt x="36" y="483"/>
                    <a:pt x="91" y="541"/>
                  </a:cubicBezTo>
                  <a:cubicBezTo>
                    <a:pt x="152" y="600"/>
                    <a:pt x="231" y="635"/>
                    <a:pt x="317" y="635"/>
                  </a:cubicBezTo>
                  <a:cubicBezTo>
                    <a:pt x="401" y="635"/>
                    <a:pt x="482" y="600"/>
                    <a:pt x="543" y="541"/>
                  </a:cubicBezTo>
                  <a:cubicBezTo>
                    <a:pt x="604" y="483"/>
                    <a:pt x="634" y="402"/>
                    <a:pt x="634" y="318"/>
                  </a:cubicBezTo>
                  <a:cubicBezTo>
                    <a:pt x="634" y="234"/>
                    <a:pt x="599" y="153"/>
                    <a:pt x="543" y="92"/>
                  </a:cubicBezTo>
                  <a:cubicBezTo>
                    <a:pt x="482" y="31"/>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113"/>
          <p:cNvGrpSpPr/>
          <p:nvPr/>
        </p:nvGrpSpPr>
        <p:grpSpPr>
          <a:xfrm>
            <a:off x="7072465" y="2037170"/>
            <a:ext cx="307201" cy="333285"/>
            <a:chOff x="7072465" y="2037170"/>
            <a:chExt cx="307201" cy="333285"/>
          </a:xfrm>
        </p:grpSpPr>
        <p:sp>
          <p:nvSpPr>
            <p:cNvPr id="4424" name="Google Shape;4424;p113"/>
            <p:cNvSpPr/>
            <p:nvPr/>
          </p:nvSpPr>
          <p:spPr>
            <a:xfrm>
              <a:off x="7072465" y="2037170"/>
              <a:ext cx="307201" cy="333285"/>
            </a:xfrm>
            <a:custGeom>
              <a:rect b="b" l="l" r="r" t="t"/>
              <a:pathLst>
                <a:path extrusionOk="0" h="16240" w="14969">
                  <a:moveTo>
                    <a:pt x="2093" y="2347"/>
                  </a:moveTo>
                  <a:lnTo>
                    <a:pt x="2093" y="10179"/>
                  </a:lnTo>
                  <a:lnTo>
                    <a:pt x="635" y="10179"/>
                  </a:lnTo>
                  <a:lnTo>
                    <a:pt x="635" y="3298"/>
                  </a:lnTo>
                  <a:cubicBezTo>
                    <a:pt x="635" y="2771"/>
                    <a:pt x="1058" y="2347"/>
                    <a:pt x="1586" y="2347"/>
                  </a:cubicBezTo>
                  <a:close/>
                  <a:moveTo>
                    <a:pt x="12242" y="634"/>
                  </a:moveTo>
                  <a:lnTo>
                    <a:pt x="12242" y="10179"/>
                  </a:lnTo>
                  <a:lnTo>
                    <a:pt x="2728" y="10179"/>
                  </a:lnTo>
                  <a:lnTo>
                    <a:pt x="2728" y="634"/>
                  </a:lnTo>
                  <a:close/>
                  <a:moveTo>
                    <a:pt x="13383" y="2347"/>
                  </a:moveTo>
                  <a:cubicBezTo>
                    <a:pt x="13908" y="2347"/>
                    <a:pt x="14335" y="2771"/>
                    <a:pt x="14335" y="3298"/>
                  </a:cubicBezTo>
                  <a:lnTo>
                    <a:pt x="14335" y="10179"/>
                  </a:lnTo>
                  <a:lnTo>
                    <a:pt x="12876" y="10179"/>
                  </a:lnTo>
                  <a:lnTo>
                    <a:pt x="12876" y="2347"/>
                  </a:lnTo>
                  <a:close/>
                  <a:moveTo>
                    <a:pt x="14335" y="10813"/>
                  </a:moveTo>
                  <a:lnTo>
                    <a:pt x="14335" y="11100"/>
                  </a:lnTo>
                  <a:cubicBezTo>
                    <a:pt x="14335" y="11622"/>
                    <a:pt x="13908" y="12051"/>
                    <a:pt x="13383" y="12051"/>
                  </a:cubicBezTo>
                  <a:lnTo>
                    <a:pt x="1586" y="12051"/>
                  </a:lnTo>
                  <a:cubicBezTo>
                    <a:pt x="1058" y="12051"/>
                    <a:pt x="635" y="11625"/>
                    <a:pt x="635" y="11100"/>
                  </a:cubicBezTo>
                  <a:lnTo>
                    <a:pt x="635" y="10813"/>
                  </a:lnTo>
                  <a:close/>
                  <a:moveTo>
                    <a:pt x="8436" y="12685"/>
                  </a:moveTo>
                  <a:lnTo>
                    <a:pt x="8436" y="14081"/>
                  </a:lnTo>
                  <a:lnTo>
                    <a:pt x="6533" y="14081"/>
                  </a:lnTo>
                  <a:lnTo>
                    <a:pt x="6533" y="12685"/>
                  </a:lnTo>
                  <a:close/>
                  <a:moveTo>
                    <a:pt x="9009" y="14715"/>
                  </a:moveTo>
                  <a:cubicBezTo>
                    <a:pt x="9560" y="14715"/>
                    <a:pt x="10032" y="15090"/>
                    <a:pt x="10171" y="15603"/>
                  </a:cubicBezTo>
                  <a:lnTo>
                    <a:pt x="4800" y="15603"/>
                  </a:lnTo>
                  <a:cubicBezTo>
                    <a:pt x="4940" y="15090"/>
                    <a:pt x="5409" y="14715"/>
                    <a:pt x="5965" y="14715"/>
                  </a:cubicBezTo>
                  <a:close/>
                  <a:moveTo>
                    <a:pt x="2411" y="0"/>
                  </a:moveTo>
                  <a:cubicBezTo>
                    <a:pt x="2236" y="0"/>
                    <a:pt x="2093" y="142"/>
                    <a:pt x="2093" y="317"/>
                  </a:cubicBezTo>
                  <a:lnTo>
                    <a:pt x="2093" y="1713"/>
                  </a:lnTo>
                  <a:lnTo>
                    <a:pt x="1586" y="1713"/>
                  </a:lnTo>
                  <a:cubicBezTo>
                    <a:pt x="711" y="1713"/>
                    <a:pt x="0" y="2423"/>
                    <a:pt x="0" y="3298"/>
                  </a:cubicBezTo>
                  <a:lnTo>
                    <a:pt x="0" y="11100"/>
                  </a:lnTo>
                  <a:cubicBezTo>
                    <a:pt x="0" y="11975"/>
                    <a:pt x="711" y="12685"/>
                    <a:pt x="1586" y="12685"/>
                  </a:cubicBezTo>
                  <a:lnTo>
                    <a:pt x="5899" y="12685"/>
                  </a:lnTo>
                  <a:lnTo>
                    <a:pt x="5899" y="14083"/>
                  </a:lnTo>
                  <a:cubicBezTo>
                    <a:pt x="4915" y="14119"/>
                    <a:pt x="4123" y="14925"/>
                    <a:pt x="4123" y="15920"/>
                  </a:cubicBezTo>
                  <a:cubicBezTo>
                    <a:pt x="4123" y="16092"/>
                    <a:pt x="4265" y="16240"/>
                    <a:pt x="4440" y="16240"/>
                  </a:cubicBezTo>
                  <a:lnTo>
                    <a:pt x="10529" y="16240"/>
                  </a:lnTo>
                  <a:cubicBezTo>
                    <a:pt x="10702" y="16240"/>
                    <a:pt x="10846" y="16098"/>
                    <a:pt x="10846" y="15920"/>
                  </a:cubicBezTo>
                  <a:cubicBezTo>
                    <a:pt x="10846" y="14925"/>
                    <a:pt x="10052" y="14119"/>
                    <a:pt x="9070" y="14083"/>
                  </a:cubicBezTo>
                  <a:lnTo>
                    <a:pt x="9070" y="12685"/>
                  </a:lnTo>
                  <a:lnTo>
                    <a:pt x="13383" y="12685"/>
                  </a:lnTo>
                  <a:cubicBezTo>
                    <a:pt x="14259" y="12685"/>
                    <a:pt x="14969" y="11975"/>
                    <a:pt x="14969" y="11100"/>
                  </a:cubicBezTo>
                  <a:lnTo>
                    <a:pt x="14969" y="3298"/>
                  </a:lnTo>
                  <a:cubicBezTo>
                    <a:pt x="14969" y="2421"/>
                    <a:pt x="14259" y="1713"/>
                    <a:pt x="13383" y="1713"/>
                  </a:cubicBezTo>
                  <a:lnTo>
                    <a:pt x="12876" y="1713"/>
                  </a:lnTo>
                  <a:lnTo>
                    <a:pt x="12876" y="317"/>
                  </a:lnTo>
                  <a:cubicBezTo>
                    <a:pt x="12876" y="142"/>
                    <a:pt x="12731" y="0"/>
                    <a:pt x="12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3"/>
            <p:cNvSpPr/>
            <p:nvPr/>
          </p:nvSpPr>
          <p:spPr>
            <a:xfrm>
              <a:off x="7219550" y="2265257"/>
              <a:ext cx="13032" cy="13052"/>
            </a:xfrm>
            <a:custGeom>
              <a:rect b="b" l="l" r="r" t="t"/>
              <a:pathLst>
                <a:path extrusionOk="0" h="636" w="635">
                  <a:moveTo>
                    <a:pt x="318" y="1"/>
                  </a:moveTo>
                  <a:cubicBezTo>
                    <a:pt x="234" y="1"/>
                    <a:pt x="153" y="36"/>
                    <a:pt x="92" y="92"/>
                  </a:cubicBezTo>
                  <a:cubicBezTo>
                    <a:pt x="31" y="153"/>
                    <a:pt x="1" y="232"/>
                    <a:pt x="1" y="318"/>
                  </a:cubicBezTo>
                  <a:cubicBezTo>
                    <a:pt x="1" y="399"/>
                    <a:pt x="36" y="483"/>
                    <a:pt x="92" y="544"/>
                  </a:cubicBezTo>
                  <a:cubicBezTo>
                    <a:pt x="153" y="602"/>
                    <a:pt x="231" y="635"/>
                    <a:pt x="318" y="635"/>
                  </a:cubicBezTo>
                  <a:cubicBezTo>
                    <a:pt x="404" y="635"/>
                    <a:pt x="483" y="600"/>
                    <a:pt x="543" y="544"/>
                  </a:cubicBezTo>
                  <a:cubicBezTo>
                    <a:pt x="602" y="483"/>
                    <a:pt x="635" y="404"/>
                    <a:pt x="635" y="318"/>
                  </a:cubicBezTo>
                  <a:cubicBezTo>
                    <a:pt x="635" y="234"/>
                    <a:pt x="599" y="153"/>
                    <a:pt x="543" y="92"/>
                  </a:cubicBezTo>
                  <a:cubicBezTo>
                    <a:pt x="483" y="36"/>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3"/>
            <p:cNvSpPr/>
            <p:nvPr/>
          </p:nvSpPr>
          <p:spPr>
            <a:xfrm>
              <a:off x="7181645" y="2183578"/>
              <a:ext cx="114782" cy="13032"/>
            </a:xfrm>
            <a:custGeom>
              <a:rect b="b" l="l" r="r" t="t"/>
              <a:pathLst>
                <a:path extrusionOk="0" h="635" w="5593">
                  <a:moveTo>
                    <a:pt x="353" y="0"/>
                  </a:moveTo>
                  <a:cubicBezTo>
                    <a:pt x="196" y="0"/>
                    <a:pt x="51" y="114"/>
                    <a:pt x="31" y="269"/>
                  </a:cubicBezTo>
                  <a:cubicBezTo>
                    <a:pt x="1" y="467"/>
                    <a:pt x="153" y="635"/>
                    <a:pt x="343" y="635"/>
                  </a:cubicBezTo>
                  <a:lnTo>
                    <a:pt x="5240" y="635"/>
                  </a:lnTo>
                  <a:cubicBezTo>
                    <a:pt x="5399" y="635"/>
                    <a:pt x="5541" y="520"/>
                    <a:pt x="5564" y="366"/>
                  </a:cubicBezTo>
                  <a:cubicBezTo>
                    <a:pt x="5592" y="168"/>
                    <a:pt x="5440" y="0"/>
                    <a:pt x="5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3"/>
            <p:cNvSpPr/>
            <p:nvPr/>
          </p:nvSpPr>
          <p:spPr>
            <a:xfrm>
              <a:off x="7181645" y="2214813"/>
              <a:ext cx="114782" cy="13032"/>
            </a:xfrm>
            <a:custGeom>
              <a:rect b="b" l="l" r="r" t="t"/>
              <a:pathLst>
                <a:path extrusionOk="0" h="635" w="5593">
                  <a:moveTo>
                    <a:pt x="353" y="0"/>
                  </a:moveTo>
                  <a:cubicBezTo>
                    <a:pt x="196" y="0"/>
                    <a:pt x="51" y="115"/>
                    <a:pt x="31" y="269"/>
                  </a:cubicBezTo>
                  <a:cubicBezTo>
                    <a:pt x="1" y="467"/>
                    <a:pt x="153" y="635"/>
                    <a:pt x="343" y="635"/>
                  </a:cubicBezTo>
                  <a:lnTo>
                    <a:pt x="5240" y="635"/>
                  </a:lnTo>
                  <a:cubicBezTo>
                    <a:pt x="5399" y="635"/>
                    <a:pt x="5541" y="523"/>
                    <a:pt x="5564" y="366"/>
                  </a:cubicBezTo>
                  <a:cubicBezTo>
                    <a:pt x="5592" y="168"/>
                    <a:pt x="5443" y="0"/>
                    <a:pt x="5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3"/>
            <p:cNvSpPr/>
            <p:nvPr/>
          </p:nvSpPr>
          <p:spPr>
            <a:xfrm>
              <a:off x="7156238" y="2183578"/>
              <a:ext cx="13032" cy="13032"/>
            </a:xfrm>
            <a:custGeom>
              <a:rect b="b" l="l" r="r" t="t"/>
              <a:pathLst>
                <a:path extrusionOk="0" h="635" w="635">
                  <a:moveTo>
                    <a:pt x="318" y="0"/>
                  </a:moveTo>
                  <a:cubicBezTo>
                    <a:pt x="234" y="0"/>
                    <a:pt x="150" y="36"/>
                    <a:pt x="92" y="92"/>
                  </a:cubicBezTo>
                  <a:cubicBezTo>
                    <a:pt x="31" y="150"/>
                    <a:pt x="1" y="231"/>
                    <a:pt x="1" y="317"/>
                  </a:cubicBezTo>
                  <a:cubicBezTo>
                    <a:pt x="1" y="401"/>
                    <a:pt x="34" y="482"/>
                    <a:pt x="92" y="543"/>
                  </a:cubicBezTo>
                  <a:cubicBezTo>
                    <a:pt x="150" y="604"/>
                    <a:pt x="231" y="635"/>
                    <a:pt x="318" y="635"/>
                  </a:cubicBezTo>
                  <a:cubicBezTo>
                    <a:pt x="401" y="635"/>
                    <a:pt x="483" y="599"/>
                    <a:pt x="541" y="543"/>
                  </a:cubicBezTo>
                  <a:cubicBezTo>
                    <a:pt x="602" y="482"/>
                    <a:pt x="635" y="404"/>
                    <a:pt x="635" y="317"/>
                  </a:cubicBezTo>
                  <a:cubicBezTo>
                    <a:pt x="635" y="236"/>
                    <a:pt x="599" y="152"/>
                    <a:pt x="541" y="92"/>
                  </a:cubicBezTo>
                  <a:cubicBezTo>
                    <a:pt x="485" y="33"/>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3"/>
            <p:cNvSpPr/>
            <p:nvPr/>
          </p:nvSpPr>
          <p:spPr>
            <a:xfrm>
              <a:off x="7156238" y="2214813"/>
              <a:ext cx="13032" cy="13032"/>
            </a:xfrm>
            <a:custGeom>
              <a:rect b="b" l="l" r="r" t="t"/>
              <a:pathLst>
                <a:path extrusionOk="0" h="635" w="635">
                  <a:moveTo>
                    <a:pt x="318" y="0"/>
                  </a:moveTo>
                  <a:cubicBezTo>
                    <a:pt x="234" y="0"/>
                    <a:pt x="150" y="36"/>
                    <a:pt x="92" y="92"/>
                  </a:cubicBezTo>
                  <a:cubicBezTo>
                    <a:pt x="31" y="153"/>
                    <a:pt x="1" y="231"/>
                    <a:pt x="1" y="318"/>
                  </a:cubicBezTo>
                  <a:cubicBezTo>
                    <a:pt x="1" y="401"/>
                    <a:pt x="34" y="483"/>
                    <a:pt x="92" y="543"/>
                  </a:cubicBezTo>
                  <a:cubicBezTo>
                    <a:pt x="150" y="604"/>
                    <a:pt x="231" y="635"/>
                    <a:pt x="318" y="635"/>
                  </a:cubicBezTo>
                  <a:cubicBezTo>
                    <a:pt x="401" y="635"/>
                    <a:pt x="483" y="599"/>
                    <a:pt x="541" y="543"/>
                  </a:cubicBezTo>
                  <a:cubicBezTo>
                    <a:pt x="602" y="483"/>
                    <a:pt x="635" y="404"/>
                    <a:pt x="635" y="318"/>
                  </a:cubicBezTo>
                  <a:cubicBezTo>
                    <a:pt x="635" y="236"/>
                    <a:pt x="599" y="153"/>
                    <a:pt x="541" y="92"/>
                  </a:cubicBezTo>
                  <a:cubicBezTo>
                    <a:pt x="483" y="33"/>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3"/>
            <p:cNvSpPr/>
            <p:nvPr/>
          </p:nvSpPr>
          <p:spPr>
            <a:xfrm>
              <a:off x="7174051" y="2063254"/>
              <a:ext cx="101545" cy="101484"/>
            </a:xfrm>
            <a:custGeom>
              <a:rect b="b" l="l" r="r" t="t"/>
              <a:pathLst>
                <a:path extrusionOk="0" h="4945" w="4948">
                  <a:moveTo>
                    <a:pt x="2486" y="1783"/>
                  </a:moveTo>
                  <a:cubicBezTo>
                    <a:pt x="2688" y="1783"/>
                    <a:pt x="2852" y="1947"/>
                    <a:pt x="2852" y="2147"/>
                  </a:cubicBezTo>
                  <a:lnTo>
                    <a:pt x="2852" y="2314"/>
                  </a:lnTo>
                  <a:cubicBezTo>
                    <a:pt x="2852" y="2484"/>
                    <a:pt x="2740" y="2631"/>
                    <a:pt x="2578" y="2674"/>
                  </a:cubicBezTo>
                  <a:cubicBezTo>
                    <a:pt x="2547" y="2682"/>
                    <a:pt x="2516" y="2685"/>
                    <a:pt x="2486" y="2685"/>
                  </a:cubicBezTo>
                  <a:cubicBezTo>
                    <a:pt x="2285" y="2685"/>
                    <a:pt x="2121" y="2523"/>
                    <a:pt x="2121" y="2322"/>
                  </a:cubicBezTo>
                  <a:lnTo>
                    <a:pt x="2121" y="2154"/>
                  </a:lnTo>
                  <a:cubicBezTo>
                    <a:pt x="2121" y="1984"/>
                    <a:pt x="2233" y="1837"/>
                    <a:pt x="2395" y="1794"/>
                  </a:cubicBezTo>
                  <a:cubicBezTo>
                    <a:pt x="2426" y="1786"/>
                    <a:pt x="2456" y="1783"/>
                    <a:pt x="2486" y="1783"/>
                  </a:cubicBezTo>
                  <a:close/>
                  <a:moveTo>
                    <a:pt x="2490" y="625"/>
                  </a:moveTo>
                  <a:cubicBezTo>
                    <a:pt x="2599" y="625"/>
                    <a:pt x="2711" y="635"/>
                    <a:pt x="2824" y="655"/>
                  </a:cubicBezTo>
                  <a:cubicBezTo>
                    <a:pt x="3580" y="789"/>
                    <a:pt x="4176" y="1393"/>
                    <a:pt x="4308" y="2149"/>
                  </a:cubicBezTo>
                  <a:cubicBezTo>
                    <a:pt x="4397" y="2659"/>
                    <a:pt x="4273" y="3139"/>
                    <a:pt x="4011" y="3519"/>
                  </a:cubicBezTo>
                  <a:cubicBezTo>
                    <a:pt x="3839" y="3248"/>
                    <a:pt x="3598" y="3029"/>
                    <a:pt x="3311" y="2882"/>
                  </a:cubicBezTo>
                  <a:cubicBezTo>
                    <a:pt x="3420" y="2720"/>
                    <a:pt x="3486" y="2527"/>
                    <a:pt x="3486" y="2322"/>
                  </a:cubicBezTo>
                  <a:lnTo>
                    <a:pt x="3486" y="2164"/>
                  </a:lnTo>
                  <a:cubicBezTo>
                    <a:pt x="3486" y="1677"/>
                    <a:pt x="3141" y="1248"/>
                    <a:pt x="2662" y="1167"/>
                  </a:cubicBezTo>
                  <a:cubicBezTo>
                    <a:pt x="2602" y="1157"/>
                    <a:pt x="2543" y="1152"/>
                    <a:pt x="2485" y="1152"/>
                  </a:cubicBezTo>
                  <a:cubicBezTo>
                    <a:pt x="1933" y="1152"/>
                    <a:pt x="1487" y="1603"/>
                    <a:pt x="1487" y="2149"/>
                  </a:cubicBezTo>
                  <a:lnTo>
                    <a:pt x="1487" y="2322"/>
                  </a:lnTo>
                  <a:cubicBezTo>
                    <a:pt x="1487" y="2530"/>
                    <a:pt x="1550" y="2725"/>
                    <a:pt x="1662" y="2882"/>
                  </a:cubicBezTo>
                  <a:cubicBezTo>
                    <a:pt x="1378" y="3029"/>
                    <a:pt x="1137" y="3248"/>
                    <a:pt x="962" y="3519"/>
                  </a:cubicBezTo>
                  <a:cubicBezTo>
                    <a:pt x="759" y="3222"/>
                    <a:pt x="637" y="2865"/>
                    <a:pt x="637" y="2476"/>
                  </a:cubicBezTo>
                  <a:cubicBezTo>
                    <a:pt x="637" y="1457"/>
                    <a:pt x="1469" y="625"/>
                    <a:pt x="2490" y="625"/>
                  </a:cubicBezTo>
                  <a:close/>
                  <a:moveTo>
                    <a:pt x="2474" y="3314"/>
                  </a:moveTo>
                  <a:cubicBezTo>
                    <a:pt x="2930" y="3314"/>
                    <a:pt x="3336" y="3580"/>
                    <a:pt x="3527" y="3981"/>
                  </a:cubicBezTo>
                  <a:cubicBezTo>
                    <a:pt x="3230" y="4189"/>
                    <a:pt x="2864" y="4313"/>
                    <a:pt x="2474" y="4313"/>
                  </a:cubicBezTo>
                  <a:cubicBezTo>
                    <a:pt x="2083" y="4313"/>
                    <a:pt x="1720" y="4189"/>
                    <a:pt x="1421" y="3981"/>
                  </a:cubicBezTo>
                  <a:cubicBezTo>
                    <a:pt x="1611" y="3580"/>
                    <a:pt x="2017" y="3314"/>
                    <a:pt x="2474" y="3314"/>
                  </a:cubicBezTo>
                  <a:close/>
                  <a:moveTo>
                    <a:pt x="2474" y="0"/>
                  </a:moveTo>
                  <a:cubicBezTo>
                    <a:pt x="1111" y="0"/>
                    <a:pt x="0" y="1109"/>
                    <a:pt x="0" y="2474"/>
                  </a:cubicBezTo>
                  <a:cubicBezTo>
                    <a:pt x="0" y="3199"/>
                    <a:pt x="317" y="3854"/>
                    <a:pt x="815" y="4306"/>
                  </a:cubicBezTo>
                  <a:cubicBezTo>
                    <a:pt x="827" y="4323"/>
                    <a:pt x="845" y="4336"/>
                    <a:pt x="860" y="4344"/>
                  </a:cubicBezTo>
                  <a:cubicBezTo>
                    <a:pt x="1294" y="4719"/>
                    <a:pt x="1855" y="4945"/>
                    <a:pt x="2474" y="4945"/>
                  </a:cubicBezTo>
                  <a:cubicBezTo>
                    <a:pt x="3088" y="4945"/>
                    <a:pt x="3653" y="4717"/>
                    <a:pt x="4087" y="4344"/>
                  </a:cubicBezTo>
                  <a:cubicBezTo>
                    <a:pt x="4103" y="4331"/>
                    <a:pt x="4120" y="4318"/>
                    <a:pt x="4133" y="4306"/>
                  </a:cubicBezTo>
                  <a:cubicBezTo>
                    <a:pt x="4633" y="3854"/>
                    <a:pt x="4947" y="3199"/>
                    <a:pt x="4947" y="2474"/>
                  </a:cubicBezTo>
                  <a:cubicBezTo>
                    <a:pt x="4947" y="1109"/>
                    <a:pt x="3839" y="0"/>
                    <a:pt x="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13"/>
          <p:cNvGrpSpPr/>
          <p:nvPr/>
        </p:nvGrpSpPr>
        <p:grpSpPr>
          <a:xfrm>
            <a:off x="1751371" y="2717040"/>
            <a:ext cx="339114" cy="306893"/>
            <a:chOff x="1751371" y="2717040"/>
            <a:chExt cx="339114" cy="306893"/>
          </a:xfrm>
        </p:grpSpPr>
        <p:sp>
          <p:nvSpPr>
            <p:cNvPr id="4432" name="Google Shape;4432;p113"/>
            <p:cNvSpPr/>
            <p:nvPr/>
          </p:nvSpPr>
          <p:spPr>
            <a:xfrm>
              <a:off x="1896567" y="2717040"/>
              <a:ext cx="193240" cy="156833"/>
            </a:xfrm>
            <a:custGeom>
              <a:rect b="b" l="l" r="r" t="t"/>
              <a:pathLst>
                <a:path extrusionOk="0" h="7642" w="9416">
                  <a:moveTo>
                    <a:pt x="7802" y="635"/>
                  </a:moveTo>
                  <a:cubicBezTo>
                    <a:pt x="8345" y="635"/>
                    <a:pt x="8782" y="1076"/>
                    <a:pt x="8782" y="1617"/>
                  </a:cubicBezTo>
                  <a:lnTo>
                    <a:pt x="8782" y="5107"/>
                  </a:lnTo>
                  <a:cubicBezTo>
                    <a:pt x="8782" y="5650"/>
                    <a:pt x="8340" y="6087"/>
                    <a:pt x="7802" y="6087"/>
                  </a:cubicBezTo>
                  <a:lnTo>
                    <a:pt x="3581" y="6087"/>
                  </a:lnTo>
                  <a:cubicBezTo>
                    <a:pt x="3497" y="6087"/>
                    <a:pt x="3416" y="6122"/>
                    <a:pt x="3360" y="6178"/>
                  </a:cubicBezTo>
                  <a:lnTo>
                    <a:pt x="2982" y="6556"/>
                  </a:lnTo>
                  <a:lnTo>
                    <a:pt x="2982" y="6401"/>
                  </a:lnTo>
                  <a:cubicBezTo>
                    <a:pt x="2982" y="6226"/>
                    <a:pt x="2840" y="6084"/>
                    <a:pt x="2665" y="6084"/>
                  </a:cubicBezTo>
                  <a:lnTo>
                    <a:pt x="1615" y="6084"/>
                  </a:lnTo>
                  <a:cubicBezTo>
                    <a:pt x="1072" y="6084"/>
                    <a:pt x="635" y="5643"/>
                    <a:pt x="635" y="5105"/>
                  </a:cubicBezTo>
                  <a:lnTo>
                    <a:pt x="635" y="1617"/>
                  </a:lnTo>
                  <a:cubicBezTo>
                    <a:pt x="635" y="1074"/>
                    <a:pt x="1077" y="635"/>
                    <a:pt x="1615" y="635"/>
                  </a:cubicBezTo>
                  <a:close/>
                  <a:moveTo>
                    <a:pt x="1615" y="0"/>
                  </a:moveTo>
                  <a:cubicBezTo>
                    <a:pt x="724" y="0"/>
                    <a:pt x="1" y="724"/>
                    <a:pt x="1" y="1617"/>
                  </a:cubicBezTo>
                  <a:lnTo>
                    <a:pt x="1" y="5110"/>
                  </a:lnTo>
                  <a:cubicBezTo>
                    <a:pt x="1" y="6001"/>
                    <a:pt x="724" y="6721"/>
                    <a:pt x="1615" y="6721"/>
                  </a:cubicBezTo>
                  <a:lnTo>
                    <a:pt x="2348" y="6721"/>
                  </a:lnTo>
                  <a:lnTo>
                    <a:pt x="2348" y="7315"/>
                  </a:lnTo>
                  <a:cubicBezTo>
                    <a:pt x="2348" y="7414"/>
                    <a:pt x="2388" y="7507"/>
                    <a:pt x="2462" y="7568"/>
                  </a:cubicBezTo>
                  <a:cubicBezTo>
                    <a:pt x="2523" y="7617"/>
                    <a:pt x="2591" y="7642"/>
                    <a:pt x="2662" y="7642"/>
                  </a:cubicBezTo>
                  <a:cubicBezTo>
                    <a:pt x="2743" y="7642"/>
                    <a:pt x="2827" y="7609"/>
                    <a:pt x="2886" y="7548"/>
                  </a:cubicBezTo>
                  <a:lnTo>
                    <a:pt x="3710" y="6724"/>
                  </a:lnTo>
                  <a:lnTo>
                    <a:pt x="7802" y="6724"/>
                  </a:lnTo>
                  <a:cubicBezTo>
                    <a:pt x="8693" y="6724"/>
                    <a:pt x="9416" y="6001"/>
                    <a:pt x="9416" y="5110"/>
                  </a:cubicBezTo>
                  <a:lnTo>
                    <a:pt x="9416" y="1617"/>
                  </a:lnTo>
                  <a:cubicBezTo>
                    <a:pt x="9416" y="724"/>
                    <a:pt x="8693" y="0"/>
                    <a:pt x="7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3"/>
            <p:cNvSpPr/>
            <p:nvPr/>
          </p:nvSpPr>
          <p:spPr>
            <a:xfrm>
              <a:off x="1923903" y="2746736"/>
              <a:ext cx="80736" cy="78991"/>
            </a:xfrm>
            <a:custGeom>
              <a:rect b="b" l="l" r="r" t="t"/>
              <a:pathLst>
                <a:path extrusionOk="0" h="3849" w="3934">
                  <a:moveTo>
                    <a:pt x="1965" y="636"/>
                  </a:moveTo>
                  <a:cubicBezTo>
                    <a:pt x="1983" y="636"/>
                    <a:pt x="2002" y="637"/>
                    <a:pt x="2020" y="639"/>
                  </a:cubicBezTo>
                  <a:cubicBezTo>
                    <a:pt x="2264" y="667"/>
                    <a:pt x="2442" y="877"/>
                    <a:pt x="2442" y="1123"/>
                  </a:cubicBezTo>
                  <a:lnTo>
                    <a:pt x="2442" y="1293"/>
                  </a:lnTo>
                  <a:cubicBezTo>
                    <a:pt x="2442" y="1540"/>
                    <a:pt x="2264" y="1755"/>
                    <a:pt x="2020" y="1781"/>
                  </a:cubicBezTo>
                  <a:cubicBezTo>
                    <a:pt x="2003" y="1782"/>
                    <a:pt x="1986" y="1783"/>
                    <a:pt x="1969" y="1783"/>
                  </a:cubicBezTo>
                  <a:cubicBezTo>
                    <a:pt x="1707" y="1783"/>
                    <a:pt x="1490" y="1568"/>
                    <a:pt x="1490" y="1306"/>
                  </a:cubicBezTo>
                  <a:lnTo>
                    <a:pt x="1490" y="1111"/>
                  </a:lnTo>
                  <a:cubicBezTo>
                    <a:pt x="1490" y="850"/>
                    <a:pt x="1705" y="636"/>
                    <a:pt x="1965" y="636"/>
                  </a:cubicBezTo>
                  <a:close/>
                  <a:moveTo>
                    <a:pt x="2680" y="2420"/>
                  </a:moveTo>
                  <a:cubicBezTo>
                    <a:pt x="3020" y="2420"/>
                    <a:pt x="3296" y="2696"/>
                    <a:pt x="3296" y="3036"/>
                  </a:cubicBezTo>
                  <a:lnTo>
                    <a:pt x="3296" y="3214"/>
                  </a:lnTo>
                  <a:lnTo>
                    <a:pt x="633" y="3214"/>
                  </a:lnTo>
                  <a:lnTo>
                    <a:pt x="633" y="3036"/>
                  </a:lnTo>
                  <a:cubicBezTo>
                    <a:pt x="635" y="2699"/>
                    <a:pt x="912" y="2420"/>
                    <a:pt x="1249" y="2420"/>
                  </a:cubicBezTo>
                  <a:close/>
                  <a:moveTo>
                    <a:pt x="1963" y="1"/>
                  </a:moveTo>
                  <a:cubicBezTo>
                    <a:pt x="1352" y="1"/>
                    <a:pt x="856" y="501"/>
                    <a:pt x="856" y="1111"/>
                  </a:cubicBezTo>
                  <a:lnTo>
                    <a:pt x="856" y="1304"/>
                  </a:lnTo>
                  <a:cubicBezTo>
                    <a:pt x="856" y="1489"/>
                    <a:pt x="902" y="1659"/>
                    <a:pt x="980" y="1811"/>
                  </a:cubicBezTo>
                  <a:cubicBezTo>
                    <a:pt x="420" y="1935"/>
                    <a:pt x="1" y="2435"/>
                    <a:pt x="1" y="3029"/>
                  </a:cubicBezTo>
                  <a:lnTo>
                    <a:pt x="1" y="3531"/>
                  </a:lnTo>
                  <a:cubicBezTo>
                    <a:pt x="1" y="3709"/>
                    <a:pt x="143" y="3848"/>
                    <a:pt x="318" y="3848"/>
                  </a:cubicBezTo>
                  <a:lnTo>
                    <a:pt x="3616" y="3848"/>
                  </a:lnTo>
                  <a:cubicBezTo>
                    <a:pt x="3791" y="3848"/>
                    <a:pt x="3933" y="3704"/>
                    <a:pt x="3933" y="3531"/>
                  </a:cubicBezTo>
                  <a:lnTo>
                    <a:pt x="3933" y="3029"/>
                  </a:lnTo>
                  <a:cubicBezTo>
                    <a:pt x="3933" y="2433"/>
                    <a:pt x="3515" y="1935"/>
                    <a:pt x="2954" y="1811"/>
                  </a:cubicBezTo>
                  <a:cubicBezTo>
                    <a:pt x="3033" y="1659"/>
                    <a:pt x="3076" y="1489"/>
                    <a:pt x="3076" y="1304"/>
                  </a:cubicBezTo>
                  <a:lnTo>
                    <a:pt x="3076" y="1129"/>
                  </a:lnTo>
                  <a:cubicBezTo>
                    <a:pt x="3076" y="558"/>
                    <a:pt x="2652" y="68"/>
                    <a:pt x="2084" y="7"/>
                  </a:cubicBezTo>
                  <a:cubicBezTo>
                    <a:pt x="2043" y="3"/>
                    <a:pt x="2003" y="1"/>
                    <a:pt x="1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3"/>
            <p:cNvSpPr/>
            <p:nvPr/>
          </p:nvSpPr>
          <p:spPr>
            <a:xfrm>
              <a:off x="2017794" y="2757346"/>
              <a:ext cx="41558" cy="13032"/>
            </a:xfrm>
            <a:custGeom>
              <a:rect b="b" l="l" r="r" t="t"/>
              <a:pathLst>
                <a:path extrusionOk="0" h="635" w="2025">
                  <a:moveTo>
                    <a:pt x="350" y="0"/>
                  </a:moveTo>
                  <a:cubicBezTo>
                    <a:pt x="193" y="0"/>
                    <a:pt x="48" y="114"/>
                    <a:pt x="28" y="269"/>
                  </a:cubicBezTo>
                  <a:cubicBezTo>
                    <a:pt x="0" y="467"/>
                    <a:pt x="150" y="634"/>
                    <a:pt x="340" y="634"/>
                  </a:cubicBezTo>
                  <a:lnTo>
                    <a:pt x="1672" y="634"/>
                  </a:lnTo>
                  <a:cubicBezTo>
                    <a:pt x="1832" y="634"/>
                    <a:pt x="1974" y="520"/>
                    <a:pt x="1997" y="365"/>
                  </a:cubicBezTo>
                  <a:cubicBezTo>
                    <a:pt x="2025" y="168"/>
                    <a:pt x="1872" y="0"/>
                    <a:pt x="1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3"/>
            <p:cNvSpPr/>
            <p:nvPr/>
          </p:nvSpPr>
          <p:spPr>
            <a:xfrm>
              <a:off x="2017794" y="2783368"/>
              <a:ext cx="41558" cy="13032"/>
            </a:xfrm>
            <a:custGeom>
              <a:rect b="b" l="l" r="r" t="t"/>
              <a:pathLst>
                <a:path extrusionOk="0" h="635" w="2025">
                  <a:moveTo>
                    <a:pt x="350" y="1"/>
                  </a:moveTo>
                  <a:cubicBezTo>
                    <a:pt x="193" y="1"/>
                    <a:pt x="48" y="115"/>
                    <a:pt x="28" y="270"/>
                  </a:cubicBezTo>
                  <a:cubicBezTo>
                    <a:pt x="0" y="467"/>
                    <a:pt x="150" y="635"/>
                    <a:pt x="340" y="635"/>
                  </a:cubicBezTo>
                  <a:lnTo>
                    <a:pt x="1672" y="635"/>
                  </a:lnTo>
                  <a:cubicBezTo>
                    <a:pt x="1832" y="635"/>
                    <a:pt x="1974" y="521"/>
                    <a:pt x="1997" y="366"/>
                  </a:cubicBezTo>
                  <a:cubicBezTo>
                    <a:pt x="2025" y="168"/>
                    <a:pt x="1872" y="1"/>
                    <a:pt x="16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3"/>
            <p:cNvSpPr/>
            <p:nvPr/>
          </p:nvSpPr>
          <p:spPr>
            <a:xfrm>
              <a:off x="2017794" y="2809411"/>
              <a:ext cx="41558" cy="13032"/>
            </a:xfrm>
            <a:custGeom>
              <a:rect b="b" l="l" r="r" t="t"/>
              <a:pathLst>
                <a:path extrusionOk="0" h="635" w="2025">
                  <a:moveTo>
                    <a:pt x="350" y="0"/>
                  </a:moveTo>
                  <a:cubicBezTo>
                    <a:pt x="193" y="0"/>
                    <a:pt x="48" y="114"/>
                    <a:pt x="28" y="269"/>
                  </a:cubicBezTo>
                  <a:cubicBezTo>
                    <a:pt x="0" y="467"/>
                    <a:pt x="150" y="634"/>
                    <a:pt x="340" y="634"/>
                  </a:cubicBezTo>
                  <a:lnTo>
                    <a:pt x="1672" y="634"/>
                  </a:lnTo>
                  <a:cubicBezTo>
                    <a:pt x="1832" y="634"/>
                    <a:pt x="1974" y="520"/>
                    <a:pt x="1997" y="365"/>
                  </a:cubicBezTo>
                  <a:cubicBezTo>
                    <a:pt x="2025" y="168"/>
                    <a:pt x="1872" y="0"/>
                    <a:pt x="1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3"/>
            <p:cNvSpPr/>
            <p:nvPr/>
          </p:nvSpPr>
          <p:spPr>
            <a:xfrm>
              <a:off x="1751371" y="2771219"/>
              <a:ext cx="339114" cy="252714"/>
            </a:xfrm>
            <a:custGeom>
              <a:rect b="b" l="l" r="r" t="t"/>
              <a:pathLst>
                <a:path extrusionOk="0" h="12314" w="16524">
                  <a:moveTo>
                    <a:pt x="2709" y="631"/>
                  </a:moveTo>
                  <a:cubicBezTo>
                    <a:pt x="2991" y="631"/>
                    <a:pt x="3262" y="744"/>
                    <a:pt x="3463" y="945"/>
                  </a:cubicBezTo>
                  <a:lnTo>
                    <a:pt x="4770" y="2252"/>
                  </a:lnTo>
                  <a:cubicBezTo>
                    <a:pt x="5140" y="2622"/>
                    <a:pt x="5186" y="3218"/>
                    <a:pt x="4871" y="3640"/>
                  </a:cubicBezTo>
                  <a:lnTo>
                    <a:pt x="4770" y="3779"/>
                  </a:lnTo>
                  <a:lnTo>
                    <a:pt x="1949" y="953"/>
                  </a:lnTo>
                  <a:cubicBezTo>
                    <a:pt x="2121" y="773"/>
                    <a:pt x="2355" y="664"/>
                    <a:pt x="2608" y="636"/>
                  </a:cubicBezTo>
                  <a:cubicBezTo>
                    <a:pt x="2642" y="633"/>
                    <a:pt x="2676" y="631"/>
                    <a:pt x="2709" y="631"/>
                  </a:cubicBezTo>
                  <a:close/>
                  <a:moveTo>
                    <a:pt x="8331" y="6257"/>
                  </a:moveTo>
                  <a:cubicBezTo>
                    <a:pt x="8606" y="6257"/>
                    <a:pt x="8880" y="6362"/>
                    <a:pt x="9085" y="6567"/>
                  </a:cubicBezTo>
                  <a:lnTo>
                    <a:pt x="10392" y="7874"/>
                  </a:lnTo>
                  <a:cubicBezTo>
                    <a:pt x="10618" y="8100"/>
                    <a:pt x="10732" y="8412"/>
                    <a:pt x="10701" y="8729"/>
                  </a:cubicBezTo>
                  <a:cubicBezTo>
                    <a:pt x="10676" y="8977"/>
                    <a:pt x="10567" y="9206"/>
                    <a:pt x="10392" y="9381"/>
                  </a:cubicBezTo>
                  <a:lnTo>
                    <a:pt x="7571" y="6557"/>
                  </a:lnTo>
                  <a:lnTo>
                    <a:pt x="7698" y="6466"/>
                  </a:lnTo>
                  <a:cubicBezTo>
                    <a:pt x="7886" y="6325"/>
                    <a:pt x="8108" y="6257"/>
                    <a:pt x="8331" y="6257"/>
                  </a:cubicBezTo>
                  <a:close/>
                  <a:moveTo>
                    <a:pt x="2718" y="1"/>
                  </a:moveTo>
                  <a:cubicBezTo>
                    <a:pt x="2661" y="1"/>
                    <a:pt x="2604" y="3"/>
                    <a:pt x="2547" y="9"/>
                  </a:cubicBezTo>
                  <a:cubicBezTo>
                    <a:pt x="2040" y="57"/>
                    <a:pt x="1586" y="329"/>
                    <a:pt x="1299" y="752"/>
                  </a:cubicBezTo>
                  <a:lnTo>
                    <a:pt x="1261" y="808"/>
                  </a:lnTo>
                  <a:lnTo>
                    <a:pt x="787" y="1514"/>
                  </a:lnTo>
                  <a:cubicBezTo>
                    <a:pt x="0" y="2681"/>
                    <a:pt x="152" y="4248"/>
                    <a:pt x="1147" y="5243"/>
                  </a:cubicBezTo>
                  <a:lnTo>
                    <a:pt x="2725" y="6818"/>
                  </a:lnTo>
                  <a:cubicBezTo>
                    <a:pt x="2786" y="6881"/>
                    <a:pt x="2866" y="6912"/>
                    <a:pt x="2947" y="6912"/>
                  </a:cubicBezTo>
                  <a:cubicBezTo>
                    <a:pt x="3028" y="6912"/>
                    <a:pt x="3109" y="6881"/>
                    <a:pt x="3171" y="6818"/>
                  </a:cubicBezTo>
                  <a:cubicBezTo>
                    <a:pt x="3296" y="6694"/>
                    <a:pt x="3296" y="6494"/>
                    <a:pt x="3171" y="6372"/>
                  </a:cubicBezTo>
                  <a:lnTo>
                    <a:pt x="1596" y="4794"/>
                  </a:lnTo>
                  <a:cubicBezTo>
                    <a:pt x="815" y="4015"/>
                    <a:pt x="695" y="2782"/>
                    <a:pt x="1312" y="1864"/>
                  </a:cubicBezTo>
                  <a:lnTo>
                    <a:pt x="1576" y="1476"/>
                  </a:lnTo>
                  <a:lnTo>
                    <a:pt x="4392" y="4292"/>
                  </a:lnTo>
                  <a:lnTo>
                    <a:pt x="4250" y="4484"/>
                  </a:lnTo>
                  <a:cubicBezTo>
                    <a:pt x="4014" y="4799"/>
                    <a:pt x="4049" y="5246"/>
                    <a:pt x="4326" y="5522"/>
                  </a:cubicBezTo>
                  <a:lnTo>
                    <a:pt x="5820" y="7014"/>
                  </a:lnTo>
                  <a:cubicBezTo>
                    <a:pt x="5972" y="7167"/>
                    <a:pt x="6178" y="7246"/>
                    <a:pt x="6384" y="7246"/>
                  </a:cubicBezTo>
                  <a:cubicBezTo>
                    <a:pt x="6550" y="7246"/>
                    <a:pt x="6716" y="7195"/>
                    <a:pt x="6855" y="7090"/>
                  </a:cubicBezTo>
                  <a:lnTo>
                    <a:pt x="7063" y="6938"/>
                  </a:lnTo>
                  <a:lnTo>
                    <a:pt x="9879" y="9754"/>
                  </a:lnTo>
                  <a:lnTo>
                    <a:pt x="9476" y="10028"/>
                  </a:lnTo>
                  <a:cubicBezTo>
                    <a:pt x="9083" y="10291"/>
                    <a:pt x="8632" y="10420"/>
                    <a:pt x="8183" y="10420"/>
                  </a:cubicBezTo>
                  <a:cubicBezTo>
                    <a:pt x="7585" y="10420"/>
                    <a:pt x="6991" y="10191"/>
                    <a:pt x="6546" y="9746"/>
                  </a:cubicBezTo>
                  <a:lnTo>
                    <a:pt x="4970" y="8168"/>
                  </a:lnTo>
                  <a:cubicBezTo>
                    <a:pt x="4908" y="8107"/>
                    <a:pt x="4827" y="8077"/>
                    <a:pt x="4746" y="8077"/>
                  </a:cubicBezTo>
                  <a:cubicBezTo>
                    <a:pt x="4665" y="8077"/>
                    <a:pt x="4583" y="8107"/>
                    <a:pt x="4521" y="8168"/>
                  </a:cubicBezTo>
                  <a:cubicBezTo>
                    <a:pt x="4399" y="8292"/>
                    <a:pt x="4399" y="8493"/>
                    <a:pt x="4521" y="8617"/>
                  </a:cubicBezTo>
                  <a:lnTo>
                    <a:pt x="6099" y="10193"/>
                  </a:lnTo>
                  <a:cubicBezTo>
                    <a:pt x="6665" y="10761"/>
                    <a:pt x="7424" y="11055"/>
                    <a:pt x="8185" y="11055"/>
                  </a:cubicBezTo>
                  <a:cubicBezTo>
                    <a:pt x="8687" y="11055"/>
                    <a:pt x="9194" y="10928"/>
                    <a:pt x="9648" y="10667"/>
                  </a:cubicBezTo>
                  <a:lnTo>
                    <a:pt x="10382" y="11915"/>
                  </a:lnTo>
                  <a:cubicBezTo>
                    <a:pt x="10468" y="12060"/>
                    <a:pt x="10615" y="12156"/>
                    <a:pt x="10783" y="12177"/>
                  </a:cubicBezTo>
                  <a:cubicBezTo>
                    <a:pt x="10807" y="12180"/>
                    <a:pt x="10832" y="12182"/>
                    <a:pt x="10856" y="12182"/>
                  </a:cubicBezTo>
                  <a:cubicBezTo>
                    <a:pt x="10998" y="12182"/>
                    <a:pt x="11133" y="12126"/>
                    <a:pt x="11237" y="12022"/>
                  </a:cubicBezTo>
                  <a:lnTo>
                    <a:pt x="11711" y="11547"/>
                  </a:lnTo>
                  <a:lnTo>
                    <a:pt x="12249" y="12083"/>
                  </a:lnTo>
                  <a:cubicBezTo>
                    <a:pt x="12354" y="12189"/>
                    <a:pt x="12494" y="12243"/>
                    <a:pt x="12633" y="12243"/>
                  </a:cubicBezTo>
                  <a:cubicBezTo>
                    <a:pt x="12772" y="12243"/>
                    <a:pt x="12911" y="12189"/>
                    <a:pt x="13015" y="12083"/>
                  </a:cubicBezTo>
                  <a:lnTo>
                    <a:pt x="13523" y="11575"/>
                  </a:lnTo>
                  <a:lnTo>
                    <a:pt x="14032" y="12085"/>
                  </a:lnTo>
                  <a:cubicBezTo>
                    <a:pt x="14139" y="12192"/>
                    <a:pt x="14279" y="12245"/>
                    <a:pt x="14418" y="12245"/>
                  </a:cubicBezTo>
                  <a:cubicBezTo>
                    <a:pt x="14557" y="12245"/>
                    <a:pt x="14696" y="12192"/>
                    <a:pt x="14801" y="12085"/>
                  </a:cubicBezTo>
                  <a:lnTo>
                    <a:pt x="15311" y="11575"/>
                  </a:lnTo>
                  <a:lnTo>
                    <a:pt x="15958" y="12222"/>
                  </a:lnTo>
                  <a:cubicBezTo>
                    <a:pt x="16019" y="12283"/>
                    <a:pt x="16100" y="12314"/>
                    <a:pt x="16184" y="12314"/>
                  </a:cubicBezTo>
                  <a:cubicBezTo>
                    <a:pt x="16265" y="12314"/>
                    <a:pt x="16346" y="12283"/>
                    <a:pt x="16410" y="12222"/>
                  </a:cubicBezTo>
                  <a:cubicBezTo>
                    <a:pt x="16524" y="12098"/>
                    <a:pt x="16524" y="11895"/>
                    <a:pt x="16400" y="11776"/>
                  </a:cubicBezTo>
                  <a:lnTo>
                    <a:pt x="15689" y="11065"/>
                  </a:lnTo>
                  <a:cubicBezTo>
                    <a:pt x="15588" y="10964"/>
                    <a:pt x="15451" y="10906"/>
                    <a:pt x="15306" y="10906"/>
                  </a:cubicBezTo>
                  <a:cubicBezTo>
                    <a:pt x="15159" y="10906"/>
                    <a:pt x="15022" y="10964"/>
                    <a:pt x="14920" y="11065"/>
                  </a:cubicBezTo>
                  <a:lnTo>
                    <a:pt x="14410" y="11575"/>
                  </a:lnTo>
                  <a:lnTo>
                    <a:pt x="13901" y="11065"/>
                  </a:lnTo>
                  <a:cubicBezTo>
                    <a:pt x="13794" y="10959"/>
                    <a:pt x="13654" y="10906"/>
                    <a:pt x="13515" y="10906"/>
                  </a:cubicBezTo>
                  <a:cubicBezTo>
                    <a:pt x="13376" y="10906"/>
                    <a:pt x="13237" y="10959"/>
                    <a:pt x="13132" y="11065"/>
                  </a:cubicBezTo>
                  <a:lnTo>
                    <a:pt x="12624" y="11573"/>
                  </a:lnTo>
                  <a:lnTo>
                    <a:pt x="12089" y="11035"/>
                  </a:lnTo>
                  <a:cubicBezTo>
                    <a:pt x="11983" y="10930"/>
                    <a:pt x="11843" y="10877"/>
                    <a:pt x="11704" y="10877"/>
                  </a:cubicBezTo>
                  <a:cubicBezTo>
                    <a:pt x="11565" y="10877"/>
                    <a:pt x="11426" y="10930"/>
                    <a:pt x="11320" y="11035"/>
                  </a:cubicBezTo>
                  <a:lnTo>
                    <a:pt x="10864" y="11492"/>
                  </a:lnTo>
                  <a:lnTo>
                    <a:pt x="10174" y="10320"/>
                  </a:lnTo>
                  <a:lnTo>
                    <a:pt x="10544" y="10068"/>
                  </a:lnTo>
                  <a:lnTo>
                    <a:pt x="10590" y="10040"/>
                  </a:lnTo>
                  <a:cubicBezTo>
                    <a:pt x="11011" y="9754"/>
                    <a:pt x="11282" y="9300"/>
                    <a:pt x="11331" y="8792"/>
                  </a:cubicBezTo>
                  <a:cubicBezTo>
                    <a:pt x="11379" y="8285"/>
                    <a:pt x="11201" y="7788"/>
                    <a:pt x="10843" y="7427"/>
                  </a:cubicBezTo>
                  <a:lnTo>
                    <a:pt x="9537" y="6121"/>
                  </a:lnTo>
                  <a:cubicBezTo>
                    <a:pt x="9210" y="5794"/>
                    <a:pt x="8772" y="5627"/>
                    <a:pt x="8333" y="5627"/>
                  </a:cubicBezTo>
                  <a:cubicBezTo>
                    <a:pt x="7978" y="5627"/>
                    <a:pt x="7621" y="5736"/>
                    <a:pt x="7322" y="5958"/>
                  </a:cubicBezTo>
                  <a:lnTo>
                    <a:pt x="6475" y="6588"/>
                  </a:lnTo>
                  <a:cubicBezTo>
                    <a:pt x="6446" y="6608"/>
                    <a:pt x="6413" y="6618"/>
                    <a:pt x="6379" y="6618"/>
                  </a:cubicBezTo>
                  <a:cubicBezTo>
                    <a:pt x="6337" y="6618"/>
                    <a:pt x="6295" y="6602"/>
                    <a:pt x="6264" y="6570"/>
                  </a:cubicBezTo>
                  <a:lnTo>
                    <a:pt x="4770" y="5078"/>
                  </a:lnTo>
                  <a:cubicBezTo>
                    <a:pt x="4711" y="5020"/>
                    <a:pt x="4706" y="4931"/>
                    <a:pt x="4755" y="4865"/>
                  </a:cubicBezTo>
                  <a:lnTo>
                    <a:pt x="5381" y="4018"/>
                  </a:lnTo>
                  <a:cubicBezTo>
                    <a:pt x="5878" y="3345"/>
                    <a:pt x="5810" y="2394"/>
                    <a:pt x="5219" y="1805"/>
                  </a:cubicBezTo>
                  <a:lnTo>
                    <a:pt x="3912" y="499"/>
                  </a:lnTo>
                  <a:cubicBezTo>
                    <a:pt x="3592" y="177"/>
                    <a:pt x="3165" y="1"/>
                    <a:pt x="2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3"/>
            <p:cNvSpPr/>
            <p:nvPr/>
          </p:nvSpPr>
          <p:spPr>
            <a:xfrm>
              <a:off x="1823733" y="2918489"/>
              <a:ext cx="13032" cy="13032"/>
            </a:xfrm>
            <a:custGeom>
              <a:rect b="b" l="l" r="r" t="t"/>
              <a:pathLst>
                <a:path extrusionOk="0" h="635" w="635">
                  <a:moveTo>
                    <a:pt x="318" y="0"/>
                  </a:moveTo>
                  <a:cubicBezTo>
                    <a:pt x="237" y="0"/>
                    <a:pt x="153" y="36"/>
                    <a:pt x="92" y="92"/>
                  </a:cubicBezTo>
                  <a:cubicBezTo>
                    <a:pt x="34" y="152"/>
                    <a:pt x="1" y="231"/>
                    <a:pt x="1" y="317"/>
                  </a:cubicBezTo>
                  <a:cubicBezTo>
                    <a:pt x="1" y="401"/>
                    <a:pt x="36" y="482"/>
                    <a:pt x="92" y="543"/>
                  </a:cubicBezTo>
                  <a:cubicBezTo>
                    <a:pt x="153" y="604"/>
                    <a:pt x="232" y="634"/>
                    <a:pt x="318" y="634"/>
                  </a:cubicBezTo>
                  <a:cubicBezTo>
                    <a:pt x="402" y="634"/>
                    <a:pt x="483" y="599"/>
                    <a:pt x="544" y="543"/>
                  </a:cubicBezTo>
                  <a:cubicBezTo>
                    <a:pt x="602" y="482"/>
                    <a:pt x="635" y="404"/>
                    <a:pt x="635" y="317"/>
                  </a:cubicBezTo>
                  <a:cubicBezTo>
                    <a:pt x="635" y="236"/>
                    <a:pt x="599" y="152"/>
                    <a:pt x="544" y="92"/>
                  </a:cubicBezTo>
                  <a:cubicBezTo>
                    <a:pt x="483" y="36"/>
                    <a:pt x="402"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113"/>
          <p:cNvGrpSpPr/>
          <p:nvPr/>
        </p:nvGrpSpPr>
        <p:grpSpPr>
          <a:xfrm>
            <a:off x="2447165" y="2703741"/>
            <a:ext cx="319720" cy="333367"/>
            <a:chOff x="2447165" y="2703741"/>
            <a:chExt cx="319720" cy="333367"/>
          </a:xfrm>
        </p:grpSpPr>
        <p:sp>
          <p:nvSpPr>
            <p:cNvPr id="4440" name="Google Shape;4440;p113"/>
            <p:cNvSpPr/>
            <p:nvPr/>
          </p:nvSpPr>
          <p:spPr>
            <a:xfrm>
              <a:off x="2447165" y="2703741"/>
              <a:ext cx="319720" cy="333367"/>
            </a:xfrm>
            <a:custGeom>
              <a:rect b="b" l="l" r="r" t="t"/>
              <a:pathLst>
                <a:path extrusionOk="0" h="16244" w="15579">
                  <a:moveTo>
                    <a:pt x="7787" y="4205"/>
                  </a:moveTo>
                  <a:cubicBezTo>
                    <a:pt x="8130" y="4205"/>
                    <a:pt x="8421" y="4408"/>
                    <a:pt x="8421" y="4649"/>
                  </a:cubicBezTo>
                  <a:cubicBezTo>
                    <a:pt x="8421" y="4890"/>
                    <a:pt x="8130" y="5093"/>
                    <a:pt x="7787" y="5093"/>
                  </a:cubicBezTo>
                  <a:cubicBezTo>
                    <a:pt x="7445" y="5093"/>
                    <a:pt x="7153" y="4890"/>
                    <a:pt x="7153" y="4649"/>
                  </a:cubicBezTo>
                  <a:cubicBezTo>
                    <a:pt x="7153" y="4408"/>
                    <a:pt x="7445" y="4205"/>
                    <a:pt x="7787" y="4205"/>
                  </a:cubicBezTo>
                  <a:close/>
                  <a:moveTo>
                    <a:pt x="7795" y="633"/>
                  </a:moveTo>
                  <a:lnTo>
                    <a:pt x="14949" y="4644"/>
                  </a:lnTo>
                  <a:lnTo>
                    <a:pt x="12965" y="5758"/>
                  </a:lnTo>
                  <a:cubicBezTo>
                    <a:pt x="12942" y="5768"/>
                    <a:pt x="12925" y="5781"/>
                    <a:pt x="12904" y="5794"/>
                  </a:cubicBezTo>
                  <a:lnTo>
                    <a:pt x="7792" y="8660"/>
                  </a:lnTo>
                  <a:lnTo>
                    <a:pt x="4542" y="6836"/>
                  </a:lnTo>
                  <a:lnTo>
                    <a:pt x="6970" y="5469"/>
                  </a:lnTo>
                  <a:cubicBezTo>
                    <a:pt x="7193" y="5629"/>
                    <a:pt x="7478" y="5722"/>
                    <a:pt x="7790" y="5722"/>
                  </a:cubicBezTo>
                  <a:cubicBezTo>
                    <a:pt x="8490" y="5722"/>
                    <a:pt x="9058" y="5238"/>
                    <a:pt x="9058" y="4644"/>
                  </a:cubicBezTo>
                  <a:cubicBezTo>
                    <a:pt x="9058" y="4048"/>
                    <a:pt x="8490" y="3566"/>
                    <a:pt x="7790" y="3566"/>
                  </a:cubicBezTo>
                  <a:cubicBezTo>
                    <a:pt x="7087" y="3566"/>
                    <a:pt x="6521" y="4053"/>
                    <a:pt x="6521" y="4644"/>
                  </a:cubicBezTo>
                  <a:cubicBezTo>
                    <a:pt x="6521" y="4756"/>
                    <a:pt x="6539" y="4865"/>
                    <a:pt x="6577" y="4961"/>
                  </a:cubicBezTo>
                  <a:lnTo>
                    <a:pt x="3895" y="6471"/>
                  </a:lnTo>
                  <a:lnTo>
                    <a:pt x="2680" y="5791"/>
                  </a:lnTo>
                  <a:cubicBezTo>
                    <a:pt x="2660" y="5778"/>
                    <a:pt x="2639" y="5763"/>
                    <a:pt x="2619" y="5755"/>
                  </a:cubicBezTo>
                  <a:lnTo>
                    <a:pt x="640" y="4644"/>
                  </a:lnTo>
                  <a:lnTo>
                    <a:pt x="7795" y="633"/>
                  </a:lnTo>
                  <a:close/>
                  <a:moveTo>
                    <a:pt x="2809" y="6572"/>
                  </a:moveTo>
                  <a:lnTo>
                    <a:pt x="3571" y="7001"/>
                  </a:lnTo>
                  <a:lnTo>
                    <a:pt x="3571" y="9977"/>
                  </a:lnTo>
                  <a:cubicBezTo>
                    <a:pt x="3477" y="10002"/>
                    <a:pt x="3383" y="10040"/>
                    <a:pt x="3302" y="10086"/>
                  </a:cubicBezTo>
                  <a:lnTo>
                    <a:pt x="2809" y="9756"/>
                  </a:lnTo>
                  <a:lnTo>
                    <a:pt x="2809" y="6572"/>
                  </a:lnTo>
                  <a:close/>
                  <a:moveTo>
                    <a:pt x="3891" y="10563"/>
                  </a:moveTo>
                  <a:cubicBezTo>
                    <a:pt x="4205" y="10563"/>
                    <a:pt x="4459" y="10818"/>
                    <a:pt x="4459" y="11134"/>
                  </a:cubicBezTo>
                  <a:lnTo>
                    <a:pt x="4459" y="11451"/>
                  </a:lnTo>
                  <a:lnTo>
                    <a:pt x="4459" y="11454"/>
                  </a:lnTo>
                  <a:lnTo>
                    <a:pt x="4459" y="11966"/>
                  </a:lnTo>
                  <a:lnTo>
                    <a:pt x="3317" y="11966"/>
                  </a:lnTo>
                  <a:lnTo>
                    <a:pt x="3317" y="11147"/>
                  </a:lnTo>
                  <a:cubicBezTo>
                    <a:pt x="3317" y="10847"/>
                    <a:pt x="3540" y="10591"/>
                    <a:pt x="3834" y="10566"/>
                  </a:cubicBezTo>
                  <a:cubicBezTo>
                    <a:pt x="3854" y="10564"/>
                    <a:pt x="3873" y="10563"/>
                    <a:pt x="3891" y="10563"/>
                  </a:cubicBezTo>
                  <a:close/>
                  <a:moveTo>
                    <a:pt x="12770" y="6598"/>
                  </a:moveTo>
                  <a:lnTo>
                    <a:pt x="12770" y="9739"/>
                  </a:lnTo>
                  <a:lnTo>
                    <a:pt x="12767" y="9739"/>
                  </a:lnTo>
                  <a:lnTo>
                    <a:pt x="8107" y="12877"/>
                  </a:lnTo>
                  <a:lnTo>
                    <a:pt x="8107" y="11575"/>
                  </a:lnTo>
                  <a:cubicBezTo>
                    <a:pt x="8107" y="11416"/>
                    <a:pt x="7993" y="11273"/>
                    <a:pt x="7838" y="11251"/>
                  </a:cubicBezTo>
                  <a:cubicBezTo>
                    <a:pt x="7822" y="11248"/>
                    <a:pt x="7806" y="11247"/>
                    <a:pt x="7791" y="11247"/>
                  </a:cubicBezTo>
                  <a:cubicBezTo>
                    <a:pt x="7614" y="11247"/>
                    <a:pt x="7473" y="11390"/>
                    <a:pt x="7473" y="11565"/>
                  </a:cubicBezTo>
                  <a:lnTo>
                    <a:pt x="7473" y="12877"/>
                  </a:lnTo>
                  <a:lnTo>
                    <a:pt x="5093" y="11276"/>
                  </a:lnTo>
                  <a:lnTo>
                    <a:pt x="5093" y="11121"/>
                  </a:lnTo>
                  <a:cubicBezTo>
                    <a:pt x="5093" y="10566"/>
                    <a:pt x="4715" y="10096"/>
                    <a:pt x="4205" y="9957"/>
                  </a:cubicBezTo>
                  <a:lnTo>
                    <a:pt x="4205" y="7377"/>
                  </a:lnTo>
                  <a:lnTo>
                    <a:pt x="7485" y="9216"/>
                  </a:lnTo>
                  <a:cubicBezTo>
                    <a:pt x="7579" y="9269"/>
                    <a:pt x="7688" y="9295"/>
                    <a:pt x="7795" y="9295"/>
                  </a:cubicBezTo>
                  <a:cubicBezTo>
                    <a:pt x="7904" y="9295"/>
                    <a:pt x="8010" y="9269"/>
                    <a:pt x="8107" y="9216"/>
                  </a:cubicBezTo>
                  <a:lnTo>
                    <a:pt x="12770" y="6598"/>
                  </a:lnTo>
                  <a:close/>
                  <a:moveTo>
                    <a:pt x="4459" y="12603"/>
                  </a:moveTo>
                  <a:lnTo>
                    <a:pt x="4459" y="15614"/>
                  </a:lnTo>
                  <a:lnTo>
                    <a:pt x="3317" y="15614"/>
                  </a:lnTo>
                  <a:lnTo>
                    <a:pt x="3317" y="12603"/>
                  </a:lnTo>
                  <a:close/>
                  <a:moveTo>
                    <a:pt x="7790" y="1"/>
                  </a:moveTo>
                  <a:cubicBezTo>
                    <a:pt x="7683" y="1"/>
                    <a:pt x="7575" y="28"/>
                    <a:pt x="7478" y="83"/>
                  </a:cubicBezTo>
                  <a:lnTo>
                    <a:pt x="323" y="4094"/>
                  </a:lnTo>
                  <a:cubicBezTo>
                    <a:pt x="125" y="4205"/>
                    <a:pt x="1" y="4416"/>
                    <a:pt x="1" y="4644"/>
                  </a:cubicBezTo>
                  <a:cubicBezTo>
                    <a:pt x="1" y="4873"/>
                    <a:pt x="125" y="5086"/>
                    <a:pt x="323" y="5197"/>
                  </a:cubicBezTo>
                  <a:lnTo>
                    <a:pt x="2173" y="6235"/>
                  </a:lnTo>
                  <a:lnTo>
                    <a:pt x="2173" y="9741"/>
                  </a:lnTo>
                  <a:cubicBezTo>
                    <a:pt x="2173" y="9954"/>
                    <a:pt x="2282" y="10150"/>
                    <a:pt x="2459" y="10266"/>
                  </a:cubicBezTo>
                  <a:lnTo>
                    <a:pt x="2842" y="10520"/>
                  </a:lnTo>
                  <a:cubicBezTo>
                    <a:pt x="2738" y="10698"/>
                    <a:pt x="2680" y="10901"/>
                    <a:pt x="2680" y="11121"/>
                  </a:cubicBezTo>
                  <a:lnTo>
                    <a:pt x="2680" y="15926"/>
                  </a:lnTo>
                  <a:cubicBezTo>
                    <a:pt x="2680" y="16099"/>
                    <a:pt x="2822" y="16243"/>
                    <a:pt x="2997" y="16243"/>
                  </a:cubicBezTo>
                  <a:lnTo>
                    <a:pt x="4773" y="16243"/>
                  </a:lnTo>
                  <a:cubicBezTo>
                    <a:pt x="4948" y="16243"/>
                    <a:pt x="5090" y="16099"/>
                    <a:pt x="5090" y="15926"/>
                  </a:cubicBezTo>
                  <a:lnTo>
                    <a:pt x="5090" y="12037"/>
                  </a:lnTo>
                  <a:lnTo>
                    <a:pt x="7437" y="13620"/>
                  </a:lnTo>
                  <a:cubicBezTo>
                    <a:pt x="7546" y="13694"/>
                    <a:pt x="7668" y="13727"/>
                    <a:pt x="7792" y="13727"/>
                  </a:cubicBezTo>
                  <a:cubicBezTo>
                    <a:pt x="7916" y="13727"/>
                    <a:pt x="8041" y="13694"/>
                    <a:pt x="8147" y="13620"/>
                  </a:cubicBezTo>
                  <a:lnTo>
                    <a:pt x="13120" y="10269"/>
                  </a:lnTo>
                  <a:cubicBezTo>
                    <a:pt x="13295" y="10150"/>
                    <a:pt x="13399" y="9954"/>
                    <a:pt x="13399" y="9741"/>
                  </a:cubicBezTo>
                  <a:lnTo>
                    <a:pt x="13399" y="6235"/>
                  </a:lnTo>
                  <a:lnTo>
                    <a:pt x="15248" y="5197"/>
                  </a:lnTo>
                  <a:cubicBezTo>
                    <a:pt x="15449" y="5086"/>
                    <a:pt x="15571" y="4873"/>
                    <a:pt x="15571" y="4644"/>
                  </a:cubicBezTo>
                  <a:cubicBezTo>
                    <a:pt x="15578" y="4421"/>
                    <a:pt x="15454" y="4208"/>
                    <a:pt x="15254" y="4094"/>
                  </a:cubicBezTo>
                  <a:lnTo>
                    <a:pt x="8099" y="83"/>
                  </a:lnTo>
                  <a:cubicBezTo>
                    <a:pt x="8004" y="28"/>
                    <a:pt x="7897" y="1"/>
                    <a:pt x="7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3"/>
            <p:cNvSpPr/>
            <p:nvPr/>
          </p:nvSpPr>
          <p:spPr>
            <a:xfrm>
              <a:off x="2600510" y="2908494"/>
              <a:ext cx="13032" cy="13032"/>
            </a:xfrm>
            <a:custGeom>
              <a:rect b="b" l="l" r="r" t="t"/>
              <a:pathLst>
                <a:path extrusionOk="0" h="635" w="635">
                  <a:moveTo>
                    <a:pt x="318" y="0"/>
                  </a:moveTo>
                  <a:cubicBezTo>
                    <a:pt x="234" y="0"/>
                    <a:pt x="153" y="33"/>
                    <a:pt x="92" y="91"/>
                  </a:cubicBezTo>
                  <a:cubicBezTo>
                    <a:pt x="31" y="152"/>
                    <a:pt x="1" y="231"/>
                    <a:pt x="1" y="317"/>
                  </a:cubicBezTo>
                  <a:cubicBezTo>
                    <a:pt x="1" y="398"/>
                    <a:pt x="33" y="480"/>
                    <a:pt x="92" y="540"/>
                  </a:cubicBezTo>
                  <a:cubicBezTo>
                    <a:pt x="153" y="601"/>
                    <a:pt x="231" y="634"/>
                    <a:pt x="318" y="634"/>
                  </a:cubicBezTo>
                  <a:cubicBezTo>
                    <a:pt x="399" y="634"/>
                    <a:pt x="483" y="599"/>
                    <a:pt x="541" y="540"/>
                  </a:cubicBezTo>
                  <a:cubicBezTo>
                    <a:pt x="602" y="480"/>
                    <a:pt x="635" y="401"/>
                    <a:pt x="635" y="317"/>
                  </a:cubicBezTo>
                  <a:cubicBezTo>
                    <a:pt x="635" y="233"/>
                    <a:pt x="599" y="152"/>
                    <a:pt x="541" y="91"/>
                  </a:cubicBezTo>
                  <a:cubicBezTo>
                    <a:pt x="483" y="33"/>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113"/>
          <p:cNvGrpSpPr/>
          <p:nvPr/>
        </p:nvGrpSpPr>
        <p:grpSpPr>
          <a:xfrm>
            <a:off x="3121124" y="2703864"/>
            <a:ext cx="236912" cy="333142"/>
            <a:chOff x="3121124" y="2703864"/>
            <a:chExt cx="236912" cy="333142"/>
          </a:xfrm>
        </p:grpSpPr>
        <p:sp>
          <p:nvSpPr>
            <p:cNvPr id="4443" name="Google Shape;4443;p113"/>
            <p:cNvSpPr/>
            <p:nvPr/>
          </p:nvSpPr>
          <p:spPr>
            <a:xfrm>
              <a:off x="3121124" y="2708584"/>
              <a:ext cx="236912" cy="328422"/>
            </a:xfrm>
            <a:custGeom>
              <a:rect b="b" l="l" r="r" t="t"/>
              <a:pathLst>
                <a:path extrusionOk="0" h="16003" w="11544">
                  <a:moveTo>
                    <a:pt x="5766" y="1674"/>
                  </a:moveTo>
                  <a:cubicBezTo>
                    <a:pt x="5797" y="1674"/>
                    <a:pt x="5829" y="1674"/>
                    <a:pt x="5861" y="1676"/>
                  </a:cubicBezTo>
                  <a:cubicBezTo>
                    <a:pt x="6914" y="1727"/>
                    <a:pt x="7731" y="2615"/>
                    <a:pt x="7731" y="3667"/>
                  </a:cubicBezTo>
                  <a:lnTo>
                    <a:pt x="7731" y="5733"/>
                  </a:lnTo>
                  <a:lnTo>
                    <a:pt x="3798" y="5733"/>
                  </a:lnTo>
                  <a:lnTo>
                    <a:pt x="3798" y="3640"/>
                  </a:lnTo>
                  <a:cubicBezTo>
                    <a:pt x="3798" y="2555"/>
                    <a:pt x="4680" y="1674"/>
                    <a:pt x="5766" y="1674"/>
                  </a:cubicBezTo>
                  <a:close/>
                  <a:moveTo>
                    <a:pt x="9950" y="6367"/>
                  </a:moveTo>
                  <a:cubicBezTo>
                    <a:pt x="10476" y="6367"/>
                    <a:pt x="10902" y="6791"/>
                    <a:pt x="10902" y="7318"/>
                  </a:cubicBezTo>
                  <a:lnTo>
                    <a:pt x="10902" y="9031"/>
                  </a:lnTo>
                  <a:lnTo>
                    <a:pt x="9887" y="9031"/>
                  </a:lnTo>
                  <a:cubicBezTo>
                    <a:pt x="9727" y="9031"/>
                    <a:pt x="9585" y="9142"/>
                    <a:pt x="9562" y="9300"/>
                  </a:cubicBezTo>
                  <a:cubicBezTo>
                    <a:pt x="9534" y="9495"/>
                    <a:pt x="9687" y="9665"/>
                    <a:pt x="9877" y="9665"/>
                  </a:cubicBezTo>
                  <a:lnTo>
                    <a:pt x="10902" y="9665"/>
                  </a:lnTo>
                  <a:lnTo>
                    <a:pt x="10902" y="10553"/>
                  </a:lnTo>
                  <a:lnTo>
                    <a:pt x="9887" y="10553"/>
                  </a:lnTo>
                  <a:cubicBezTo>
                    <a:pt x="9727" y="10553"/>
                    <a:pt x="9585" y="10665"/>
                    <a:pt x="9562" y="10822"/>
                  </a:cubicBezTo>
                  <a:cubicBezTo>
                    <a:pt x="9534" y="11017"/>
                    <a:pt x="9687" y="11187"/>
                    <a:pt x="9877" y="11187"/>
                  </a:cubicBezTo>
                  <a:lnTo>
                    <a:pt x="10902" y="11187"/>
                  </a:lnTo>
                  <a:lnTo>
                    <a:pt x="10902" y="12075"/>
                  </a:lnTo>
                  <a:lnTo>
                    <a:pt x="9887" y="12075"/>
                  </a:lnTo>
                  <a:cubicBezTo>
                    <a:pt x="9727" y="12075"/>
                    <a:pt x="9585" y="12187"/>
                    <a:pt x="9565" y="12344"/>
                  </a:cubicBezTo>
                  <a:cubicBezTo>
                    <a:pt x="9534" y="12539"/>
                    <a:pt x="9687" y="12709"/>
                    <a:pt x="9877" y="12709"/>
                  </a:cubicBezTo>
                  <a:lnTo>
                    <a:pt x="10902" y="12709"/>
                  </a:lnTo>
                  <a:lnTo>
                    <a:pt x="10902" y="14422"/>
                  </a:lnTo>
                  <a:cubicBezTo>
                    <a:pt x="10902" y="14947"/>
                    <a:pt x="10478" y="15373"/>
                    <a:pt x="9950" y="15373"/>
                  </a:cubicBezTo>
                  <a:lnTo>
                    <a:pt x="1578" y="15373"/>
                  </a:lnTo>
                  <a:cubicBezTo>
                    <a:pt x="1053" y="15373"/>
                    <a:pt x="627" y="14947"/>
                    <a:pt x="627" y="14422"/>
                  </a:cubicBezTo>
                  <a:lnTo>
                    <a:pt x="627" y="12709"/>
                  </a:lnTo>
                  <a:lnTo>
                    <a:pt x="1642" y="12709"/>
                  </a:lnTo>
                  <a:cubicBezTo>
                    <a:pt x="1801" y="12709"/>
                    <a:pt x="1944" y="12595"/>
                    <a:pt x="1966" y="12438"/>
                  </a:cubicBezTo>
                  <a:cubicBezTo>
                    <a:pt x="1994" y="12243"/>
                    <a:pt x="1842" y="12075"/>
                    <a:pt x="1652" y="12075"/>
                  </a:cubicBezTo>
                  <a:lnTo>
                    <a:pt x="627" y="12075"/>
                  </a:lnTo>
                  <a:lnTo>
                    <a:pt x="627" y="11187"/>
                  </a:lnTo>
                  <a:lnTo>
                    <a:pt x="1642" y="11187"/>
                  </a:lnTo>
                  <a:cubicBezTo>
                    <a:pt x="1799" y="11187"/>
                    <a:pt x="1944" y="11073"/>
                    <a:pt x="1964" y="10916"/>
                  </a:cubicBezTo>
                  <a:cubicBezTo>
                    <a:pt x="1994" y="10720"/>
                    <a:pt x="1842" y="10553"/>
                    <a:pt x="1652" y="10553"/>
                  </a:cubicBezTo>
                  <a:lnTo>
                    <a:pt x="627" y="10553"/>
                  </a:lnTo>
                  <a:lnTo>
                    <a:pt x="627" y="9665"/>
                  </a:lnTo>
                  <a:lnTo>
                    <a:pt x="1642" y="9665"/>
                  </a:lnTo>
                  <a:cubicBezTo>
                    <a:pt x="1799" y="9665"/>
                    <a:pt x="1944" y="9551"/>
                    <a:pt x="1964" y="9393"/>
                  </a:cubicBezTo>
                  <a:cubicBezTo>
                    <a:pt x="1994" y="9198"/>
                    <a:pt x="1842" y="9031"/>
                    <a:pt x="1652" y="9031"/>
                  </a:cubicBezTo>
                  <a:lnTo>
                    <a:pt x="627" y="9031"/>
                  </a:lnTo>
                  <a:lnTo>
                    <a:pt x="627" y="7318"/>
                  </a:lnTo>
                  <a:cubicBezTo>
                    <a:pt x="627" y="6791"/>
                    <a:pt x="1051" y="6367"/>
                    <a:pt x="1578" y="6367"/>
                  </a:cubicBezTo>
                  <a:close/>
                  <a:moveTo>
                    <a:pt x="4498" y="0"/>
                  </a:moveTo>
                  <a:cubicBezTo>
                    <a:pt x="4462" y="0"/>
                    <a:pt x="4425" y="6"/>
                    <a:pt x="4389" y="19"/>
                  </a:cubicBezTo>
                  <a:cubicBezTo>
                    <a:pt x="3666" y="296"/>
                    <a:pt x="3047" y="780"/>
                    <a:pt x="2601" y="1420"/>
                  </a:cubicBezTo>
                  <a:cubicBezTo>
                    <a:pt x="2144" y="2072"/>
                    <a:pt x="1903" y="2835"/>
                    <a:pt x="1903" y="3634"/>
                  </a:cubicBezTo>
                  <a:lnTo>
                    <a:pt x="1903" y="5728"/>
                  </a:lnTo>
                  <a:lnTo>
                    <a:pt x="1586" y="5728"/>
                  </a:lnTo>
                  <a:cubicBezTo>
                    <a:pt x="711" y="5728"/>
                    <a:pt x="0" y="6438"/>
                    <a:pt x="0" y="7313"/>
                  </a:cubicBezTo>
                  <a:lnTo>
                    <a:pt x="0" y="14417"/>
                  </a:lnTo>
                  <a:cubicBezTo>
                    <a:pt x="0" y="15292"/>
                    <a:pt x="711" y="16002"/>
                    <a:pt x="1586" y="16002"/>
                  </a:cubicBezTo>
                  <a:lnTo>
                    <a:pt x="9958" y="16002"/>
                  </a:lnTo>
                  <a:cubicBezTo>
                    <a:pt x="10833" y="16002"/>
                    <a:pt x="11544" y="15292"/>
                    <a:pt x="11544" y="14417"/>
                  </a:cubicBezTo>
                  <a:lnTo>
                    <a:pt x="11544" y="7313"/>
                  </a:lnTo>
                  <a:cubicBezTo>
                    <a:pt x="11536" y="6443"/>
                    <a:pt x="10826" y="5733"/>
                    <a:pt x="9950" y="5733"/>
                  </a:cubicBezTo>
                  <a:lnTo>
                    <a:pt x="9633" y="5733"/>
                  </a:lnTo>
                  <a:lnTo>
                    <a:pt x="9633" y="3640"/>
                  </a:lnTo>
                  <a:cubicBezTo>
                    <a:pt x="9633" y="2840"/>
                    <a:pt x="9392" y="2072"/>
                    <a:pt x="8936" y="1422"/>
                  </a:cubicBezTo>
                  <a:cubicBezTo>
                    <a:pt x="8489" y="785"/>
                    <a:pt x="7870" y="301"/>
                    <a:pt x="7147" y="24"/>
                  </a:cubicBezTo>
                  <a:cubicBezTo>
                    <a:pt x="7109" y="10"/>
                    <a:pt x="7070" y="3"/>
                    <a:pt x="7032" y="3"/>
                  </a:cubicBezTo>
                  <a:cubicBezTo>
                    <a:pt x="6905" y="3"/>
                    <a:pt x="6787" y="80"/>
                    <a:pt x="6739" y="207"/>
                  </a:cubicBezTo>
                  <a:cubicBezTo>
                    <a:pt x="6675" y="372"/>
                    <a:pt x="6756" y="552"/>
                    <a:pt x="6921" y="615"/>
                  </a:cubicBezTo>
                  <a:cubicBezTo>
                    <a:pt x="8164" y="1092"/>
                    <a:pt x="9002" y="2308"/>
                    <a:pt x="9002" y="3640"/>
                  </a:cubicBezTo>
                  <a:lnTo>
                    <a:pt x="9002" y="5733"/>
                  </a:lnTo>
                  <a:lnTo>
                    <a:pt x="8367" y="5733"/>
                  </a:lnTo>
                  <a:lnTo>
                    <a:pt x="8367" y="3670"/>
                  </a:lnTo>
                  <a:cubicBezTo>
                    <a:pt x="8367" y="2264"/>
                    <a:pt x="7269" y="1090"/>
                    <a:pt x="5863" y="1039"/>
                  </a:cubicBezTo>
                  <a:cubicBezTo>
                    <a:pt x="5830" y="1038"/>
                    <a:pt x="5796" y="1037"/>
                    <a:pt x="5763" y="1037"/>
                  </a:cubicBezTo>
                  <a:cubicBezTo>
                    <a:pt x="4330" y="1037"/>
                    <a:pt x="3166" y="2204"/>
                    <a:pt x="3166" y="3634"/>
                  </a:cubicBezTo>
                  <a:lnTo>
                    <a:pt x="3166" y="5728"/>
                  </a:lnTo>
                  <a:lnTo>
                    <a:pt x="2532" y="5728"/>
                  </a:lnTo>
                  <a:lnTo>
                    <a:pt x="2532" y="3634"/>
                  </a:lnTo>
                  <a:cubicBezTo>
                    <a:pt x="2532" y="2303"/>
                    <a:pt x="3369" y="1090"/>
                    <a:pt x="4613" y="613"/>
                  </a:cubicBezTo>
                  <a:cubicBezTo>
                    <a:pt x="4777" y="549"/>
                    <a:pt x="4856" y="367"/>
                    <a:pt x="4798" y="204"/>
                  </a:cubicBezTo>
                  <a:cubicBezTo>
                    <a:pt x="4748" y="76"/>
                    <a:pt x="4625" y="0"/>
                    <a:pt x="4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3"/>
            <p:cNvSpPr/>
            <p:nvPr/>
          </p:nvSpPr>
          <p:spPr>
            <a:xfrm>
              <a:off x="3193446" y="2851626"/>
              <a:ext cx="93583" cy="107948"/>
            </a:xfrm>
            <a:custGeom>
              <a:rect b="b" l="l" r="r" t="t"/>
              <a:pathLst>
                <a:path extrusionOk="0" h="5260" w="4560">
                  <a:moveTo>
                    <a:pt x="2240" y="670"/>
                  </a:moveTo>
                  <a:cubicBezTo>
                    <a:pt x="2300" y="670"/>
                    <a:pt x="2360" y="674"/>
                    <a:pt x="2420" y="681"/>
                  </a:cubicBezTo>
                  <a:cubicBezTo>
                    <a:pt x="3156" y="759"/>
                    <a:pt x="3747" y="1345"/>
                    <a:pt x="3829" y="2073"/>
                  </a:cubicBezTo>
                  <a:cubicBezTo>
                    <a:pt x="3900" y="2713"/>
                    <a:pt x="3582" y="3324"/>
                    <a:pt x="3022" y="3636"/>
                  </a:cubicBezTo>
                  <a:cubicBezTo>
                    <a:pt x="2733" y="3799"/>
                    <a:pt x="2557" y="4078"/>
                    <a:pt x="2557" y="4385"/>
                  </a:cubicBezTo>
                  <a:lnTo>
                    <a:pt x="2557" y="4631"/>
                  </a:lnTo>
                  <a:lnTo>
                    <a:pt x="1923" y="4631"/>
                  </a:lnTo>
                  <a:lnTo>
                    <a:pt x="1923" y="4385"/>
                  </a:lnTo>
                  <a:cubicBezTo>
                    <a:pt x="1923" y="3854"/>
                    <a:pt x="2225" y="3357"/>
                    <a:pt x="2710" y="3091"/>
                  </a:cubicBezTo>
                  <a:cubicBezTo>
                    <a:pt x="3060" y="2898"/>
                    <a:pt x="3250" y="2517"/>
                    <a:pt x="3194" y="2119"/>
                  </a:cubicBezTo>
                  <a:cubicBezTo>
                    <a:pt x="3131" y="1665"/>
                    <a:pt x="2705" y="1302"/>
                    <a:pt x="2240" y="1302"/>
                  </a:cubicBezTo>
                  <a:lnTo>
                    <a:pt x="2235" y="1302"/>
                  </a:lnTo>
                  <a:cubicBezTo>
                    <a:pt x="1898" y="1305"/>
                    <a:pt x="1596" y="1472"/>
                    <a:pt x="1413" y="1761"/>
                  </a:cubicBezTo>
                  <a:cubicBezTo>
                    <a:pt x="1324" y="1901"/>
                    <a:pt x="1276" y="2073"/>
                    <a:pt x="1276" y="2254"/>
                  </a:cubicBezTo>
                  <a:cubicBezTo>
                    <a:pt x="1276" y="2426"/>
                    <a:pt x="1134" y="2568"/>
                    <a:pt x="959" y="2568"/>
                  </a:cubicBezTo>
                  <a:cubicBezTo>
                    <a:pt x="880" y="2568"/>
                    <a:pt x="804" y="2535"/>
                    <a:pt x="743" y="2474"/>
                  </a:cubicBezTo>
                  <a:cubicBezTo>
                    <a:pt x="678" y="2408"/>
                    <a:pt x="642" y="2317"/>
                    <a:pt x="642" y="2221"/>
                  </a:cubicBezTo>
                  <a:cubicBezTo>
                    <a:pt x="652" y="1784"/>
                    <a:pt x="845" y="1366"/>
                    <a:pt x="1175" y="1074"/>
                  </a:cubicBezTo>
                  <a:cubicBezTo>
                    <a:pt x="1469" y="812"/>
                    <a:pt x="1850" y="670"/>
                    <a:pt x="2240" y="670"/>
                  </a:cubicBezTo>
                  <a:close/>
                  <a:moveTo>
                    <a:pt x="2249" y="0"/>
                  </a:moveTo>
                  <a:cubicBezTo>
                    <a:pt x="1698" y="0"/>
                    <a:pt x="1162" y="202"/>
                    <a:pt x="749" y="571"/>
                  </a:cubicBezTo>
                  <a:cubicBezTo>
                    <a:pt x="289" y="988"/>
                    <a:pt x="20" y="1581"/>
                    <a:pt x="8" y="2200"/>
                  </a:cubicBezTo>
                  <a:cubicBezTo>
                    <a:pt x="0" y="2467"/>
                    <a:pt x="107" y="2725"/>
                    <a:pt x="289" y="2913"/>
                  </a:cubicBezTo>
                  <a:cubicBezTo>
                    <a:pt x="467" y="3096"/>
                    <a:pt x="705" y="3197"/>
                    <a:pt x="957" y="3197"/>
                  </a:cubicBezTo>
                  <a:lnTo>
                    <a:pt x="962" y="3197"/>
                  </a:lnTo>
                  <a:cubicBezTo>
                    <a:pt x="1479" y="3197"/>
                    <a:pt x="1900" y="2779"/>
                    <a:pt x="1903" y="2264"/>
                  </a:cubicBezTo>
                  <a:cubicBezTo>
                    <a:pt x="1903" y="2215"/>
                    <a:pt x="1911" y="2149"/>
                    <a:pt x="1941" y="2099"/>
                  </a:cubicBezTo>
                  <a:cubicBezTo>
                    <a:pt x="2009" y="1990"/>
                    <a:pt x="2111" y="1934"/>
                    <a:pt x="2228" y="1929"/>
                  </a:cubicBezTo>
                  <a:lnTo>
                    <a:pt x="2230" y="1929"/>
                  </a:lnTo>
                  <a:cubicBezTo>
                    <a:pt x="2377" y="1929"/>
                    <a:pt x="2535" y="2066"/>
                    <a:pt x="2555" y="2205"/>
                  </a:cubicBezTo>
                  <a:cubicBezTo>
                    <a:pt x="2573" y="2342"/>
                    <a:pt x="2509" y="2474"/>
                    <a:pt x="2390" y="2540"/>
                  </a:cubicBezTo>
                  <a:cubicBezTo>
                    <a:pt x="1710" y="2921"/>
                    <a:pt x="1289" y="3626"/>
                    <a:pt x="1289" y="4385"/>
                  </a:cubicBezTo>
                  <a:lnTo>
                    <a:pt x="1289" y="4714"/>
                  </a:lnTo>
                  <a:cubicBezTo>
                    <a:pt x="1289" y="5014"/>
                    <a:pt x="1532" y="5260"/>
                    <a:pt x="1834" y="5260"/>
                  </a:cubicBezTo>
                  <a:lnTo>
                    <a:pt x="2646" y="5260"/>
                  </a:lnTo>
                  <a:cubicBezTo>
                    <a:pt x="2948" y="5260"/>
                    <a:pt x="3192" y="5014"/>
                    <a:pt x="3192" y="4714"/>
                  </a:cubicBezTo>
                  <a:lnTo>
                    <a:pt x="3192" y="4402"/>
                  </a:lnTo>
                  <a:cubicBezTo>
                    <a:pt x="3192" y="4324"/>
                    <a:pt x="3242" y="4250"/>
                    <a:pt x="3329" y="4199"/>
                  </a:cubicBezTo>
                  <a:cubicBezTo>
                    <a:pt x="4115" y="3758"/>
                    <a:pt x="4559" y="2890"/>
                    <a:pt x="4458" y="1990"/>
                  </a:cubicBezTo>
                  <a:cubicBezTo>
                    <a:pt x="4346" y="962"/>
                    <a:pt x="3519" y="127"/>
                    <a:pt x="2491" y="13"/>
                  </a:cubicBezTo>
                  <a:cubicBezTo>
                    <a:pt x="2411" y="5"/>
                    <a:pt x="2330" y="0"/>
                    <a:pt x="2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3"/>
            <p:cNvSpPr/>
            <p:nvPr/>
          </p:nvSpPr>
          <p:spPr>
            <a:xfrm>
              <a:off x="3219879" y="2971909"/>
              <a:ext cx="39075" cy="39054"/>
            </a:xfrm>
            <a:custGeom>
              <a:rect b="b" l="l" r="r" t="t"/>
              <a:pathLst>
                <a:path extrusionOk="0" h="1903" w="1904">
                  <a:moveTo>
                    <a:pt x="952" y="634"/>
                  </a:moveTo>
                  <a:cubicBezTo>
                    <a:pt x="1036" y="634"/>
                    <a:pt x="1117" y="670"/>
                    <a:pt x="1178" y="728"/>
                  </a:cubicBezTo>
                  <a:cubicBezTo>
                    <a:pt x="1239" y="787"/>
                    <a:pt x="1269" y="868"/>
                    <a:pt x="1269" y="952"/>
                  </a:cubicBezTo>
                  <a:cubicBezTo>
                    <a:pt x="1269" y="1035"/>
                    <a:pt x="1234" y="1116"/>
                    <a:pt x="1178" y="1177"/>
                  </a:cubicBezTo>
                  <a:cubicBezTo>
                    <a:pt x="1120" y="1236"/>
                    <a:pt x="1036" y="1269"/>
                    <a:pt x="952" y="1269"/>
                  </a:cubicBezTo>
                  <a:cubicBezTo>
                    <a:pt x="871" y="1269"/>
                    <a:pt x="787" y="1236"/>
                    <a:pt x="727" y="1177"/>
                  </a:cubicBezTo>
                  <a:cubicBezTo>
                    <a:pt x="671" y="1121"/>
                    <a:pt x="635" y="1035"/>
                    <a:pt x="635" y="952"/>
                  </a:cubicBezTo>
                  <a:cubicBezTo>
                    <a:pt x="635" y="870"/>
                    <a:pt x="671" y="787"/>
                    <a:pt x="727" y="728"/>
                  </a:cubicBezTo>
                  <a:cubicBezTo>
                    <a:pt x="785" y="670"/>
                    <a:pt x="871" y="634"/>
                    <a:pt x="952" y="634"/>
                  </a:cubicBezTo>
                  <a:close/>
                  <a:moveTo>
                    <a:pt x="952" y="0"/>
                  </a:moveTo>
                  <a:cubicBezTo>
                    <a:pt x="701" y="0"/>
                    <a:pt x="458" y="102"/>
                    <a:pt x="280" y="279"/>
                  </a:cubicBezTo>
                  <a:cubicBezTo>
                    <a:pt x="102" y="457"/>
                    <a:pt x="1" y="703"/>
                    <a:pt x="1" y="952"/>
                  </a:cubicBezTo>
                  <a:cubicBezTo>
                    <a:pt x="1" y="1203"/>
                    <a:pt x="102" y="1446"/>
                    <a:pt x="280" y="1624"/>
                  </a:cubicBezTo>
                  <a:cubicBezTo>
                    <a:pt x="458" y="1801"/>
                    <a:pt x="701" y="1903"/>
                    <a:pt x="952" y="1903"/>
                  </a:cubicBezTo>
                  <a:cubicBezTo>
                    <a:pt x="1203" y="1903"/>
                    <a:pt x="1447" y="1801"/>
                    <a:pt x="1625" y="1624"/>
                  </a:cubicBezTo>
                  <a:cubicBezTo>
                    <a:pt x="1802" y="1446"/>
                    <a:pt x="1904" y="1203"/>
                    <a:pt x="1904" y="952"/>
                  </a:cubicBezTo>
                  <a:cubicBezTo>
                    <a:pt x="1904" y="703"/>
                    <a:pt x="1802" y="457"/>
                    <a:pt x="1625" y="279"/>
                  </a:cubicBezTo>
                  <a:cubicBezTo>
                    <a:pt x="1447" y="102"/>
                    <a:pt x="1203" y="0"/>
                    <a:pt x="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3"/>
            <p:cNvSpPr/>
            <p:nvPr/>
          </p:nvSpPr>
          <p:spPr>
            <a:xfrm>
              <a:off x="3232910" y="2703864"/>
              <a:ext cx="13032" cy="13032"/>
            </a:xfrm>
            <a:custGeom>
              <a:rect b="b" l="l" r="r" t="t"/>
              <a:pathLst>
                <a:path extrusionOk="0" h="635" w="635">
                  <a:moveTo>
                    <a:pt x="317" y="1"/>
                  </a:moveTo>
                  <a:cubicBezTo>
                    <a:pt x="231" y="1"/>
                    <a:pt x="152" y="34"/>
                    <a:pt x="92" y="92"/>
                  </a:cubicBezTo>
                  <a:cubicBezTo>
                    <a:pt x="33" y="148"/>
                    <a:pt x="0" y="231"/>
                    <a:pt x="0" y="318"/>
                  </a:cubicBezTo>
                  <a:cubicBezTo>
                    <a:pt x="0" y="401"/>
                    <a:pt x="36" y="480"/>
                    <a:pt x="92" y="541"/>
                  </a:cubicBezTo>
                  <a:cubicBezTo>
                    <a:pt x="150" y="602"/>
                    <a:pt x="234" y="635"/>
                    <a:pt x="317" y="635"/>
                  </a:cubicBezTo>
                  <a:cubicBezTo>
                    <a:pt x="401" y="635"/>
                    <a:pt x="482" y="599"/>
                    <a:pt x="543" y="541"/>
                  </a:cubicBezTo>
                  <a:cubicBezTo>
                    <a:pt x="604" y="485"/>
                    <a:pt x="634" y="401"/>
                    <a:pt x="634" y="318"/>
                  </a:cubicBezTo>
                  <a:cubicBezTo>
                    <a:pt x="634" y="231"/>
                    <a:pt x="599" y="153"/>
                    <a:pt x="543" y="92"/>
                  </a:cubicBezTo>
                  <a:cubicBezTo>
                    <a:pt x="485" y="31"/>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113"/>
          <p:cNvGrpSpPr/>
          <p:nvPr/>
        </p:nvGrpSpPr>
        <p:grpSpPr>
          <a:xfrm>
            <a:off x="3633551" y="2703454"/>
            <a:ext cx="347569" cy="333963"/>
            <a:chOff x="3633551" y="2703454"/>
            <a:chExt cx="347569" cy="333963"/>
          </a:xfrm>
        </p:grpSpPr>
        <p:sp>
          <p:nvSpPr>
            <p:cNvPr id="4448" name="Google Shape;4448;p113"/>
            <p:cNvSpPr/>
            <p:nvPr/>
          </p:nvSpPr>
          <p:spPr>
            <a:xfrm>
              <a:off x="3633551" y="2703454"/>
              <a:ext cx="347569" cy="333963"/>
            </a:xfrm>
            <a:custGeom>
              <a:rect b="b" l="l" r="r" t="t"/>
              <a:pathLst>
                <a:path extrusionOk="0" h="16273" w="16936">
                  <a:moveTo>
                    <a:pt x="9819" y="4455"/>
                  </a:moveTo>
                  <a:cubicBezTo>
                    <a:pt x="10948" y="4455"/>
                    <a:pt x="11869" y="5376"/>
                    <a:pt x="11869" y="6505"/>
                  </a:cubicBezTo>
                  <a:cubicBezTo>
                    <a:pt x="11869" y="7634"/>
                    <a:pt x="10948" y="8553"/>
                    <a:pt x="9819" y="8553"/>
                  </a:cubicBezTo>
                  <a:cubicBezTo>
                    <a:pt x="9020" y="8553"/>
                    <a:pt x="8307" y="8091"/>
                    <a:pt x="7969" y="7391"/>
                  </a:cubicBezTo>
                  <a:cubicBezTo>
                    <a:pt x="8406" y="7330"/>
                    <a:pt x="8741" y="6954"/>
                    <a:pt x="8741" y="6505"/>
                  </a:cubicBezTo>
                  <a:cubicBezTo>
                    <a:pt x="8741" y="6054"/>
                    <a:pt x="8406" y="5681"/>
                    <a:pt x="7969" y="5617"/>
                  </a:cubicBezTo>
                  <a:cubicBezTo>
                    <a:pt x="8307" y="4920"/>
                    <a:pt x="9020" y="4455"/>
                    <a:pt x="9819" y="4455"/>
                  </a:cubicBezTo>
                  <a:close/>
                  <a:moveTo>
                    <a:pt x="9818" y="671"/>
                  </a:moveTo>
                  <a:cubicBezTo>
                    <a:pt x="11312" y="671"/>
                    <a:pt x="12806" y="1241"/>
                    <a:pt x="13944" y="2380"/>
                  </a:cubicBezTo>
                  <a:cubicBezTo>
                    <a:pt x="16222" y="4656"/>
                    <a:pt x="16222" y="8357"/>
                    <a:pt x="13944" y="10633"/>
                  </a:cubicBezTo>
                  <a:cubicBezTo>
                    <a:pt x="12806" y="11772"/>
                    <a:pt x="11312" y="12342"/>
                    <a:pt x="9818" y="12342"/>
                  </a:cubicBezTo>
                  <a:cubicBezTo>
                    <a:pt x="8323" y="12342"/>
                    <a:pt x="6829" y="11772"/>
                    <a:pt x="5691" y="10633"/>
                  </a:cubicBezTo>
                  <a:cubicBezTo>
                    <a:pt x="5678" y="10618"/>
                    <a:pt x="5666" y="10602"/>
                    <a:pt x="5648" y="10590"/>
                  </a:cubicBezTo>
                  <a:cubicBezTo>
                    <a:pt x="5798" y="10430"/>
                    <a:pt x="5889" y="10214"/>
                    <a:pt x="5889" y="9981"/>
                  </a:cubicBezTo>
                  <a:cubicBezTo>
                    <a:pt x="5889" y="9877"/>
                    <a:pt x="5871" y="9770"/>
                    <a:pt x="5836" y="9679"/>
                  </a:cubicBezTo>
                  <a:cubicBezTo>
                    <a:pt x="6003" y="9626"/>
                    <a:pt x="6153" y="9524"/>
                    <a:pt x="6262" y="9390"/>
                  </a:cubicBezTo>
                  <a:cubicBezTo>
                    <a:pt x="6358" y="9514"/>
                    <a:pt x="6467" y="9631"/>
                    <a:pt x="6579" y="9742"/>
                  </a:cubicBezTo>
                  <a:cubicBezTo>
                    <a:pt x="7470" y="10633"/>
                    <a:pt x="8642" y="11082"/>
                    <a:pt x="9816" y="11082"/>
                  </a:cubicBezTo>
                  <a:cubicBezTo>
                    <a:pt x="10988" y="11082"/>
                    <a:pt x="12161" y="10633"/>
                    <a:pt x="13054" y="9742"/>
                  </a:cubicBezTo>
                  <a:cubicBezTo>
                    <a:pt x="13759" y="9040"/>
                    <a:pt x="14205" y="8147"/>
                    <a:pt x="14347" y="7162"/>
                  </a:cubicBezTo>
                  <a:cubicBezTo>
                    <a:pt x="14484" y="6211"/>
                    <a:pt x="14317" y="5221"/>
                    <a:pt x="13873" y="4377"/>
                  </a:cubicBezTo>
                  <a:cubicBezTo>
                    <a:pt x="13815" y="4269"/>
                    <a:pt x="13705" y="4207"/>
                    <a:pt x="13592" y="4207"/>
                  </a:cubicBezTo>
                  <a:cubicBezTo>
                    <a:pt x="13542" y="4207"/>
                    <a:pt x="13492" y="4219"/>
                    <a:pt x="13444" y="4245"/>
                  </a:cubicBezTo>
                  <a:cubicBezTo>
                    <a:pt x="13290" y="4326"/>
                    <a:pt x="13229" y="4516"/>
                    <a:pt x="13310" y="4671"/>
                  </a:cubicBezTo>
                  <a:cubicBezTo>
                    <a:pt x="14119" y="6206"/>
                    <a:pt x="13835" y="8065"/>
                    <a:pt x="12607" y="9293"/>
                  </a:cubicBezTo>
                  <a:cubicBezTo>
                    <a:pt x="11838" y="10062"/>
                    <a:pt x="10828" y="10446"/>
                    <a:pt x="9818" y="10446"/>
                  </a:cubicBezTo>
                  <a:cubicBezTo>
                    <a:pt x="8808" y="10446"/>
                    <a:pt x="7798" y="10062"/>
                    <a:pt x="7031" y="9293"/>
                  </a:cubicBezTo>
                  <a:cubicBezTo>
                    <a:pt x="6797" y="9057"/>
                    <a:pt x="6594" y="8799"/>
                    <a:pt x="6427" y="8515"/>
                  </a:cubicBezTo>
                  <a:cubicBezTo>
                    <a:pt x="6785" y="8398"/>
                    <a:pt x="7043" y="8060"/>
                    <a:pt x="7043" y="7662"/>
                  </a:cubicBezTo>
                  <a:cubicBezTo>
                    <a:pt x="7043" y="7571"/>
                    <a:pt x="7031" y="7484"/>
                    <a:pt x="7005" y="7393"/>
                  </a:cubicBezTo>
                  <a:lnTo>
                    <a:pt x="7289" y="7393"/>
                  </a:lnTo>
                  <a:cubicBezTo>
                    <a:pt x="7662" y="8461"/>
                    <a:pt x="8675" y="9187"/>
                    <a:pt x="9819" y="9187"/>
                  </a:cubicBezTo>
                  <a:cubicBezTo>
                    <a:pt x="11300" y="9187"/>
                    <a:pt x="12503" y="7982"/>
                    <a:pt x="12503" y="6505"/>
                  </a:cubicBezTo>
                  <a:cubicBezTo>
                    <a:pt x="12503" y="5024"/>
                    <a:pt x="11298" y="3821"/>
                    <a:pt x="9819" y="3821"/>
                  </a:cubicBezTo>
                  <a:cubicBezTo>
                    <a:pt x="8677" y="3821"/>
                    <a:pt x="7665" y="4549"/>
                    <a:pt x="7289" y="5587"/>
                  </a:cubicBezTo>
                  <a:lnTo>
                    <a:pt x="5978" y="5587"/>
                  </a:lnTo>
                  <a:cubicBezTo>
                    <a:pt x="6143" y="4894"/>
                    <a:pt x="6506" y="4242"/>
                    <a:pt x="7031" y="3717"/>
                  </a:cubicBezTo>
                  <a:cubicBezTo>
                    <a:pt x="7793" y="2955"/>
                    <a:pt x="8796" y="2557"/>
                    <a:pt x="9814" y="2557"/>
                  </a:cubicBezTo>
                  <a:cubicBezTo>
                    <a:pt x="10440" y="2557"/>
                    <a:pt x="11071" y="2708"/>
                    <a:pt x="11656" y="3017"/>
                  </a:cubicBezTo>
                  <a:cubicBezTo>
                    <a:pt x="11702" y="3041"/>
                    <a:pt x="11752" y="3053"/>
                    <a:pt x="11801" y="3053"/>
                  </a:cubicBezTo>
                  <a:cubicBezTo>
                    <a:pt x="11915" y="3053"/>
                    <a:pt x="12026" y="2991"/>
                    <a:pt x="12084" y="2882"/>
                  </a:cubicBezTo>
                  <a:cubicBezTo>
                    <a:pt x="12166" y="2728"/>
                    <a:pt x="12105" y="2537"/>
                    <a:pt x="11950" y="2456"/>
                  </a:cubicBezTo>
                  <a:cubicBezTo>
                    <a:pt x="11295" y="2109"/>
                    <a:pt x="10555" y="1930"/>
                    <a:pt x="9813" y="1930"/>
                  </a:cubicBezTo>
                  <a:cubicBezTo>
                    <a:pt x="9596" y="1930"/>
                    <a:pt x="9378" y="1946"/>
                    <a:pt x="9162" y="1977"/>
                  </a:cubicBezTo>
                  <a:cubicBezTo>
                    <a:pt x="8180" y="2119"/>
                    <a:pt x="7284" y="2565"/>
                    <a:pt x="6582" y="3271"/>
                  </a:cubicBezTo>
                  <a:cubicBezTo>
                    <a:pt x="5935" y="3917"/>
                    <a:pt x="5506" y="4722"/>
                    <a:pt x="5328" y="5589"/>
                  </a:cubicBezTo>
                  <a:lnTo>
                    <a:pt x="4336" y="5589"/>
                  </a:lnTo>
                  <a:lnTo>
                    <a:pt x="4626" y="5361"/>
                  </a:lnTo>
                  <a:cubicBezTo>
                    <a:pt x="4920" y="5107"/>
                    <a:pt x="5026" y="4689"/>
                    <a:pt x="4895" y="4323"/>
                  </a:cubicBezTo>
                  <a:cubicBezTo>
                    <a:pt x="4831" y="4151"/>
                    <a:pt x="4727" y="4009"/>
                    <a:pt x="4590" y="3905"/>
                  </a:cubicBezTo>
                  <a:cubicBezTo>
                    <a:pt x="4869" y="3344"/>
                    <a:pt x="5240" y="2829"/>
                    <a:pt x="5691" y="2380"/>
                  </a:cubicBezTo>
                  <a:cubicBezTo>
                    <a:pt x="6829" y="1241"/>
                    <a:pt x="8323" y="671"/>
                    <a:pt x="9818" y="671"/>
                  </a:cubicBezTo>
                  <a:close/>
                  <a:moveTo>
                    <a:pt x="12069" y="12571"/>
                  </a:moveTo>
                  <a:lnTo>
                    <a:pt x="12853" y="13929"/>
                  </a:lnTo>
                  <a:lnTo>
                    <a:pt x="6777" y="13929"/>
                  </a:lnTo>
                  <a:lnTo>
                    <a:pt x="7561" y="12571"/>
                  </a:lnTo>
                  <a:cubicBezTo>
                    <a:pt x="8287" y="12840"/>
                    <a:pt x="9053" y="12975"/>
                    <a:pt x="9816" y="12975"/>
                  </a:cubicBezTo>
                  <a:cubicBezTo>
                    <a:pt x="10580" y="12975"/>
                    <a:pt x="11344" y="12840"/>
                    <a:pt x="12069" y="12571"/>
                  </a:cubicBezTo>
                  <a:close/>
                  <a:moveTo>
                    <a:pt x="6206" y="11874"/>
                  </a:moveTo>
                  <a:cubicBezTo>
                    <a:pt x="6455" y="12041"/>
                    <a:pt x="6711" y="12188"/>
                    <a:pt x="6977" y="12318"/>
                  </a:cubicBezTo>
                  <a:lnTo>
                    <a:pt x="5072" y="15616"/>
                  </a:lnTo>
                  <a:cubicBezTo>
                    <a:pt x="5062" y="15631"/>
                    <a:pt x="5047" y="15638"/>
                    <a:pt x="5032" y="15638"/>
                  </a:cubicBezTo>
                  <a:lnTo>
                    <a:pt x="4113" y="15638"/>
                  </a:lnTo>
                  <a:cubicBezTo>
                    <a:pt x="4108" y="15638"/>
                    <a:pt x="4085" y="15638"/>
                    <a:pt x="4073" y="15616"/>
                  </a:cubicBezTo>
                  <a:cubicBezTo>
                    <a:pt x="4060" y="15593"/>
                    <a:pt x="4070" y="15575"/>
                    <a:pt x="4073" y="15567"/>
                  </a:cubicBezTo>
                  <a:lnTo>
                    <a:pt x="6206" y="11874"/>
                  </a:lnTo>
                  <a:close/>
                  <a:moveTo>
                    <a:pt x="13432" y="11874"/>
                  </a:moveTo>
                  <a:lnTo>
                    <a:pt x="15565" y="15567"/>
                  </a:lnTo>
                  <a:cubicBezTo>
                    <a:pt x="15568" y="15575"/>
                    <a:pt x="15578" y="15593"/>
                    <a:pt x="15565" y="15616"/>
                  </a:cubicBezTo>
                  <a:cubicBezTo>
                    <a:pt x="15553" y="15638"/>
                    <a:pt x="15530" y="15638"/>
                    <a:pt x="15525" y="15638"/>
                  </a:cubicBezTo>
                  <a:lnTo>
                    <a:pt x="14609" y="15638"/>
                  </a:lnTo>
                  <a:cubicBezTo>
                    <a:pt x="14591" y="15638"/>
                    <a:pt x="14576" y="15628"/>
                    <a:pt x="14566" y="15616"/>
                  </a:cubicBezTo>
                  <a:lnTo>
                    <a:pt x="12660" y="12318"/>
                  </a:lnTo>
                  <a:cubicBezTo>
                    <a:pt x="12924" y="12188"/>
                    <a:pt x="13180" y="12041"/>
                    <a:pt x="13432" y="11874"/>
                  </a:cubicBezTo>
                  <a:close/>
                  <a:moveTo>
                    <a:pt x="9824" y="1"/>
                  </a:moveTo>
                  <a:cubicBezTo>
                    <a:pt x="8163" y="1"/>
                    <a:pt x="6502" y="633"/>
                    <a:pt x="5237" y="1898"/>
                  </a:cubicBezTo>
                  <a:cubicBezTo>
                    <a:pt x="4714" y="2421"/>
                    <a:pt x="4291" y="3017"/>
                    <a:pt x="3974" y="3674"/>
                  </a:cubicBezTo>
                  <a:cubicBezTo>
                    <a:pt x="3890" y="3676"/>
                    <a:pt x="3804" y="3689"/>
                    <a:pt x="3717" y="3717"/>
                  </a:cubicBezTo>
                  <a:cubicBezTo>
                    <a:pt x="3715" y="3717"/>
                    <a:pt x="3715" y="3717"/>
                    <a:pt x="3712" y="3720"/>
                  </a:cubicBezTo>
                  <a:lnTo>
                    <a:pt x="3078" y="3933"/>
                  </a:lnTo>
                  <a:cubicBezTo>
                    <a:pt x="1979" y="4301"/>
                    <a:pt x="990" y="4884"/>
                    <a:pt x="138" y="5668"/>
                  </a:cubicBezTo>
                  <a:cubicBezTo>
                    <a:pt x="8" y="5785"/>
                    <a:pt x="1" y="5988"/>
                    <a:pt x="117" y="6117"/>
                  </a:cubicBezTo>
                  <a:cubicBezTo>
                    <a:pt x="181" y="6183"/>
                    <a:pt x="267" y="6219"/>
                    <a:pt x="353" y="6219"/>
                  </a:cubicBezTo>
                  <a:cubicBezTo>
                    <a:pt x="429" y="6219"/>
                    <a:pt x="508" y="6191"/>
                    <a:pt x="569" y="6137"/>
                  </a:cubicBezTo>
                  <a:cubicBezTo>
                    <a:pt x="1355" y="5414"/>
                    <a:pt x="2269" y="4874"/>
                    <a:pt x="3281" y="4534"/>
                  </a:cubicBezTo>
                  <a:lnTo>
                    <a:pt x="3910" y="4323"/>
                  </a:lnTo>
                  <a:cubicBezTo>
                    <a:pt x="3941" y="4315"/>
                    <a:pt x="3973" y="4310"/>
                    <a:pt x="4004" y="4310"/>
                  </a:cubicBezTo>
                  <a:cubicBezTo>
                    <a:pt x="4019" y="4310"/>
                    <a:pt x="4033" y="4311"/>
                    <a:pt x="4047" y="4313"/>
                  </a:cubicBezTo>
                  <a:cubicBezTo>
                    <a:pt x="4070" y="4323"/>
                    <a:pt x="4095" y="4328"/>
                    <a:pt x="4118" y="4331"/>
                  </a:cubicBezTo>
                  <a:cubicBezTo>
                    <a:pt x="4197" y="4364"/>
                    <a:pt x="4260" y="4427"/>
                    <a:pt x="4291" y="4514"/>
                  </a:cubicBezTo>
                  <a:cubicBezTo>
                    <a:pt x="4336" y="4633"/>
                    <a:pt x="4301" y="4770"/>
                    <a:pt x="4202" y="4851"/>
                  </a:cubicBezTo>
                  <a:lnTo>
                    <a:pt x="3377" y="5567"/>
                  </a:lnTo>
                  <a:cubicBezTo>
                    <a:pt x="3273" y="5658"/>
                    <a:pt x="3220" y="5797"/>
                    <a:pt x="3251" y="5929"/>
                  </a:cubicBezTo>
                  <a:cubicBezTo>
                    <a:pt x="3294" y="6102"/>
                    <a:pt x="3438" y="6219"/>
                    <a:pt x="3611" y="6219"/>
                  </a:cubicBezTo>
                  <a:lnTo>
                    <a:pt x="7837" y="6219"/>
                  </a:lnTo>
                  <a:cubicBezTo>
                    <a:pt x="7952" y="6219"/>
                    <a:pt x="8058" y="6292"/>
                    <a:pt x="8094" y="6404"/>
                  </a:cubicBezTo>
                  <a:cubicBezTo>
                    <a:pt x="8152" y="6586"/>
                    <a:pt x="8015" y="6759"/>
                    <a:pt x="7837" y="6759"/>
                  </a:cubicBezTo>
                  <a:lnTo>
                    <a:pt x="3941" y="6759"/>
                  </a:lnTo>
                  <a:cubicBezTo>
                    <a:pt x="3781" y="6759"/>
                    <a:pt x="3639" y="6873"/>
                    <a:pt x="3616" y="7028"/>
                  </a:cubicBezTo>
                  <a:cubicBezTo>
                    <a:pt x="3588" y="7223"/>
                    <a:pt x="3740" y="7393"/>
                    <a:pt x="3930" y="7393"/>
                  </a:cubicBezTo>
                  <a:lnTo>
                    <a:pt x="6138" y="7393"/>
                  </a:lnTo>
                  <a:cubicBezTo>
                    <a:pt x="6252" y="7393"/>
                    <a:pt x="6358" y="7464"/>
                    <a:pt x="6394" y="7576"/>
                  </a:cubicBezTo>
                  <a:cubicBezTo>
                    <a:pt x="6452" y="7761"/>
                    <a:pt x="6315" y="7931"/>
                    <a:pt x="6138" y="7931"/>
                  </a:cubicBezTo>
                  <a:lnTo>
                    <a:pt x="3930" y="7931"/>
                  </a:lnTo>
                  <a:cubicBezTo>
                    <a:pt x="3768" y="7931"/>
                    <a:pt x="3629" y="8053"/>
                    <a:pt x="3616" y="8213"/>
                  </a:cubicBezTo>
                  <a:cubicBezTo>
                    <a:pt x="3606" y="8388"/>
                    <a:pt x="3743" y="8535"/>
                    <a:pt x="3918" y="8535"/>
                  </a:cubicBezTo>
                  <a:lnTo>
                    <a:pt x="5557" y="8535"/>
                  </a:lnTo>
                  <a:cubicBezTo>
                    <a:pt x="5653" y="8535"/>
                    <a:pt x="5737" y="8586"/>
                    <a:pt x="5785" y="8662"/>
                  </a:cubicBezTo>
                  <a:cubicBezTo>
                    <a:pt x="5793" y="8669"/>
                    <a:pt x="5795" y="8679"/>
                    <a:pt x="5800" y="8690"/>
                  </a:cubicBezTo>
                  <a:cubicBezTo>
                    <a:pt x="5833" y="8756"/>
                    <a:pt x="5838" y="8834"/>
                    <a:pt x="5805" y="8918"/>
                  </a:cubicBezTo>
                  <a:cubicBezTo>
                    <a:pt x="5762" y="9017"/>
                    <a:pt x="5666" y="9075"/>
                    <a:pt x="5557" y="9075"/>
                  </a:cubicBezTo>
                  <a:lnTo>
                    <a:pt x="3936" y="9075"/>
                  </a:lnTo>
                  <a:cubicBezTo>
                    <a:pt x="3778" y="9075"/>
                    <a:pt x="3636" y="9189"/>
                    <a:pt x="3613" y="9347"/>
                  </a:cubicBezTo>
                  <a:cubicBezTo>
                    <a:pt x="3585" y="9542"/>
                    <a:pt x="3738" y="9709"/>
                    <a:pt x="3928" y="9709"/>
                  </a:cubicBezTo>
                  <a:lnTo>
                    <a:pt x="4981" y="9709"/>
                  </a:lnTo>
                  <a:cubicBezTo>
                    <a:pt x="5095" y="9709"/>
                    <a:pt x="5201" y="9783"/>
                    <a:pt x="5237" y="9892"/>
                  </a:cubicBezTo>
                  <a:cubicBezTo>
                    <a:pt x="5298" y="10075"/>
                    <a:pt x="5158" y="10250"/>
                    <a:pt x="4981" y="10250"/>
                  </a:cubicBezTo>
                  <a:lnTo>
                    <a:pt x="2779" y="10250"/>
                  </a:lnTo>
                  <a:cubicBezTo>
                    <a:pt x="1969" y="10250"/>
                    <a:pt x="1190" y="9958"/>
                    <a:pt x="579" y="9430"/>
                  </a:cubicBezTo>
                  <a:cubicBezTo>
                    <a:pt x="519" y="9379"/>
                    <a:pt x="445" y="9355"/>
                    <a:pt x="372" y="9355"/>
                  </a:cubicBezTo>
                  <a:cubicBezTo>
                    <a:pt x="282" y="9355"/>
                    <a:pt x="193" y="9392"/>
                    <a:pt x="130" y="9463"/>
                  </a:cubicBezTo>
                  <a:cubicBezTo>
                    <a:pt x="16" y="9595"/>
                    <a:pt x="34" y="9796"/>
                    <a:pt x="163" y="9910"/>
                  </a:cubicBezTo>
                  <a:cubicBezTo>
                    <a:pt x="889" y="10539"/>
                    <a:pt x="1817" y="10882"/>
                    <a:pt x="2779" y="10882"/>
                  </a:cubicBezTo>
                  <a:lnTo>
                    <a:pt x="4993" y="10882"/>
                  </a:lnTo>
                  <a:cubicBezTo>
                    <a:pt x="5011" y="10882"/>
                    <a:pt x="5026" y="10882"/>
                    <a:pt x="5047" y="10876"/>
                  </a:cubicBezTo>
                  <a:cubicBezTo>
                    <a:pt x="5110" y="10948"/>
                    <a:pt x="5176" y="11016"/>
                    <a:pt x="5242" y="11085"/>
                  </a:cubicBezTo>
                  <a:cubicBezTo>
                    <a:pt x="5389" y="11229"/>
                    <a:pt x="5539" y="11366"/>
                    <a:pt x="5694" y="11493"/>
                  </a:cubicBezTo>
                  <a:lnTo>
                    <a:pt x="3525" y="15250"/>
                  </a:lnTo>
                  <a:cubicBezTo>
                    <a:pt x="3398" y="15468"/>
                    <a:pt x="3400" y="15735"/>
                    <a:pt x="3537" y="15951"/>
                  </a:cubicBezTo>
                  <a:cubicBezTo>
                    <a:pt x="3664" y="16153"/>
                    <a:pt x="3892" y="16273"/>
                    <a:pt x="4128" y="16273"/>
                  </a:cubicBezTo>
                  <a:lnTo>
                    <a:pt x="5029" y="16273"/>
                  </a:lnTo>
                  <a:cubicBezTo>
                    <a:pt x="5275" y="16273"/>
                    <a:pt x="5501" y="16141"/>
                    <a:pt x="5620" y="15933"/>
                  </a:cubicBezTo>
                  <a:lnTo>
                    <a:pt x="6412" y="14560"/>
                  </a:lnTo>
                  <a:lnTo>
                    <a:pt x="13224" y="14560"/>
                  </a:lnTo>
                  <a:lnTo>
                    <a:pt x="14018" y="15933"/>
                  </a:lnTo>
                  <a:cubicBezTo>
                    <a:pt x="14139" y="16141"/>
                    <a:pt x="14365" y="16273"/>
                    <a:pt x="14606" y="16273"/>
                  </a:cubicBezTo>
                  <a:lnTo>
                    <a:pt x="15540" y="16273"/>
                  </a:lnTo>
                  <a:cubicBezTo>
                    <a:pt x="15788" y="16273"/>
                    <a:pt x="16009" y="16146"/>
                    <a:pt x="16128" y="15930"/>
                  </a:cubicBezTo>
                  <a:cubicBezTo>
                    <a:pt x="16253" y="15717"/>
                    <a:pt x="16253" y="15461"/>
                    <a:pt x="16128" y="15248"/>
                  </a:cubicBezTo>
                  <a:lnTo>
                    <a:pt x="13954" y="11480"/>
                  </a:lnTo>
                  <a:cubicBezTo>
                    <a:pt x="14109" y="11351"/>
                    <a:pt x="14261" y="11214"/>
                    <a:pt x="14408" y="11069"/>
                  </a:cubicBezTo>
                  <a:cubicBezTo>
                    <a:pt x="16935" y="8540"/>
                    <a:pt x="16935" y="4427"/>
                    <a:pt x="14408" y="1898"/>
                  </a:cubicBezTo>
                  <a:cubicBezTo>
                    <a:pt x="13145" y="633"/>
                    <a:pt x="11484" y="1"/>
                    <a:pt x="9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3"/>
            <p:cNvSpPr/>
            <p:nvPr/>
          </p:nvSpPr>
          <p:spPr>
            <a:xfrm>
              <a:off x="3889774" y="2768592"/>
              <a:ext cx="14448" cy="13032"/>
            </a:xfrm>
            <a:custGeom>
              <a:rect b="b" l="l" r="r" t="t"/>
              <a:pathLst>
                <a:path extrusionOk="0" h="635" w="704">
                  <a:moveTo>
                    <a:pt x="349" y="1"/>
                  </a:moveTo>
                  <a:cubicBezTo>
                    <a:pt x="268" y="1"/>
                    <a:pt x="187" y="32"/>
                    <a:pt x="125" y="94"/>
                  </a:cubicBezTo>
                  <a:cubicBezTo>
                    <a:pt x="0" y="216"/>
                    <a:pt x="0" y="416"/>
                    <a:pt x="125" y="540"/>
                  </a:cubicBezTo>
                  <a:lnTo>
                    <a:pt x="127" y="543"/>
                  </a:lnTo>
                  <a:cubicBezTo>
                    <a:pt x="191" y="606"/>
                    <a:pt x="272" y="634"/>
                    <a:pt x="353" y="634"/>
                  </a:cubicBezTo>
                  <a:cubicBezTo>
                    <a:pt x="437" y="634"/>
                    <a:pt x="515" y="604"/>
                    <a:pt x="579" y="543"/>
                  </a:cubicBezTo>
                  <a:cubicBezTo>
                    <a:pt x="703" y="419"/>
                    <a:pt x="703" y="221"/>
                    <a:pt x="579" y="97"/>
                  </a:cubicBezTo>
                  <a:lnTo>
                    <a:pt x="571" y="94"/>
                  </a:lnTo>
                  <a:cubicBezTo>
                    <a:pt x="510" y="32"/>
                    <a:pt x="430"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3"/>
            <p:cNvSpPr/>
            <p:nvPr/>
          </p:nvSpPr>
          <p:spPr>
            <a:xfrm>
              <a:off x="3828535" y="2830447"/>
              <a:ext cx="13032" cy="13032"/>
            </a:xfrm>
            <a:custGeom>
              <a:rect b="b" l="l" r="r" t="t"/>
              <a:pathLst>
                <a:path extrusionOk="0" h="635" w="635">
                  <a:moveTo>
                    <a:pt x="318" y="0"/>
                  </a:moveTo>
                  <a:cubicBezTo>
                    <a:pt x="237" y="0"/>
                    <a:pt x="153" y="33"/>
                    <a:pt x="92" y="91"/>
                  </a:cubicBezTo>
                  <a:cubicBezTo>
                    <a:pt x="34" y="152"/>
                    <a:pt x="1" y="231"/>
                    <a:pt x="1" y="317"/>
                  </a:cubicBezTo>
                  <a:cubicBezTo>
                    <a:pt x="1" y="401"/>
                    <a:pt x="36" y="482"/>
                    <a:pt x="92" y="540"/>
                  </a:cubicBezTo>
                  <a:cubicBezTo>
                    <a:pt x="153" y="599"/>
                    <a:pt x="237" y="634"/>
                    <a:pt x="318" y="634"/>
                  </a:cubicBezTo>
                  <a:cubicBezTo>
                    <a:pt x="402" y="634"/>
                    <a:pt x="483" y="599"/>
                    <a:pt x="544" y="540"/>
                  </a:cubicBezTo>
                  <a:cubicBezTo>
                    <a:pt x="605" y="482"/>
                    <a:pt x="635" y="401"/>
                    <a:pt x="635" y="317"/>
                  </a:cubicBezTo>
                  <a:cubicBezTo>
                    <a:pt x="635" y="231"/>
                    <a:pt x="599" y="152"/>
                    <a:pt x="544" y="91"/>
                  </a:cubicBezTo>
                  <a:cubicBezTo>
                    <a:pt x="483" y="31"/>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113"/>
          <p:cNvGrpSpPr/>
          <p:nvPr/>
        </p:nvGrpSpPr>
        <p:grpSpPr>
          <a:xfrm>
            <a:off x="4207052" y="2703864"/>
            <a:ext cx="333244" cy="333244"/>
            <a:chOff x="4207052" y="2703864"/>
            <a:chExt cx="333244" cy="333244"/>
          </a:xfrm>
        </p:grpSpPr>
        <p:sp>
          <p:nvSpPr>
            <p:cNvPr id="4452" name="Google Shape;4452;p113"/>
            <p:cNvSpPr/>
            <p:nvPr/>
          </p:nvSpPr>
          <p:spPr>
            <a:xfrm>
              <a:off x="4268291" y="2765206"/>
              <a:ext cx="211094" cy="211094"/>
            </a:xfrm>
            <a:custGeom>
              <a:rect b="b" l="l" r="r" t="t"/>
              <a:pathLst>
                <a:path extrusionOk="0" h="10286" w="10286">
                  <a:moveTo>
                    <a:pt x="5688" y="629"/>
                  </a:moveTo>
                  <a:lnTo>
                    <a:pt x="5688" y="1281"/>
                  </a:lnTo>
                  <a:cubicBezTo>
                    <a:pt x="5688" y="1429"/>
                    <a:pt x="5792" y="1558"/>
                    <a:pt x="5937" y="1588"/>
                  </a:cubicBezTo>
                  <a:cubicBezTo>
                    <a:pt x="6356" y="1682"/>
                    <a:pt x="6751" y="1842"/>
                    <a:pt x="7117" y="2070"/>
                  </a:cubicBezTo>
                  <a:cubicBezTo>
                    <a:pt x="7170" y="2104"/>
                    <a:pt x="7229" y="2121"/>
                    <a:pt x="7288" y="2121"/>
                  </a:cubicBezTo>
                  <a:cubicBezTo>
                    <a:pt x="7369" y="2121"/>
                    <a:pt x="7450" y="2089"/>
                    <a:pt x="7513" y="2030"/>
                  </a:cubicBezTo>
                  <a:lnTo>
                    <a:pt x="7949" y="1601"/>
                  </a:lnTo>
                  <a:lnTo>
                    <a:pt x="8718" y="2362"/>
                  </a:lnTo>
                  <a:lnTo>
                    <a:pt x="8284" y="2791"/>
                  </a:lnTo>
                  <a:cubicBezTo>
                    <a:pt x="8180" y="2895"/>
                    <a:pt x="8162" y="3057"/>
                    <a:pt x="8241" y="3182"/>
                  </a:cubicBezTo>
                  <a:cubicBezTo>
                    <a:pt x="8472" y="3539"/>
                    <a:pt x="8636" y="3933"/>
                    <a:pt x="8728" y="4346"/>
                  </a:cubicBezTo>
                  <a:cubicBezTo>
                    <a:pt x="8761" y="4488"/>
                    <a:pt x="8890" y="4592"/>
                    <a:pt x="9040" y="4592"/>
                  </a:cubicBezTo>
                  <a:lnTo>
                    <a:pt x="9651" y="4592"/>
                  </a:lnTo>
                  <a:lnTo>
                    <a:pt x="9651" y="5670"/>
                  </a:lnTo>
                  <a:lnTo>
                    <a:pt x="9037" y="5670"/>
                  </a:lnTo>
                  <a:cubicBezTo>
                    <a:pt x="8890" y="5678"/>
                    <a:pt x="8761" y="5782"/>
                    <a:pt x="8728" y="5924"/>
                  </a:cubicBezTo>
                  <a:cubicBezTo>
                    <a:pt x="8636" y="6340"/>
                    <a:pt x="8472" y="6731"/>
                    <a:pt x="8241" y="7089"/>
                  </a:cubicBezTo>
                  <a:cubicBezTo>
                    <a:pt x="8162" y="7213"/>
                    <a:pt x="8177" y="7373"/>
                    <a:pt x="8284" y="7479"/>
                  </a:cubicBezTo>
                  <a:lnTo>
                    <a:pt x="8718" y="7906"/>
                  </a:lnTo>
                  <a:lnTo>
                    <a:pt x="7949" y="8667"/>
                  </a:lnTo>
                  <a:lnTo>
                    <a:pt x="7510" y="8238"/>
                  </a:lnTo>
                  <a:cubicBezTo>
                    <a:pt x="7450" y="8176"/>
                    <a:pt x="7369" y="8145"/>
                    <a:pt x="7287" y="8145"/>
                  </a:cubicBezTo>
                  <a:cubicBezTo>
                    <a:pt x="7228" y="8145"/>
                    <a:pt x="7168" y="8162"/>
                    <a:pt x="7114" y="8195"/>
                  </a:cubicBezTo>
                  <a:cubicBezTo>
                    <a:pt x="6751" y="8423"/>
                    <a:pt x="6356" y="8585"/>
                    <a:pt x="5937" y="8674"/>
                  </a:cubicBezTo>
                  <a:cubicBezTo>
                    <a:pt x="5792" y="8705"/>
                    <a:pt x="5686" y="8832"/>
                    <a:pt x="5686" y="8981"/>
                  </a:cubicBezTo>
                  <a:lnTo>
                    <a:pt x="5686" y="9641"/>
                  </a:lnTo>
                  <a:lnTo>
                    <a:pt x="4608" y="9641"/>
                  </a:lnTo>
                  <a:lnTo>
                    <a:pt x="4608" y="8981"/>
                  </a:lnTo>
                  <a:cubicBezTo>
                    <a:pt x="4608" y="8837"/>
                    <a:pt x="4504" y="8705"/>
                    <a:pt x="4362" y="8674"/>
                  </a:cubicBezTo>
                  <a:cubicBezTo>
                    <a:pt x="3943" y="8583"/>
                    <a:pt x="3550" y="8421"/>
                    <a:pt x="3187" y="8192"/>
                  </a:cubicBezTo>
                  <a:cubicBezTo>
                    <a:pt x="3134" y="8159"/>
                    <a:pt x="3074" y="8143"/>
                    <a:pt x="3015" y="8143"/>
                  </a:cubicBezTo>
                  <a:cubicBezTo>
                    <a:pt x="2932" y="8143"/>
                    <a:pt x="2852" y="8174"/>
                    <a:pt x="2791" y="8233"/>
                  </a:cubicBezTo>
                  <a:lnTo>
                    <a:pt x="2355" y="8664"/>
                  </a:lnTo>
                  <a:lnTo>
                    <a:pt x="1584" y="7903"/>
                  </a:lnTo>
                  <a:lnTo>
                    <a:pt x="2020" y="7472"/>
                  </a:lnTo>
                  <a:cubicBezTo>
                    <a:pt x="2126" y="7368"/>
                    <a:pt x="2144" y="7205"/>
                    <a:pt x="2066" y="7081"/>
                  </a:cubicBezTo>
                  <a:cubicBezTo>
                    <a:pt x="1835" y="6723"/>
                    <a:pt x="1672" y="6335"/>
                    <a:pt x="1576" y="5922"/>
                  </a:cubicBezTo>
                  <a:cubicBezTo>
                    <a:pt x="1545" y="5780"/>
                    <a:pt x="1416" y="5673"/>
                    <a:pt x="1266" y="5673"/>
                  </a:cubicBezTo>
                  <a:lnTo>
                    <a:pt x="645" y="5673"/>
                  </a:lnTo>
                  <a:lnTo>
                    <a:pt x="645" y="4595"/>
                  </a:lnTo>
                  <a:lnTo>
                    <a:pt x="1302" y="4595"/>
                  </a:lnTo>
                  <a:cubicBezTo>
                    <a:pt x="1449" y="4595"/>
                    <a:pt x="1581" y="4491"/>
                    <a:pt x="1611" y="4341"/>
                  </a:cubicBezTo>
                  <a:cubicBezTo>
                    <a:pt x="1705" y="3925"/>
                    <a:pt x="1865" y="3529"/>
                    <a:pt x="2091" y="3169"/>
                  </a:cubicBezTo>
                  <a:cubicBezTo>
                    <a:pt x="2170" y="3042"/>
                    <a:pt x="2152" y="2880"/>
                    <a:pt x="2050" y="2773"/>
                  </a:cubicBezTo>
                  <a:lnTo>
                    <a:pt x="1619" y="2334"/>
                  </a:lnTo>
                  <a:lnTo>
                    <a:pt x="2380" y="1563"/>
                  </a:lnTo>
                  <a:lnTo>
                    <a:pt x="2809" y="1999"/>
                  </a:lnTo>
                  <a:cubicBezTo>
                    <a:pt x="2870" y="2060"/>
                    <a:pt x="2949" y="2091"/>
                    <a:pt x="3030" y="2091"/>
                  </a:cubicBezTo>
                  <a:cubicBezTo>
                    <a:pt x="3087" y="2091"/>
                    <a:pt x="3145" y="2075"/>
                    <a:pt x="3197" y="2043"/>
                  </a:cubicBezTo>
                  <a:cubicBezTo>
                    <a:pt x="3557" y="1812"/>
                    <a:pt x="3946" y="1647"/>
                    <a:pt x="4362" y="1555"/>
                  </a:cubicBezTo>
                  <a:cubicBezTo>
                    <a:pt x="4504" y="1522"/>
                    <a:pt x="4610" y="1393"/>
                    <a:pt x="4610" y="1243"/>
                  </a:cubicBezTo>
                  <a:lnTo>
                    <a:pt x="4610" y="629"/>
                  </a:lnTo>
                  <a:close/>
                  <a:moveTo>
                    <a:pt x="4483" y="0"/>
                  </a:moveTo>
                  <a:cubicBezTo>
                    <a:pt x="4199" y="0"/>
                    <a:pt x="3968" y="229"/>
                    <a:pt x="3968" y="515"/>
                  </a:cubicBezTo>
                  <a:lnTo>
                    <a:pt x="3968" y="1023"/>
                  </a:lnTo>
                  <a:cubicBezTo>
                    <a:pt x="3651" y="1111"/>
                    <a:pt x="3344" y="1238"/>
                    <a:pt x="3055" y="1398"/>
                  </a:cubicBezTo>
                  <a:lnTo>
                    <a:pt x="2710" y="1056"/>
                  </a:lnTo>
                  <a:cubicBezTo>
                    <a:pt x="2611" y="962"/>
                    <a:pt x="2484" y="908"/>
                    <a:pt x="2345" y="908"/>
                  </a:cubicBezTo>
                  <a:cubicBezTo>
                    <a:pt x="2208" y="908"/>
                    <a:pt x="2078" y="962"/>
                    <a:pt x="1979" y="1056"/>
                  </a:cubicBezTo>
                  <a:lnTo>
                    <a:pt x="1036" y="1994"/>
                  </a:lnTo>
                  <a:cubicBezTo>
                    <a:pt x="835" y="2195"/>
                    <a:pt x="835" y="2519"/>
                    <a:pt x="1036" y="2717"/>
                  </a:cubicBezTo>
                  <a:lnTo>
                    <a:pt x="1383" y="3065"/>
                  </a:lnTo>
                  <a:cubicBezTo>
                    <a:pt x="1223" y="3349"/>
                    <a:pt x="1099" y="3654"/>
                    <a:pt x="1008" y="3971"/>
                  </a:cubicBezTo>
                  <a:lnTo>
                    <a:pt x="515" y="3971"/>
                  </a:lnTo>
                  <a:cubicBezTo>
                    <a:pt x="234" y="3971"/>
                    <a:pt x="0" y="4199"/>
                    <a:pt x="0" y="4486"/>
                  </a:cubicBezTo>
                  <a:lnTo>
                    <a:pt x="0" y="5805"/>
                  </a:lnTo>
                  <a:cubicBezTo>
                    <a:pt x="0" y="6086"/>
                    <a:pt x="229" y="6317"/>
                    <a:pt x="515" y="6317"/>
                  </a:cubicBezTo>
                  <a:lnTo>
                    <a:pt x="1028" y="6317"/>
                  </a:lnTo>
                  <a:cubicBezTo>
                    <a:pt x="1117" y="6634"/>
                    <a:pt x="1244" y="6939"/>
                    <a:pt x="1403" y="7228"/>
                  </a:cubicBezTo>
                  <a:lnTo>
                    <a:pt x="1053" y="7581"/>
                  </a:lnTo>
                  <a:cubicBezTo>
                    <a:pt x="855" y="7779"/>
                    <a:pt x="855" y="8103"/>
                    <a:pt x="1053" y="8304"/>
                  </a:cubicBezTo>
                  <a:lnTo>
                    <a:pt x="1984" y="9237"/>
                  </a:lnTo>
                  <a:cubicBezTo>
                    <a:pt x="2073" y="9326"/>
                    <a:pt x="2182" y="9387"/>
                    <a:pt x="2307" y="9397"/>
                  </a:cubicBezTo>
                  <a:cubicBezTo>
                    <a:pt x="2321" y="9399"/>
                    <a:pt x="2336" y="9399"/>
                    <a:pt x="2351" y="9399"/>
                  </a:cubicBezTo>
                  <a:cubicBezTo>
                    <a:pt x="2487" y="9399"/>
                    <a:pt x="2619" y="9346"/>
                    <a:pt x="2715" y="9248"/>
                  </a:cubicBezTo>
                  <a:lnTo>
                    <a:pt x="3063" y="8900"/>
                  </a:lnTo>
                  <a:cubicBezTo>
                    <a:pt x="3347" y="9060"/>
                    <a:pt x="3651" y="9184"/>
                    <a:pt x="3966" y="9276"/>
                  </a:cubicBezTo>
                  <a:lnTo>
                    <a:pt x="3966" y="9770"/>
                  </a:lnTo>
                  <a:cubicBezTo>
                    <a:pt x="3966" y="10054"/>
                    <a:pt x="4194" y="10285"/>
                    <a:pt x="4478" y="10285"/>
                  </a:cubicBezTo>
                  <a:lnTo>
                    <a:pt x="5798" y="10285"/>
                  </a:lnTo>
                  <a:cubicBezTo>
                    <a:pt x="6082" y="10285"/>
                    <a:pt x="6313" y="10057"/>
                    <a:pt x="6313" y="9770"/>
                  </a:cubicBezTo>
                  <a:lnTo>
                    <a:pt x="6313" y="9281"/>
                  </a:lnTo>
                  <a:cubicBezTo>
                    <a:pt x="6627" y="9192"/>
                    <a:pt x="6932" y="9065"/>
                    <a:pt x="7218" y="8903"/>
                  </a:cubicBezTo>
                  <a:lnTo>
                    <a:pt x="7566" y="9248"/>
                  </a:lnTo>
                  <a:cubicBezTo>
                    <a:pt x="7660" y="9344"/>
                    <a:pt x="7791" y="9397"/>
                    <a:pt x="7927" y="9397"/>
                  </a:cubicBezTo>
                  <a:cubicBezTo>
                    <a:pt x="7930" y="9397"/>
                    <a:pt x="7933" y="9397"/>
                    <a:pt x="7936" y="9397"/>
                  </a:cubicBezTo>
                  <a:cubicBezTo>
                    <a:pt x="8073" y="9395"/>
                    <a:pt x="8203" y="9331"/>
                    <a:pt x="8297" y="9235"/>
                  </a:cubicBezTo>
                  <a:lnTo>
                    <a:pt x="9223" y="8304"/>
                  </a:lnTo>
                  <a:cubicBezTo>
                    <a:pt x="9433" y="8096"/>
                    <a:pt x="9433" y="7774"/>
                    <a:pt x="9233" y="7573"/>
                  </a:cubicBezTo>
                  <a:lnTo>
                    <a:pt x="8888" y="7226"/>
                  </a:lnTo>
                  <a:cubicBezTo>
                    <a:pt x="9050" y="6936"/>
                    <a:pt x="9172" y="6632"/>
                    <a:pt x="9266" y="6312"/>
                  </a:cubicBezTo>
                  <a:lnTo>
                    <a:pt x="9773" y="6312"/>
                  </a:lnTo>
                  <a:cubicBezTo>
                    <a:pt x="10055" y="6312"/>
                    <a:pt x="10286" y="6084"/>
                    <a:pt x="10286" y="5797"/>
                  </a:cubicBezTo>
                  <a:lnTo>
                    <a:pt x="10286" y="4478"/>
                  </a:lnTo>
                  <a:cubicBezTo>
                    <a:pt x="10286" y="4196"/>
                    <a:pt x="10057" y="3966"/>
                    <a:pt x="9773" y="3966"/>
                  </a:cubicBezTo>
                  <a:lnTo>
                    <a:pt x="9266" y="3966"/>
                  </a:lnTo>
                  <a:cubicBezTo>
                    <a:pt x="9177" y="3646"/>
                    <a:pt x="9050" y="3341"/>
                    <a:pt x="8888" y="3052"/>
                  </a:cubicBezTo>
                  <a:lnTo>
                    <a:pt x="9230" y="2705"/>
                  </a:lnTo>
                  <a:cubicBezTo>
                    <a:pt x="9431" y="2507"/>
                    <a:pt x="9431" y="2182"/>
                    <a:pt x="9230" y="1982"/>
                  </a:cubicBezTo>
                  <a:lnTo>
                    <a:pt x="8302" y="1048"/>
                  </a:lnTo>
                  <a:cubicBezTo>
                    <a:pt x="8215" y="959"/>
                    <a:pt x="8101" y="898"/>
                    <a:pt x="7977" y="888"/>
                  </a:cubicBezTo>
                  <a:cubicBezTo>
                    <a:pt x="7962" y="887"/>
                    <a:pt x="7947" y="886"/>
                    <a:pt x="7932" y="886"/>
                  </a:cubicBezTo>
                  <a:cubicBezTo>
                    <a:pt x="7794" y="886"/>
                    <a:pt x="7665" y="939"/>
                    <a:pt x="7568" y="1038"/>
                  </a:cubicBezTo>
                  <a:lnTo>
                    <a:pt x="7226" y="1380"/>
                  </a:lnTo>
                  <a:cubicBezTo>
                    <a:pt x="6937" y="1218"/>
                    <a:pt x="6632" y="1091"/>
                    <a:pt x="6315" y="1002"/>
                  </a:cubicBezTo>
                  <a:lnTo>
                    <a:pt x="6315" y="515"/>
                  </a:lnTo>
                  <a:cubicBezTo>
                    <a:pt x="6315" y="231"/>
                    <a:pt x="6087" y="0"/>
                    <a:pt x="5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3"/>
            <p:cNvSpPr/>
            <p:nvPr/>
          </p:nvSpPr>
          <p:spPr>
            <a:xfrm>
              <a:off x="4317914" y="2817066"/>
              <a:ext cx="114351" cy="106696"/>
            </a:xfrm>
            <a:custGeom>
              <a:rect b="b" l="l" r="r" t="t"/>
              <a:pathLst>
                <a:path extrusionOk="0" h="5199" w="5572">
                  <a:moveTo>
                    <a:pt x="2717" y="0"/>
                  </a:moveTo>
                  <a:cubicBezTo>
                    <a:pt x="2551" y="0"/>
                    <a:pt x="2384" y="16"/>
                    <a:pt x="2218" y="48"/>
                  </a:cubicBezTo>
                  <a:cubicBezTo>
                    <a:pt x="2045" y="84"/>
                    <a:pt x="1931" y="249"/>
                    <a:pt x="1966" y="419"/>
                  </a:cubicBezTo>
                  <a:cubicBezTo>
                    <a:pt x="1998" y="570"/>
                    <a:pt x="2128" y="676"/>
                    <a:pt x="2274" y="676"/>
                  </a:cubicBezTo>
                  <a:cubicBezTo>
                    <a:pt x="2295" y="676"/>
                    <a:pt x="2316" y="674"/>
                    <a:pt x="2337" y="670"/>
                  </a:cubicBezTo>
                  <a:cubicBezTo>
                    <a:pt x="2463" y="645"/>
                    <a:pt x="2591" y="633"/>
                    <a:pt x="2717" y="633"/>
                  </a:cubicBezTo>
                  <a:cubicBezTo>
                    <a:pt x="3234" y="633"/>
                    <a:pt x="3735" y="837"/>
                    <a:pt x="4108" y="1210"/>
                  </a:cubicBezTo>
                  <a:cubicBezTo>
                    <a:pt x="4874" y="1976"/>
                    <a:pt x="4874" y="3222"/>
                    <a:pt x="4108" y="3991"/>
                  </a:cubicBezTo>
                  <a:cubicBezTo>
                    <a:pt x="3723" y="4374"/>
                    <a:pt x="3220" y="4565"/>
                    <a:pt x="2716" y="4565"/>
                  </a:cubicBezTo>
                  <a:cubicBezTo>
                    <a:pt x="2213" y="4565"/>
                    <a:pt x="1709" y="4374"/>
                    <a:pt x="1325" y="3991"/>
                  </a:cubicBezTo>
                  <a:cubicBezTo>
                    <a:pt x="863" y="3527"/>
                    <a:pt x="660" y="2867"/>
                    <a:pt x="787" y="2225"/>
                  </a:cubicBezTo>
                  <a:cubicBezTo>
                    <a:pt x="817" y="2053"/>
                    <a:pt x="708" y="1885"/>
                    <a:pt x="536" y="1855"/>
                  </a:cubicBezTo>
                  <a:cubicBezTo>
                    <a:pt x="515" y="1850"/>
                    <a:pt x="494" y="1848"/>
                    <a:pt x="473" y="1848"/>
                  </a:cubicBezTo>
                  <a:cubicBezTo>
                    <a:pt x="326" y="1848"/>
                    <a:pt x="192" y="1954"/>
                    <a:pt x="165" y="2103"/>
                  </a:cubicBezTo>
                  <a:cubicBezTo>
                    <a:pt x="0" y="2953"/>
                    <a:pt x="267" y="3826"/>
                    <a:pt x="878" y="4437"/>
                  </a:cubicBezTo>
                  <a:cubicBezTo>
                    <a:pt x="1385" y="4945"/>
                    <a:pt x="2053" y="5198"/>
                    <a:pt x="2717" y="5198"/>
                  </a:cubicBezTo>
                  <a:cubicBezTo>
                    <a:pt x="3385" y="5198"/>
                    <a:pt x="4049" y="4945"/>
                    <a:pt x="4557" y="4437"/>
                  </a:cubicBezTo>
                  <a:cubicBezTo>
                    <a:pt x="5572" y="3422"/>
                    <a:pt x="5572" y="1773"/>
                    <a:pt x="4557" y="759"/>
                  </a:cubicBezTo>
                  <a:cubicBezTo>
                    <a:pt x="4065" y="269"/>
                    <a:pt x="3402" y="0"/>
                    <a:pt x="27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3"/>
            <p:cNvSpPr/>
            <p:nvPr/>
          </p:nvSpPr>
          <p:spPr>
            <a:xfrm>
              <a:off x="4348944" y="2845736"/>
              <a:ext cx="49480" cy="49500"/>
            </a:xfrm>
            <a:custGeom>
              <a:rect b="b" l="l" r="r" t="t"/>
              <a:pathLst>
                <a:path extrusionOk="0" h="2412" w="2411">
                  <a:moveTo>
                    <a:pt x="1205" y="635"/>
                  </a:moveTo>
                  <a:cubicBezTo>
                    <a:pt x="1520" y="635"/>
                    <a:pt x="1776" y="891"/>
                    <a:pt x="1776" y="1206"/>
                  </a:cubicBezTo>
                  <a:cubicBezTo>
                    <a:pt x="1776" y="1518"/>
                    <a:pt x="1520" y="1777"/>
                    <a:pt x="1205" y="1777"/>
                  </a:cubicBezTo>
                  <a:cubicBezTo>
                    <a:pt x="891" y="1777"/>
                    <a:pt x="635" y="1518"/>
                    <a:pt x="635" y="1206"/>
                  </a:cubicBezTo>
                  <a:cubicBezTo>
                    <a:pt x="635" y="891"/>
                    <a:pt x="891" y="635"/>
                    <a:pt x="1205" y="635"/>
                  </a:cubicBezTo>
                  <a:close/>
                  <a:moveTo>
                    <a:pt x="1205" y="1"/>
                  </a:moveTo>
                  <a:cubicBezTo>
                    <a:pt x="541" y="1"/>
                    <a:pt x="0" y="539"/>
                    <a:pt x="0" y="1206"/>
                  </a:cubicBezTo>
                  <a:cubicBezTo>
                    <a:pt x="0" y="1871"/>
                    <a:pt x="543" y="2411"/>
                    <a:pt x="1205" y="2411"/>
                  </a:cubicBezTo>
                  <a:cubicBezTo>
                    <a:pt x="1873" y="2411"/>
                    <a:pt x="2410" y="1871"/>
                    <a:pt x="2410" y="1206"/>
                  </a:cubicBezTo>
                  <a:cubicBezTo>
                    <a:pt x="2410" y="539"/>
                    <a:pt x="1873" y="1"/>
                    <a:pt x="1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3"/>
            <p:cNvSpPr/>
            <p:nvPr/>
          </p:nvSpPr>
          <p:spPr>
            <a:xfrm>
              <a:off x="4485604" y="2703864"/>
              <a:ext cx="54692" cy="54692"/>
            </a:xfrm>
            <a:custGeom>
              <a:rect b="b" l="l" r="r" t="t"/>
              <a:pathLst>
                <a:path extrusionOk="0" h="2665" w="2665">
                  <a:moveTo>
                    <a:pt x="1335" y="637"/>
                  </a:moveTo>
                  <a:cubicBezTo>
                    <a:pt x="1523" y="637"/>
                    <a:pt x="1698" y="711"/>
                    <a:pt x="1830" y="840"/>
                  </a:cubicBezTo>
                  <a:cubicBezTo>
                    <a:pt x="1965" y="972"/>
                    <a:pt x="2033" y="1147"/>
                    <a:pt x="2033" y="1335"/>
                  </a:cubicBezTo>
                  <a:cubicBezTo>
                    <a:pt x="2033" y="1523"/>
                    <a:pt x="1962" y="1695"/>
                    <a:pt x="1830" y="1830"/>
                  </a:cubicBezTo>
                  <a:cubicBezTo>
                    <a:pt x="1698" y="1962"/>
                    <a:pt x="1523" y="2033"/>
                    <a:pt x="1335" y="2033"/>
                  </a:cubicBezTo>
                  <a:cubicBezTo>
                    <a:pt x="1150" y="2033"/>
                    <a:pt x="975" y="1959"/>
                    <a:pt x="841" y="1830"/>
                  </a:cubicBezTo>
                  <a:cubicBezTo>
                    <a:pt x="709" y="1695"/>
                    <a:pt x="638" y="1523"/>
                    <a:pt x="638" y="1335"/>
                  </a:cubicBezTo>
                  <a:cubicBezTo>
                    <a:pt x="638" y="1147"/>
                    <a:pt x="709" y="970"/>
                    <a:pt x="841" y="840"/>
                  </a:cubicBezTo>
                  <a:cubicBezTo>
                    <a:pt x="975" y="706"/>
                    <a:pt x="1150" y="637"/>
                    <a:pt x="1335" y="637"/>
                  </a:cubicBezTo>
                  <a:close/>
                  <a:moveTo>
                    <a:pt x="1333" y="1"/>
                  </a:moveTo>
                  <a:cubicBezTo>
                    <a:pt x="978" y="1"/>
                    <a:pt x="643" y="140"/>
                    <a:pt x="392" y="389"/>
                  </a:cubicBezTo>
                  <a:cubicBezTo>
                    <a:pt x="141" y="640"/>
                    <a:pt x="1" y="977"/>
                    <a:pt x="1" y="1333"/>
                  </a:cubicBezTo>
                  <a:cubicBezTo>
                    <a:pt x="1" y="1685"/>
                    <a:pt x="141" y="2023"/>
                    <a:pt x="392" y="2274"/>
                  </a:cubicBezTo>
                  <a:cubicBezTo>
                    <a:pt x="645" y="2522"/>
                    <a:pt x="978" y="2664"/>
                    <a:pt x="1333" y="2664"/>
                  </a:cubicBezTo>
                  <a:cubicBezTo>
                    <a:pt x="1688" y="2664"/>
                    <a:pt x="2026" y="2522"/>
                    <a:pt x="2274" y="2274"/>
                  </a:cubicBezTo>
                  <a:cubicBezTo>
                    <a:pt x="2525" y="2023"/>
                    <a:pt x="2665" y="1685"/>
                    <a:pt x="2665" y="1333"/>
                  </a:cubicBezTo>
                  <a:cubicBezTo>
                    <a:pt x="2665" y="977"/>
                    <a:pt x="2525" y="640"/>
                    <a:pt x="2274" y="389"/>
                  </a:cubicBezTo>
                  <a:cubicBezTo>
                    <a:pt x="2026" y="140"/>
                    <a:pt x="1688" y="1"/>
                    <a:pt x="1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3"/>
            <p:cNvSpPr/>
            <p:nvPr/>
          </p:nvSpPr>
          <p:spPr>
            <a:xfrm>
              <a:off x="4472757" y="2757715"/>
              <a:ext cx="14386" cy="13134"/>
            </a:xfrm>
            <a:custGeom>
              <a:rect b="b" l="l" r="r" t="t"/>
              <a:pathLst>
                <a:path extrusionOk="0" h="640" w="701">
                  <a:moveTo>
                    <a:pt x="353" y="1"/>
                  </a:moveTo>
                  <a:cubicBezTo>
                    <a:pt x="272" y="1"/>
                    <a:pt x="192" y="32"/>
                    <a:pt x="130" y="94"/>
                  </a:cubicBezTo>
                  <a:lnTo>
                    <a:pt x="122" y="99"/>
                  </a:lnTo>
                  <a:cubicBezTo>
                    <a:pt x="0" y="223"/>
                    <a:pt x="0" y="424"/>
                    <a:pt x="122" y="548"/>
                  </a:cubicBezTo>
                  <a:cubicBezTo>
                    <a:pt x="183" y="611"/>
                    <a:pt x="262" y="639"/>
                    <a:pt x="345" y="639"/>
                  </a:cubicBezTo>
                  <a:cubicBezTo>
                    <a:pt x="427" y="639"/>
                    <a:pt x="508" y="606"/>
                    <a:pt x="571" y="548"/>
                  </a:cubicBezTo>
                  <a:lnTo>
                    <a:pt x="576" y="540"/>
                  </a:lnTo>
                  <a:cubicBezTo>
                    <a:pt x="701" y="416"/>
                    <a:pt x="701" y="218"/>
                    <a:pt x="576" y="94"/>
                  </a:cubicBezTo>
                  <a:cubicBezTo>
                    <a:pt x="514" y="32"/>
                    <a:pt x="43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3"/>
            <p:cNvSpPr/>
            <p:nvPr/>
          </p:nvSpPr>
          <p:spPr>
            <a:xfrm>
              <a:off x="4456092" y="2774421"/>
              <a:ext cx="14386" cy="13134"/>
            </a:xfrm>
            <a:custGeom>
              <a:rect b="b" l="l" r="r" t="t"/>
              <a:pathLst>
                <a:path extrusionOk="0" h="640" w="701">
                  <a:moveTo>
                    <a:pt x="353" y="1"/>
                  </a:moveTo>
                  <a:cubicBezTo>
                    <a:pt x="273" y="1"/>
                    <a:pt x="192" y="32"/>
                    <a:pt x="130" y="94"/>
                  </a:cubicBezTo>
                  <a:lnTo>
                    <a:pt x="122" y="99"/>
                  </a:lnTo>
                  <a:cubicBezTo>
                    <a:pt x="0" y="224"/>
                    <a:pt x="0" y="424"/>
                    <a:pt x="122" y="548"/>
                  </a:cubicBezTo>
                  <a:cubicBezTo>
                    <a:pt x="183" y="607"/>
                    <a:pt x="262" y="640"/>
                    <a:pt x="346" y="640"/>
                  </a:cubicBezTo>
                  <a:cubicBezTo>
                    <a:pt x="427" y="640"/>
                    <a:pt x="508" y="607"/>
                    <a:pt x="571" y="548"/>
                  </a:cubicBezTo>
                  <a:lnTo>
                    <a:pt x="576" y="541"/>
                  </a:lnTo>
                  <a:cubicBezTo>
                    <a:pt x="701" y="416"/>
                    <a:pt x="701" y="218"/>
                    <a:pt x="576" y="94"/>
                  </a:cubicBezTo>
                  <a:cubicBezTo>
                    <a:pt x="514" y="32"/>
                    <a:pt x="43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3"/>
            <p:cNvSpPr/>
            <p:nvPr/>
          </p:nvSpPr>
          <p:spPr>
            <a:xfrm>
              <a:off x="4485604" y="2982416"/>
              <a:ext cx="54692" cy="54692"/>
            </a:xfrm>
            <a:custGeom>
              <a:rect b="b" l="l" r="r" t="t"/>
              <a:pathLst>
                <a:path extrusionOk="0" h="2665" w="2665">
                  <a:moveTo>
                    <a:pt x="1333" y="635"/>
                  </a:moveTo>
                  <a:cubicBezTo>
                    <a:pt x="1521" y="635"/>
                    <a:pt x="1693" y="706"/>
                    <a:pt x="1828" y="838"/>
                  </a:cubicBezTo>
                  <a:cubicBezTo>
                    <a:pt x="1960" y="970"/>
                    <a:pt x="2031" y="1145"/>
                    <a:pt x="2031" y="1333"/>
                  </a:cubicBezTo>
                  <a:cubicBezTo>
                    <a:pt x="2031" y="1518"/>
                    <a:pt x="1957" y="1693"/>
                    <a:pt x="1828" y="1827"/>
                  </a:cubicBezTo>
                  <a:cubicBezTo>
                    <a:pt x="1696" y="1959"/>
                    <a:pt x="1521" y="2030"/>
                    <a:pt x="1333" y="2030"/>
                  </a:cubicBezTo>
                  <a:cubicBezTo>
                    <a:pt x="1145" y="2030"/>
                    <a:pt x="973" y="1957"/>
                    <a:pt x="838" y="1827"/>
                  </a:cubicBezTo>
                  <a:cubicBezTo>
                    <a:pt x="704" y="1693"/>
                    <a:pt x="635" y="1518"/>
                    <a:pt x="635" y="1333"/>
                  </a:cubicBezTo>
                  <a:cubicBezTo>
                    <a:pt x="635" y="1145"/>
                    <a:pt x="709" y="970"/>
                    <a:pt x="838" y="838"/>
                  </a:cubicBezTo>
                  <a:cubicBezTo>
                    <a:pt x="970" y="703"/>
                    <a:pt x="1145" y="635"/>
                    <a:pt x="1333" y="635"/>
                  </a:cubicBezTo>
                  <a:close/>
                  <a:moveTo>
                    <a:pt x="1333" y="1"/>
                  </a:moveTo>
                  <a:cubicBezTo>
                    <a:pt x="978" y="1"/>
                    <a:pt x="643" y="140"/>
                    <a:pt x="392" y="389"/>
                  </a:cubicBezTo>
                  <a:cubicBezTo>
                    <a:pt x="141" y="640"/>
                    <a:pt x="1" y="977"/>
                    <a:pt x="1" y="1333"/>
                  </a:cubicBezTo>
                  <a:cubicBezTo>
                    <a:pt x="1" y="1688"/>
                    <a:pt x="141" y="2023"/>
                    <a:pt x="392" y="2274"/>
                  </a:cubicBezTo>
                  <a:cubicBezTo>
                    <a:pt x="643" y="2525"/>
                    <a:pt x="978" y="2664"/>
                    <a:pt x="1333" y="2664"/>
                  </a:cubicBezTo>
                  <a:cubicBezTo>
                    <a:pt x="1688" y="2664"/>
                    <a:pt x="2026" y="2525"/>
                    <a:pt x="2274" y="2274"/>
                  </a:cubicBezTo>
                  <a:cubicBezTo>
                    <a:pt x="2525" y="2023"/>
                    <a:pt x="2665" y="1688"/>
                    <a:pt x="2665" y="1333"/>
                  </a:cubicBezTo>
                  <a:cubicBezTo>
                    <a:pt x="2665" y="977"/>
                    <a:pt x="2528" y="642"/>
                    <a:pt x="2274" y="389"/>
                  </a:cubicBezTo>
                  <a:cubicBezTo>
                    <a:pt x="2026" y="140"/>
                    <a:pt x="1688" y="1"/>
                    <a:pt x="1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3"/>
            <p:cNvSpPr/>
            <p:nvPr/>
          </p:nvSpPr>
          <p:spPr>
            <a:xfrm>
              <a:off x="4472654" y="2970082"/>
              <a:ext cx="14448" cy="13134"/>
            </a:xfrm>
            <a:custGeom>
              <a:rect b="b" l="l" r="r" t="t"/>
              <a:pathLst>
                <a:path extrusionOk="0" h="640" w="704">
                  <a:moveTo>
                    <a:pt x="349" y="1"/>
                  </a:moveTo>
                  <a:cubicBezTo>
                    <a:pt x="268" y="1"/>
                    <a:pt x="187" y="32"/>
                    <a:pt x="125" y="94"/>
                  </a:cubicBezTo>
                  <a:cubicBezTo>
                    <a:pt x="0" y="216"/>
                    <a:pt x="0" y="416"/>
                    <a:pt x="125" y="541"/>
                  </a:cubicBezTo>
                  <a:lnTo>
                    <a:pt x="130" y="546"/>
                  </a:lnTo>
                  <a:cubicBezTo>
                    <a:pt x="193" y="609"/>
                    <a:pt x="274" y="640"/>
                    <a:pt x="355" y="640"/>
                  </a:cubicBezTo>
                  <a:cubicBezTo>
                    <a:pt x="439" y="640"/>
                    <a:pt x="518" y="607"/>
                    <a:pt x="581" y="546"/>
                  </a:cubicBezTo>
                  <a:cubicBezTo>
                    <a:pt x="703" y="424"/>
                    <a:pt x="703" y="224"/>
                    <a:pt x="579" y="99"/>
                  </a:cubicBezTo>
                  <a:lnTo>
                    <a:pt x="571" y="94"/>
                  </a:lnTo>
                  <a:cubicBezTo>
                    <a:pt x="510" y="32"/>
                    <a:pt x="430"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3"/>
            <p:cNvSpPr/>
            <p:nvPr/>
          </p:nvSpPr>
          <p:spPr>
            <a:xfrm>
              <a:off x="4455990" y="2953438"/>
              <a:ext cx="14489" cy="13114"/>
            </a:xfrm>
            <a:custGeom>
              <a:rect b="b" l="l" r="r" t="t"/>
              <a:pathLst>
                <a:path extrusionOk="0" h="639" w="706">
                  <a:moveTo>
                    <a:pt x="349" y="0"/>
                  </a:moveTo>
                  <a:cubicBezTo>
                    <a:pt x="268" y="0"/>
                    <a:pt x="187" y="31"/>
                    <a:pt x="125" y="93"/>
                  </a:cubicBezTo>
                  <a:cubicBezTo>
                    <a:pt x="0" y="215"/>
                    <a:pt x="0" y="416"/>
                    <a:pt x="125" y="540"/>
                  </a:cubicBezTo>
                  <a:lnTo>
                    <a:pt x="132" y="545"/>
                  </a:lnTo>
                  <a:cubicBezTo>
                    <a:pt x="196" y="608"/>
                    <a:pt x="274" y="639"/>
                    <a:pt x="356" y="639"/>
                  </a:cubicBezTo>
                  <a:cubicBezTo>
                    <a:pt x="439" y="639"/>
                    <a:pt x="518" y="606"/>
                    <a:pt x="581" y="545"/>
                  </a:cubicBezTo>
                  <a:cubicBezTo>
                    <a:pt x="706" y="421"/>
                    <a:pt x="706" y="223"/>
                    <a:pt x="581" y="98"/>
                  </a:cubicBezTo>
                  <a:lnTo>
                    <a:pt x="571" y="93"/>
                  </a:lnTo>
                  <a:cubicBezTo>
                    <a:pt x="510" y="31"/>
                    <a:pt x="430"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3"/>
            <p:cNvSpPr/>
            <p:nvPr/>
          </p:nvSpPr>
          <p:spPr>
            <a:xfrm>
              <a:off x="4207052" y="2982416"/>
              <a:ext cx="54692" cy="54692"/>
            </a:xfrm>
            <a:custGeom>
              <a:rect b="b" l="l" r="r" t="t"/>
              <a:pathLst>
                <a:path extrusionOk="0" h="2665" w="2665">
                  <a:moveTo>
                    <a:pt x="1333" y="635"/>
                  </a:moveTo>
                  <a:cubicBezTo>
                    <a:pt x="1521" y="635"/>
                    <a:pt x="1696" y="706"/>
                    <a:pt x="1828" y="838"/>
                  </a:cubicBezTo>
                  <a:cubicBezTo>
                    <a:pt x="1959" y="970"/>
                    <a:pt x="2031" y="1145"/>
                    <a:pt x="2031" y="1333"/>
                  </a:cubicBezTo>
                  <a:cubicBezTo>
                    <a:pt x="2031" y="1518"/>
                    <a:pt x="1957" y="1693"/>
                    <a:pt x="1828" y="1827"/>
                  </a:cubicBezTo>
                  <a:cubicBezTo>
                    <a:pt x="1696" y="1959"/>
                    <a:pt x="1521" y="2030"/>
                    <a:pt x="1333" y="2030"/>
                  </a:cubicBezTo>
                  <a:cubicBezTo>
                    <a:pt x="1145" y="2030"/>
                    <a:pt x="973" y="1957"/>
                    <a:pt x="838" y="1827"/>
                  </a:cubicBezTo>
                  <a:cubicBezTo>
                    <a:pt x="706" y="1693"/>
                    <a:pt x="635" y="1518"/>
                    <a:pt x="635" y="1333"/>
                  </a:cubicBezTo>
                  <a:cubicBezTo>
                    <a:pt x="635" y="1145"/>
                    <a:pt x="709" y="970"/>
                    <a:pt x="838" y="838"/>
                  </a:cubicBezTo>
                  <a:cubicBezTo>
                    <a:pt x="973" y="703"/>
                    <a:pt x="1145" y="635"/>
                    <a:pt x="1333" y="635"/>
                  </a:cubicBezTo>
                  <a:close/>
                  <a:moveTo>
                    <a:pt x="1333" y="1"/>
                  </a:moveTo>
                  <a:cubicBezTo>
                    <a:pt x="978" y="1"/>
                    <a:pt x="643" y="140"/>
                    <a:pt x="392" y="389"/>
                  </a:cubicBezTo>
                  <a:cubicBezTo>
                    <a:pt x="140" y="640"/>
                    <a:pt x="1" y="977"/>
                    <a:pt x="1" y="1333"/>
                  </a:cubicBezTo>
                  <a:cubicBezTo>
                    <a:pt x="1" y="1688"/>
                    <a:pt x="140" y="2023"/>
                    <a:pt x="392" y="2274"/>
                  </a:cubicBezTo>
                  <a:cubicBezTo>
                    <a:pt x="643" y="2525"/>
                    <a:pt x="978" y="2664"/>
                    <a:pt x="1333" y="2664"/>
                  </a:cubicBezTo>
                  <a:cubicBezTo>
                    <a:pt x="1688" y="2664"/>
                    <a:pt x="2025" y="2525"/>
                    <a:pt x="2274" y="2274"/>
                  </a:cubicBezTo>
                  <a:cubicBezTo>
                    <a:pt x="2525" y="2023"/>
                    <a:pt x="2665" y="1688"/>
                    <a:pt x="2665" y="1333"/>
                  </a:cubicBezTo>
                  <a:cubicBezTo>
                    <a:pt x="2665" y="977"/>
                    <a:pt x="2525" y="640"/>
                    <a:pt x="2274" y="389"/>
                  </a:cubicBezTo>
                  <a:cubicBezTo>
                    <a:pt x="2025" y="140"/>
                    <a:pt x="1688" y="1"/>
                    <a:pt x="1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3"/>
            <p:cNvSpPr/>
            <p:nvPr/>
          </p:nvSpPr>
          <p:spPr>
            <a:xfrm>
              <a:off x="4260328" y="2970082"/>
              <a:ext cx="14448" cy="13134"/>
            </a:xfrm>
            <a:custGeom>
              <a:rect b="b" l="l" r="r" t="t"/>
              <a:pathLst>
                <a:path extrusionOk="0" h="640" w="704">
                  <a:moveTo>
                    <a:pt x="353" y="1"/>
                  </a:moveTo>
                  <a:cubicBezTo>
                    <a:pt x="272" y="1"/>
                    <a:pt x="192" y="32"/>
                    <a:pt x="130" y="94"/>
                  </a:cubicBezTo>
                  <a:lnTo>
                    <a:pt x="122" y="99"/>
                  </a:lnTo>
                  <a:cubicBezTo>
                    <a:pt x="0" y="224"/>
                    <a:pt x="0" y="421"/>
                    <a:pt x="122" y="546"/>
                  </a:cubicBezTo>
                  <a:cubicBezTo>
                    <a:pt x="185" y="609"/>
                    <a:pt x="267" y="640"/>
                    <a:pt x="348" y="640"/>
                  </a:cubicBezTo>
                  <a:cubicBezTo>
                    <a:pt x="432" y="640"/>
                    <a:pt x="510" y="607"/>
                    <a:pt x="574" y="546"/>
                  </a:cubicBezTo>
                  <a:lnTo>
                    <a:pt x="579" y="541"/>
                  </a:lnTo>
                  <a:cubicBezTo>
                    <a:pt x="703" y="416"/>
                    <a:pt x="703" y="216"/>
                    <a:pt x="579" y="94"/>
                  </a:cubicBezTo>
                  <a:cubicBezTo>
                    <a:pt x="515" y="32"/>
                    <a:pt x="434" y="1"/>
                    <a:pt x="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3"/>
            <p:cNvSpPr/>
            <p:nvPr/>
          </p:nvSpPr>
          <p:spPr>
            <a:xfrm>
              <a:off x="4276993" y="2953438"/>
              <a:ext cx="14427" cy="13114"/>
            </a:xfrm>
            <a:custGeom>
              <a:rect b="b" l="l" r="r" t="t"/>
              <a:pathLst>
                <a:path extrusionOk="0" h="639" w="703">
                  <a:moveTo>
                    <a:pt x="353" y="0"/>
                  </a:moveTo>
                  <a:cubicBezTo>
                    <a:pt x="272" y="0"/>
                    <a:pt x="192" y="31"/>
                    <a:pt x="130" y="93"/>
                  </a:cubicBezTo>
                  <a:lnTo>
                    <a:pt x="122" y="98"/>
                  </a:lnTo>
                  <a:cubicBezTo>
                    <a:pt x="0" y="223"/>
                    <a:pt x="0" y="421"/>
                    <a:pt x="122" y="545"/>
                  </a:cubicBezTo>
                  <a:cubicBezTo>
                    <a:pt x="185" y="608"/>
                    <a:pt x="267" y="639"/>
                    <a:pt x="348" y="639"/>
                  </a:cubicBezTo>
                  <a:cubicBezTo>
                    <a:pt x="431" y="639"/>
                    <a:pt x="510" y="606"/>
                    <a:pt x="573" y="545"/>
                  </a:cubicBezTo>
                  <a:lnTo>
                    <a:pt x="579" y="540"/>
                  </a:lnTo>
                  <a:cubicBezTo>
                    <a:pt x="703" y="416"/>
                    <a:pt x="703" y="215"/>
                    <a:pt x="579" y="93"/>
                  </a:cubicBezTo>
                  <a:cubicBezTo>
                    <a:pt x="515" y="31"/>
                    <a:pt x="434"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3"/>
            <p:cNvSpPr/>
            <p:nvPr/>
          </p:nvSpPr>
          <p:spPr>
            <a:xfrm>
              <a:off x="4207052" y="2703864"/>
              <a:ext cx="54692" cy="54692"/>
            </a:xfrm>
            <a:custGeom>
              <a:rect b="b" l="l" r="r" t="t"/>
              <a:pathLst>
                <a:path extrusionOk="0" h="2665" w="2665">
                  <a:moveTo>
                    <a:pt x="1335" y="637"/>
                  </a:moveTo>
                  <a:cubicBezTo>
                    <a:pt x="1523" y="637"/>
                    <a:pt x="1698" y="711"/>
                    <a:pt x="1830" y="840"/>
                  </a:cubicBezTo>
                  <a:cubicBezTo>
                    <a:pt x="1965" y="972"/>
                    <a:pt x="2033" y="1147"/>
                    <a:pt x="2033" y="1335"/>
                  </a:cubicBezTo>
                  <a:cubicBezTo>
                    <a:pt x="2033" y="1523"/>
                    <a:pt x="1959" y="1695"/>
                    <a:pt x="1830" y="1830"/>
                  </a:cubicBezTo>
                  <a:cubicBezTo>
                    <a:pt x="1698" y="1962"/>
                    <a:pt x="1523" y="2033"/>
                    <a:pt x="1335" y="2033"/>
                  </a:cubicBezTo>
                  <a:cubicBezTo>
                    <a:pt x="1150" y="2033"/>
                    <a:pt x="975" y="1959"/>
                    <a:pt x="841" y="1830"/>
                  </a:cubicBezTo>
                  <a:cubicBezTo>
                    <a:pt x="709" y="1695"/>
                    <a:pt x="638" y="1523"/>
                    <a:pt x="638" y="1335"/>
                  </a:cubicBezTo>
                  <a:cubicBezTo>
                    <a:pt x="638" y="1147"/>
                    <a:pt x="709" y="970"/>
                    <a:pt x="841" y="840"/>
                  </a:cubicBezTo>
                  <a:cubicBezTo>
                    <a:pt x="975" y="706"/>
                    <a:pt x="1150" y="637"/>
                    <a:pt x="1335" y="637"/>
                  </a:cubicBezTo>
                  <a:close/>
                  <a:moveTo>
                    <a:pt x="1333" y="1"/>
                  </a:moveTo>
                  <a:cubicBezTo>
                    <a:pt x="978" y="1"/>
                    <a:pt x="643" y="140"/>
                    <a:pt x="392" y="389"/>
                  </a:cubicBezTo>
                  <a:cubicBezTo>
                    <a:pt x="140" y="640"/>
                    <a:pt x="1" y="977"/>
                    <a:pt x="1" y="1333"/>
                  </a:cubicBezTo>
                  <a:cubicBezTo>
                    <a:pt x="1" y="1688"/>
                    <a:pt x="140" y="2023"/>
                    <a:pt x="392" y="2274"/>
                  </a:cubicBezTo>
                  <a:cubicBezTo>
                    <a:pt x="643" y="2525"/>
                    <a:pt x="978" y="2664"/>
                    <a:pt x="1333" y="2664"/>
                  </a:cubicBezTo>
                  <a:cubicBezTo>
                    <a:pt x="1688" y="2664"/>
                    <a:pt x="2025" y="2525"/>
                    <a:pt x="2274" y="2274"/>
                  </a:cubicBezTo>
                  <a:cubicBezTo>
                    <a:pt x="2525" y="2023"/>
                    <a:pt x="2665" y="1688"/>
                    <a:pt x="2665" y="1333"/>
                  </a:cubicBezTo>
                  <a:cubicBezTo>
                    <a:pt x="2665" y="977"/>
                    <a:pt x="2525" y="640"/>
                    <a:pt x="2274" y="389"/>
                  </a:cubicBezTo>
                  <a:cubicBezTo>
                    <a:pt x="2023" y="140"/>
                    <a:pt x="1688" y="1"/>
                    <a:pt x="1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3"/>
            <p:cNvSpPr/>
            <p:nvPr/>
          </p:nvSpPr>
          <p:spPr>
            <a:xfrm>
              <a:off x="4260328" y="2757715"/>
              <a:ext cx="14448" cy="13134"/>
            </a:xfrm>
            <a:custGeom>
              <a:rect b="b" l="l" r="r" t="t"/>
              <a:pathLst>
                <a:path extrusionOk="0" h="640" w="704">
                  <a:moveTo>
                    <a:pt x="349" y="1"/>
                  </a:moveTo>
                  <a:cubicBezTo>
                    <a:pt x="269" y="1"/>
                    <a:pt x="188" y="32"/>
                    <a:pt x="127" y="94"/>
                  </a:cubicBezTo>
                  <a:cubicBezTo>
                    <a:pt x="3" y="218"/>
                    <a:pt x="0" y="416"/>
                    <a:pt x="122" y="540"/>
                  </a:cubicBezTo>
                  <a:lnTo>
                    <a:pt x="130" y="548"/>
                  </a:lnTo>
                  <a:cubicBezTo>
                    <a:pt x="193" y="611"/>
                    <a:pt x="272" y="639"/>
                    <a:pt x="355" y="639"/>
                  </a:cubicBezTo>
                  <a:cubicBezTo>
                    <a:pt x="437" y="639"/>
                    <a:pt x="515" y="606"/>
                    <a:pt x="579" y="548"/>
                  </a:cubicBezTo>
                  <a:cubicBezTo>
                    <a:pt x="703" y="424"/>
                    <a:pt x="703" y="223"/>
                    <a:pt x="579" y="99"/>
                  </a:cubicBezTo>
                  <a:lnTo>
                    <a:pt x="574" y="94"/>
                  </a:lnTo>
                  <a:cubicBezTo>
                    <a:pt x="511" y="32"/>
                    <a:pt x="430"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3"/>
            <p:cNvSpPr/>
            <p:nvPr/>
          </p:nvSpPr>
          <p:spPr>
            <a:xfrm>
              <a:off x="4277034" y="2774380"/>
              <a:ext cx="14386" cy="13134"/>
            </a:xfrm>
            <a:custGeom>
              <a:rect b="b" l="l" r="r" t="t"/>
              <a:pathLst>
                <a:path extrusionOk="0" h="640" w="701">
                  <a:moveTo>
                    <a:pt x="347" y="0"/>
                  </a:moveTo>
                  <a:cubicBezTo>
                    <a:pt x="266" y="0"/>
                    <a:pt x="186" y="31"/>
                    <a:pt x="125" y="94"/>
                  </a:cubicBezTo>
                  <a:cubicBezTo>
                    <a:pt x="1" y="218"/>
                    <a:pt x="1" y="416"/>
                    <a:pt x="125" y="540"/>
                  </a:cubicBezTo>
                  <a:lnTo>
                    <a:pt x="128" y="545"/>
                  </a:lnTo>
                  <a:cubicBezTo>
                    <a:pt x="191" y="609"/>
                    <a:pt x="270" y="639"/>
                    <a:pt x="353" y="639"/>
                  </a:cubicBezTo>
                  <a:cubicBezTo>
                    <a:pt x="434" y="639"/>
                    <a:pt x="513" y="606"/>
                    <a:pt x="577" y="545"/>
                  </a:cubicBezTo>
                  <a:cubicBezTo>
                    <a:pt x="701" y="423"/>
                    <a:pt x="701" y="223"/>
                    <a:pt x="577" y="99"/>
                  </a:cubicBezTo>
                  <a:lnTo>
                    <a:pt x="571" y="94"/>
                  </a:lnTo>
                  <a:cubicBezTo>
                    <a:pt x="509" y="31"/>
                    <a:pt x="42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3"/>
            <p:cNvSpPr/>
            <p:nvPr/>
          </p:nvSpPr>
          <p:spPr>
            <a:xfrm>
              <a:off x="4334045" y="2830796"/>
              <a:ext cx="13032" cy="13052"/>
            </a:xfrm>
            <a:custGeom>
              <a:rect b="b" l="l" r="r" t="t"/>
              <a:pathLst>
                <a:path extrusionOk="0" h="636" w="635">
                  <a:moveTo>
                    <a:pt x="318" y="1"/>
                  </a:moveTo>
                  <a:cubicBezTo>
                    <a:pt x="232" y="1"/>
                    <a:pt x="153" y="36"/>
                    <a:pt x="92" y="95"/>
                  </a:cubicBezTo>
                  <a:cubicBezTo>
                    <a:pt x="31" y="151"/>
                    <a:pt x="1" y="234"/>
                    <a:pt x="1" y="318"/>
                  </a:cubicBezTo>
                  <a:cubicBezTo>
                    <a:pt x="1" y="404"/>
                    <a:pt x="36" y="483"/>
                    <a:pt x="92" y="544"/>
                  </a:cubicBezTo>
                  <a:cubicBezTo>
                    <a:pt x="148" y="605"/>
                    <a:pt x="234" y="635"/>
                    <a:pt x="318" y="635"/>
                  </a:cubicBezTo>
                  <a:cubicBezTo>
                    <a:pt x="399" y="635"/>
                    <a:pt x="483" y="602"/>
                    <a:pt x="544" y="544"/>
                  </a:cubicBezTo>
                  <a:cubicBezTo>
                    <a:pt x="602" y="485"/>
                    <a:pt x="635" y="404"/>
                    <a:pt x="635" y="318"/>
                  </a:cubicBezTo>
                  <a:cubicBezTo>
                    <a:pt x="635" y="234"/>
                    <a:pt x="599" y="153"/>
                    <a:pt x="544" y="95"/>
                  </a:cubicBezTo>
                  <a:cubicBezTo>
                    <a:pt x="485"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113"/>
          <p:cNvGrpSpPr/>
          <p:nvPr/>
        </p:nvGrpSpPr>
        <p:grpSpPr>
          <a:xfrm>
            <a:off x="4805981" y="2704275"/>
            <a:ext cx="332813" cy="332423"/>
            <a:chOff x="4805981" y="2704275"/>
            <a:chExt cx="332813" cy="332423"/>
          </a:xfrm>
        </p:grpSpPr>
        <p:sp>
          <p:nvSpPr>
            <p:cNvPr id="4469" name="Google Shape;4469;p113"/>
            <p:cNvSpPr/>
            <p:nvPr/>
          </p:nvSpPr>
          <p:spPr>
            <a:xfrm>
              <a:off x="4805981" y="2704275"/>
              <a:ext cx="332813" cy="332423"/>
            </a:xfrm>
            <a:custGeom>
              <a:rect b="b" l="l" r="r" t="t"/>
              <a:pathLst>
                <a:path extrusionOk="0" h="16198" w="16217">
                  <a:moveTo>
                    <a:pt x="12738" y="4010"/>
                  </a:moveTo>
                  <a:cubicBezTo>
                    <a:pt x="13110" y="4010"/>
                    <a:pt x="13411" y="4308"/>
                    <a:pt x="13411" y="4677"/>
                  </a:cubicBezTo>
                  <a:lnTo>
                    <a:pt x="13411" y="4907"/>
                  </a:lnTo>
                  <a:cubicBezTo>
                    <a:pt x="13411" y="5253"/>
                    <a:pt x="13150" y="5554"/>
                    <a:pt x="12807" y="5587"/>
                  </a:cubicBezTo>
                  <a:cubicBezTo>
                    <a:pt x="12785" y="5590"/>
                    <a:pt x="12763" y="5591"/>
                    <a:pt x="12742" y="5591"/>
                  </a:cubicBezTo>
                  <a:cubicBezTo>
                    <a:pt x="12376" y="5591"/>
                    <a:pt x="12079" y="5292"/>
                    <a:pt x="12079" y="4923"/>
                  </a:cubicBezTo>
                  <a:lnTo>
                    <a:pt x="12079" y="4692"/>
                  </a:lnTo>
                  <a:cubicBezTo>
                    <a:pt x="12079" y="4347"/>
                    <a:pt x="12338" y="4045"/>
                    <a:pt x="12680" y="4012"/>
                  </a:cubicBezTo>
                  <a:cubicBezTo>
                    <a:pt x="12700" y="4010"/>
                    <a:pt x="12719" y="4010"/>
                    <a:pt x="12738" y="4010"/>
                  </a:cubicBezTo>
                  <a:close/>
                  <a:moveTo>
                    <a:pt x="12748" y="2332"/>
                  </a:moveTo>
                  <a:cubicBezTo>
                    <a:pt x="12830" y="2332"/>
                    <a:pt x="12912" y="2336"/>
                    <a:pt x="12995" y="2343"/>
                  </a:cubicBezTo>
                  <a:cubicBezTo>
                    <a:pt x="14367" y="2459"/>
                    <a:pt x="15463" y="3570"/>
                    <a:pt x="15557" y="4946"/>
                  </a:cubicBezTo>
                  <a:cubicBezTo>
                    <a:pt x="15611" y="5694"/>
                    <a:pt x="15367" y="6389"/>
                    <a:pt x="14936" y="6922"/>
                  </a:cubicBezTo>
                  <a:cubicBezTo>
                    <a:pt x="14669" y="6414"/>
                    <a:pt x="14236" y="6014"/>
                    <a:pt x="13715" y="5793"/>
                  </a:cubicBezTo>
                  <a:cubicBezTo>
                    <a:pt x="13921" y="5562"/>
                    <a:pt x="14045" y="5260"/>
                    <a:pt x="14045" y="4928"/>
                  </a:cubicBezTo>
                  <a:lnTo>
                    <a:pt x="14045" y="4702"/>
                  </a:lnTo>
                  <a:cubicBezTo>
                    <a:pt x="14045" y="4032"/>
                    <a:pt x="13545" y="3454"/>
                    <a:pt x="12883" y="3388"/>
                  </a:cubicBezTo>
                  <a:cubicBezTo>
                    <a:pt x="12837" y="3383"/>
                    <a:pt x="12790" y="3381"/>
                    <a:pt x="12744" y="3381"/>
                  </a:cubicBezTo>
                  <a:cubicBezTo>
                    <a:pt x="12028" y="3381"/>
                    <a:pt x="11445" y="3964"/>
                    <a:pt x="11445" y="4682"/>
                  </a:cubicBezTo>
                  <a:lnTo>
                    <a:pt x="11445" y="4930"/>
                  </a:lnTo>
                  <a:cubicBezTo>
                    <a:pt x="11445" y="5263"/>
                    <a:pt x="11572" y="5565"/>
                    <a:pt x="11775" y="5795"/>
                  </a:cubicBezTo>
                  <a:cubicBezTo>
                    <a:pt x="11255" y="6019"/>
                    <a:pt x="10818" y="6417"/>
                    <a:pt x="10552" y="6924"/>
                  </a:cubicBezTo>
                  <a:cubicBezTo>
                    <a:pt x="10159" y="6440"/>
                    <a:pt x="9925" y="5823"/>
                    <a:pt x="9925" y="5151"/>
                  </a:cubicBezTo>
                  <a:cubicBezTo>
                    <a:pt x="9925" y="3596"/>
                    <a:pt x="11190" y="2332"/>
                    <a:pt x="12748" y="2332"/>
                  </a:cubicBezTo>
                  <a:close/>
                  <a:moveTo>
                    <a:pt x="12751" y="6227"/>
                  </a:moveTo>
                  <a:cubicBezTo>
                    <a:pt x="13507" y="6227"/>
                    <a:pt x="14185" y="6696"/>
                    <a:pt x="14459" y="7386"/>
                  </a:cubicBezTo>
                  <a:cubicBezTo>
                    <a:pt x="13984" y="7749"/>
                    <a:pt x="13393" y="7965"/>
                    <a:pt x="12751" y="7965"/>
                  </a:cubicBezTo>
                  <a:cubicBezTo>
                    <a:pt x="12109" y="7965"/>
                    <a:pt x="11518" y="7749"/>
                    <a:pt x="11041" y="7386"/>
                  </a:cubicBezTo>
                  <a:cubicBezTo>
                    <a:pt x="11315" y="6694"/>
                    <a:pt x="11990" y="6227"/>
                    <a:pt x="12751" y="6227"/>
                  </a:cubicBezTo>
                  <a:close/>
                  <a:moveTo>
                    <a:pt x="9319" y="1901"/>
                  </a:moveTo>
                  <a:lnTo>
                    <a:pt x="9319" y="10875"/>
                  </a:lnTo>
                  <a:lnTo>
                    <a:pt x="3610" y="10875"/>
                  </a:lnTo>
                  <a:lnTo>
                    <a:pt x="3610" y="1901"/>
                  </a:lnTo>
                  <a:close/>
                  <a:moveTo>
                    <a:pt x="9923" y="7130"/>
                  </a:moveTo>
                  <a:cubicBezTo>
                    <a:pt x="10070" y="7340"/>
                    <a:pt x="10242" y="7531"/>
                    <a:pt x="10430" y="7701"/>
                  </a:cubicBezTo>
                  <a:cubicBezTo>
                    <a:pt x="10443" y="7718"/>
                    <a:pt x="10458" y="7731"/>
                    <a:pt x="10476" y="7744"/>
                  </a:cubicBezTo>
                  <a:cubicBezTo>
                    <a:pt x="10501" y="7764"/>
                    <a:pt x="10526" y="7787"/>
                    <a:pt x="10557" y="7810"/>
                  </a:cubicBezTo>
                  <a:lnTo>
                    <a:pt x="10557" y="11889"/>
                  </a:lnTo>
                  <a:cubicBezTo>
                    <a:pt x="10557" y="12275"/>
                    <a:pt x="10242" y="12590"/>
                    <a:pt x="9859" y="12590"/>
                  </a:cubicBezTo>
                  <a:lnTo>
                    <a:pt x="4346" y="12590"/>
                  </a:lnTo>
                  <a:cubicBezTo>
                    <a:pt x="4290" y="12189"/>
                    <a:pt x="4131" y="11821"/>
                    <a:pt x="3900" y="11509"/>
                  </a:cubicBezTo>
                  <a:lnTo>
                    <a:pt x="9605" y="11509"/>
                  </a:lnTo>
                  <a:cubicBezTo>
                    <a:pt x="9778" y="11509"/>
                    <a:pt x="9923" y="11367"/>
                    <a:pt x="9923" y="11192"/>
                  </a:cubicBezTo>
                  <a:lnTo>
                    <a:pt x="9923" y="7130"/>
                  </a:lnTo>
                  <a:close/>
                  <a:moveTo>
                    <a:pt x="2038" y="1"/>
                  </a:moveTo>
                  <a:cubicBezTo>
                    <a:pt x="1855" y="1"/>
                    <a:pt x="1708" y="151"/>
                    <a:pt x="1708" y="331"/>
                  </a:cubicBezTo>
                  <a:lnTo>
                    <a:pt x="1708" y="3674"/>
                  </a:lnTo>
                  <a:cubicBezTo>
                    <a:pt x="1708" y="3692"/>
                    <a:pt x="1715" y="3715"/>
                    <a:pt x="1731" y="3730"/>
                  </a:cubicBezTo>
                  <a:cubicBezTo>
                    <a:pt x="1828" y="3831"/>
                    <a:pt x="1932" y="3873"/>
                    <a:pt x="2026" y="3873"/>
                  </a:cubicBezTo>
                  <a:cubicBezTo>
                    <a:pt x="2201" y="3873"/>
                    <a:pt x="2342" y="3731"/>
                    <a:pt x="2342" y="3558"/>
                  </a:cubicBezTo>
                  <a:lnTo>
                    <a:pt x="2342" y="810"/>
                  </a:lnTo>
                  <a:cubicBezTo>
                    <a:pt x="2342" y="716"/>
                    <a:pt x="2418" y="635"/>
                    <a:pt x="2517" y="635"/>
                  </a:cubicBezTo>
                  <a:lnTo>
                    <a:pt x="9862" y="635"/>
                  </a:lnTo>
                  <a:cubicBezTo>
                    <a:pt x="10245" y="635"/>
                    <a:pt x="10559" y="947"/>
                    <a:pt x="10559" y="1333"/>
                  </a:cubicBezTo>
                  <a:lnTo>
                    <a:pt x="10559" y="2497"/>
                  </a:lnTo>
                  <a:cubicBezTo>
                    <a:pt x="10318" y="2693"/>
                    <a:pt x="10105" y="2924"/>
                    <a:pt x="9925" y="3180"/>
                  </a:cubicBezTo>
                  <a:lnTo>
                    <a:pt x="9925" y="1587"/>
                  </a:lnTo>
                  <a:cubicBezTo>
                    <a:pt x="9925" y="1414"/>
                    <a:pt x="9783" y="1269"/>
                    <a:pt x="9608" y="1269"/>
                  </a:cubicBezTo>
                  <a:lnTo>
                    <a:pt x="3298" y="1269"/>
                  </a:lnTo>
                  <a:cubicBezTo>
                    <a:pt x="3123" y="1269"/>
                    <a:pt x="2981" y="1414"/>
                    <a:pt x="2981" y="1587"/>
                  </a:cubicBezTo>
                  <a:lnTo>
                    <a:pt x="2981" y="10763"/>
                  </a:lnTo>
                  <a:cubicBezTo>
                    <a:pt x="2781" y="10677"/>
                    <a:pt x="2568" y="10616"/>
                    <a:pt x="2347" y="10585"/>
                  </a:cubicBezTo>
                  <a:lnTo>
                    <a:pt x="2347" y="6077"/>
                  </a:lnTo>
                  <a:cubicBezTo>
                    <a:pt x="2347" y="5920"/>
                    <a:pt x="2233" y="5778"/>
                    <a:pt x="2076" y="5755"/>
                  </a:cubicBezTo>
                  <a:cubicBezTo>
                    <a:pt x="2060" y="5753"/>
                    <a:pt x="2044" y="5752"/>
                    <a:pt x="2029" y="5752"/>
                  </a:cubicBezTo>
                  <a:cubicBezTo>
                    <a:pt x="1855" y="5752"/>
                    <a:pt x="1713" y="5894"/>
                    <a:pt x="1713" y="6069"/>
                  </a:cubicBezTo>
                  <a:lnTo>
                    <a:pt x="1713" y="8089"/>
                  </a:lnTo>
                  <a:cubicBezTo>
                    <a:pt x="1477" y="7891"/>
                    <a:pt x="1193" y="7751"/>
                    <a:pt x="876" y="7696"/>
                  </a:cubicBezTo>
                  <a:cubicBezTo>
                    <a:pt x="830" y="7687"/>
                    <a:pt x="784" y="7683"/>
                    <a:pt x="739" y="7683"/>
                  </a:cubicBezTo>
                  <a:cubicBezTo>
                    <a:pt x="511" y="7683"/>
                    <a:pt x="293" y="7787"/>
                    <a:pt x="147" y="7977"/>
                  </a:cubicBezTo>
                  <a:cubicBezTo>
                    <a:pt x="46" y="8107"/>
                    <a:pt x="0" y="8272"/>
                    <a:pt x="0" y="8436"/>
                  </a:cubicBezTo>
                  <a:lnTo>
                    <a:pt x="0" y="11676"/>
                  </a:lnTo>
                  <a:cubicBezTo>
                    <a:pt x="0" y="12851"/>
                    <a:pt x="295" y="14018"/>
                    <a:pt x="855" y="15053"/>
                  </a:cubicBezTo>
                  <a:lnTo>
                    <a:pt x="855" y="15865"/>
                  </a:lnTo>
                  <a:cubicBezTo>
                    <a:pt x="855" y="16022"/>
                    <a:pt x="969" y="16167"/>
                    <a:pt x="1124" y="16187"/>
                  </a:cubicBezTo>
                  <a:cubicBezTo>
                    <a:pt x="1141" y="16190"/>
                    <a:pt x="1158" y="16191"/>
                    <a:pt x="1175" y="16191"/>
                  </a:cubicBezTo>
                  <a:cubicBezTo>
                    <a:pt x="1350" y="16191"/>
                    <a:pt x="1490" y="16049"/>
                    <a:pt x="1490" y="15875"/>
                  </a:cubicBezTo>
                  <a:lnTo>
                    <a:pt x="1490" y="14969"/>
                  </a:lnTo>
                  <a:cubicBezTo>
                    <a:pt x="1490" y="14916"/>
                    <a:pt x="1477" y="14863"/>
                    <a:pt x="1449" y="14815"/>
                  </a:cubicBezTo>
                  <a:cubicBezTo>
                    <a:pt x="916" y="13858"/>
                    <a:pt x="635" y="12770"/>
                    <a:pt x="635" y="11671"/>
                  </a:cubicBezTo>
                  <a:lnTo>
                    <a:pt x="635" y="8421"/>
                  </a:lnTo>
                  <a:cubicBezTo>
                    <a:pt x="635" y="8378"/>
                    <a:pt x="660" y="8353"/>
                    <a:pt x="673" y="8340"/>
                  </a:cubicBezTo>
                  <a:cubicBezTo>
                    <a:pt x="685" y="8330"/>
                    <a:pt x="706" y="8314"/>
                    <a:pt x="737" y="8314"/>
                  </a:cubicBezTo>
                  <a:cubicBezTo>
                    <a:pt x="745" y="8314"/>
                    <a:pt x="753" y="8315"/>
                    <a:pt x="761" y="8317"/>
                  </a:cubicBezTo>
                  <a:cubicBezTo>
                    <a:pt x="1312" y="8416"/>
                    <a:pt x="1713" y="8893"/>
                    <a:pt x="1713" y="9456"/>
                  </a:cubicBezTo>
                  <a:lnTo>
                    <a:pt x="1713" y="10781"/>
                  </a:lnTo>
                  <a:cubicBezTo>
                    <a:pt x="1713" y="10796"/>
                    <a:pt x="1713" y="10809"/>
                    <a:pt x="1715" y="10821"/>
                  </a:cubicBezTo>
                  <a:cubicBezTo>
                    <a:pt x="1713" y="10834"/>
                    <a:pt x="1713" y="10852"/>
                    <a:pt x="1713" y="10864"/>
                  </a:cubicBezTo>
                  <a:cubicBezTo>
                    <a:pt x="1713" y="11037"/>
                    <a:pt x="1855" y="11182"/>
                    <a:pt x="2030" y="11182"/>
                  </a:cubicBezTo>
                  <a:cubicBezTo>
                    <a:pt x="2989" y="11182"/>
                    <a:pt x="3773" y="11963"/>
                    <a:pt x="3773" y="12924"/>
                  </a:cubicBezTo>
                  <a:lnTo>
                    <a:pt x="3773" y="13493"/>
                  </a:lnTo>
                  <a:cubicBezTo>
                    <a:pt x="3773" y="13650"/>
                    <a:pt x="3887" y="13795"/>
                    <a:pt x="4042" y="13815"/>
                  </a:cubicBezTo>
                  <a:cubicBezTo>
                    <a:pt x="4059" y="13818"/>
                    <a:pt x="4076" y="13819"/>
                    <a:pt x="4092" y="13819"/>
                  </a:cubicBezTo>
                  <a:cubicBezTo>
                    <a:pt x="4267" y="13819"/>
                    <a:pt x="4407" y="13677"/>
                    <a:pt x="4407" y="13503"/>
                  </a:cubicBezTo>
                  <a:lnTo>
                    <a:pt x="4407" y="13224"/>
                  </a:lnTo>
                  <a:lnTo>
                    <a:pt x="8101" y="13224"/>
                  </a:lnTo>
                  <a:cubicBezTo>
                    <a:pt x="7804" y="14272"/>
                    <a:pt x="7053" y="15144"/>
                    <a:pt x="6051" y="15591"/>
                  </a:cubicBezTo>
                  <a:cubicBezTo>
                    <a:pt x="5891" y="15662"/>
                    <a:pt x="5818" y="15850"/>
                    <a:pt x="5889" y="16009"/>
                  </a:cubicBezTo>
                  <a:cubicBezTo>
                    <a:pt x="5939" y="16129"/>
                    <a:pt x="6056" y="16197"/>
                    <a:pt x="6178" y="16197"/>
                  </a:cubicBezTo>
                  <a:cubicBezTo>
                    <a:pt x="6221" y="16197"/>
                    <a:pt x="6262" y="16187"/>
                    <a:pt x="6305" y="16169"/>
                  </a:cubicBezTo>
                  <a:cubicBezTo>
                    <a:pt x="7530" y="15624"/>
                    <a:pt x="8438" y="14525"/>
                    <a:pt x="8753" y="13224"/>
                  </a:cubicBezTo>
                  <a:lnTo>
                    <a:pt x="9859" y="13224"/>
                  </a:lnTo>
                  <a:cubicBezTo>
                    <a:pt x="10595" y="13224"/>
                    <a:pt x="11189" y="12628"/>
                    <a:pt x="11189" y="11894"/>
                  </a:cubicBezTo>
                  <a:lnTo>
                    <a:pt x="11189" y="8239"/>
                  </a:lnTo>
                  <a:cubicBezTo>
                    <a:pt x="11653" y="8472"/>
                    <a:pt x="12181" y="8606"/>
                    <a:pt x="12736" y="8606"/>
                  </a:cubicBezTo>
                  <a:cubicBezTo>
                    <a:pt x="13599" y="8606"/>
                    <a:pt x="14388" y="8284"/>
                    <a:pt x="14994" y="7759"/>
                  </a:cubicBezTo>
                  <a:cubicBezTo>
                    <a:pt x="15009" y="7746"/>
                    <a:pt x="15025" y="7734"/>
                    <a:pt x="15040" y="7718"/>
                  </a:cubicBezTo>
                  <a:cubicBezTo>
                    <a:pt x="15770" y="7059"/>
                    <a:pt x="16217" y="6097"/>
                    <a:pt x="16179" y="5034"/>
                  </a:cubicBezTo>
                  <a:cubicBezTo>
                    <a:pt x="16115" y="3233"/>
                    <a:pt x="14657" y="1772"/>
                    <a:pt x="12855" y="1711"/>
                  </a:cubicBezTo>
                  <a:cubicBezTo>
                    <a:pt x="12820" y="1710"/>
                    <a:pt x="12784" y="1709"/>
                    <a:pt x="12749" y="1709"/>
                  </a:cubicBezTo>
                  <a:cubicBezTo>
                    <a:pt x="12189" y="1709"/>
                    <a:pt x="11659" y="1840"/>
                    <a:pt x="11191" y="2079"/>
                  </a:cubicBezTo>
                  <a:lnTo>
                    <a:pt x="11191" y="1330"/>
                  </a:lnTo>
                  <a:cubicBezTo>
                    <a:pt x="11191" y="595"/>
                    <a:pt x="10595" y="1"/>
                    <a:pt x="9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3"/>
            <p:cNvSpPr/>
            <p:nvPr/>
          </p:nvSpPr>
          <p:spPr>
            <a:xfrm>
              <a:off x="4906561" y="2760732"/>
              <a:ext cx="63702" cy="63681"/>
            </a:xfrm>
            <a:custGeom>
              <a:rect b="b" l="l" r="r" t="t"/>
              <a:pathLst>
                <a:path extrusionOk="0" h="3103" w="3104">
                  <a:moveTo>
                    <a:pt x="1551" y="632"/>
                  </a:moveTo>
                  <a:cubicBezTo>
                    <a:pt x="2058" y="632"/>
                    <a:pt x="2469" y="1043"/>
                    <a:pt x="2469" y="1548"/>
                  </a:cubicBezTo>
                  <a:cubicBezTo>
                    <a:pt x="2469" y="2055"/>
                    <a:pt x="2056" y="2463"/>
                    <a:pt x="1551" y="2463"/>
                  </a:cubicBezTo>
                  <a:cubicBezTo>
                    <a:pt x="1044" y="2463"/>
                    <a:pt x="635" y="2052"/>
                    <a:pt x="635" y="1548"/>
                  </a:cubicBezTo>
                  <a:cubicBezTo>
                    <a:pt x="635" y="1043"/>
                    <a:pt x="1044" y="632"/>
                    <a:pt x="1551" y="632"/>
                  </a:cubicBezTo>
                  <a:close/>
                  <a:moveTo>
                    <a:pt x="1551" y="0"/>
                  </a:moveTo>
                  <a:cubicBezTo>
                    <a:pt x="696" y="0"/>
                    <a:pt x="1" y="695"/>
                    <a:pt x="1" y="1550"/>
                  </a:cubicBezTo>
                  <a:cubicBezTo>
                    <a:pt x="1" y="2408"/>
                    <a:pt x="696" y="3103"/>
                    <a:pt x="1551" y="3103"/>
                  </a:cubicBezTo>
                  <a:cubicBezTo>
                    <a:pt x="2408" y="3103"/>
                    <a:pt x="3104" y="2408"/>
                    <a:pt x="3104" y="1550"/>
                  </a:cubicBezTo>
                  <a:cubicBezTo>
                    <a:pt x="3104" y="695"/>
                    <a:pt x="2408" y="0"/>
                    <a:pt x="15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3"/>
            <p:cNvSpPr/>
            <p:nvPr/>
          </p:nvSpPr>
          <p:spPr>
            <a:xfrm>
              <a:off x="4893612" y="2838923"/>
              <a:ext cx="89560" cy="13032"/>
            </a:xfrm>
            <a:custGeom>
              <a:rect b="b" l="l" r="r" t="t"/>
              <a:pathLst>
                <a:path extrusionOk="0" h="635" w="4364">
                  <a:moveTo>
                    <a:pt x="353" y="1"/>
                  </a:moveTo>
                  <a:cubicBezTo>
                    <a:pt x="195" y="1"/>
                    <a:pt x="51" y="112"/>
                    <a:pt x="31" y="272"/>
                  </a:cubicBezTo>
                  <a:cubicBezTo>
                    <a:pt x="0" y="467"/>
                    <a:pt x="152" y="635"/>
                    <a:pt x="343" y="635"/>
                  </a:cubicBezTo>
                  <a:lnTo>
                    <a:pt x="4014" y="635"/>
                  </a:lnTo>
                  <a:cubicBezTo>
                    <a:pt x="4171" y="635"/>
                    <a:pt x="4313" y="523"/>
                    <a:pt x="4336" y="366"/>
                  </a:cubicBezTo>
                  <a:cubicBezTo>
                    <a:pt x="4364" y="171"/>
                    <a:pt x="4212" y="1"/>
                    <a:pt x="4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3"/>
            <p:cNvSpPr/>
            <p:nvPr/>
          </p:nvSpPr>
          <p:spPr>
            <a:xfrm>
              <a:off x="4893612" y="2868865"/>
              <a:ext cx="89560" cy="13032"/>
            </a:xfrm>
            <a:custGeom>
              <a:rect b="b" l="l" r="r" t="t"/>
              <a:pathLst>
                <a:path extrusionOk="0" h="635" w="4364">
                  <a:moveTo>
                    <a:pt x="353" y="0"/>
                  </a:moveTo>
                  <a:cubicBezTo>
                    <a:pt x="195" y="0"/>
                    <a:pt x="51" y="112"/>
                    <a:pt x="31" y="272"/>
                  </a:cubicBezTo>
                  <a:cubicBezTo>
                    <a:pt x="0" y="467"/>
                    <a:pt x="152" y="635"/>
                    <a:pt x="343" y="635"/>
                  </a:cubicBezTo>
                  <a:lnTo>
                    <a:pt x="4014" y="635"/>
                  </a:lnTo>
                  <a:cubicBezTo>
                    <a:pt x="4171" y="635"/>
                    <a:pt x="4313" y="523"/>
                    <a:pt x="4336" y="366"/>
                  </a:cubicBezTo>
                  <a:cubicBezTo>
                    <a:pt x="4364" y="170"/>
                    <a:pt x="4212" y="0"/>
                    <a:pt x="4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3"/>
            <p:cNvSpPr/>
            <p:nvPr/>
          </p:nvSpPr>
          <p:spPr>
            <a:xfrm>
              <a:off x="4893612" y="2898171"/>
              <a:ext cx="89560" cy="13032"/>
            </a:xfrm>
            <a:custGeom>
              <a:rect b="b" l="l" r="r" t="t"/>
              <a:pathLst>
                <a:path extrusionOk="0" h="635" w="4364">
                  <a:moveTo>
                    <a:pt x="353" y="1"/>
                  </a:moveTo>
                  <a:cubicBezTo>
                    <a:pt x="195" y="1"/>
                    <a:pt x="51" y="115"/>
                    <a:pt x="31" y="270"/>
                  </a:cubicBezTo>
                  <a:cubicBezTo>
                    <a:pt x="0" y="468"/>
                    <a:pt x="152" y="635"/>
                    <a:pt x="343" y="635"/>
                  </a:cubicBezTo>
                  <a:lnTo>
                    <a:pt x="4014" y="635"/>
                  </a:lnTo>
                  <a:cubicBezTo>
                    <a:pt x="4171" y="635"/>
                    <a:pt x="4313" y="523"/>
                    <a:pt x="4336" y="366"/>
                  </a:cubicBezTo>
                  <a:cubicBezTo>
                    <a:pt x="4364" y="168"/>
                    <a:pt x="4212" y="1"/>
                    <a:pt x="4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3"/>
            <p:cNvSpPr/>
            <p:nvPr/>
          </p:nvSpPr>
          <p:spPr>
            <a:xfrm>
              <a:off x="4931866" y="2945045"/>
              <a:ext cx="13052" cy="13032"/>
            </a:xfrm>
            <a:custGeom>
              <a:rect b="b" l="l" r="r" t="t"/>
              <a:pathLst>
                <a:path extrusionOk="0" h="635" w="636">
                  <a:moveTo>
                    <a:pt x="318" y="0"/>
                  </a:moveTo>
                  <a:cubicBezTo>
                    <a:pt x="237" y="0"/>
                    <a:pt x="153" y="36"/>
                    <a:pt x="95" y="91"/>
                  </a:cubicBezTo>
                  <a:cubicBezTo>
                    <a:pt x="34" y="152"/>
                    <a:pt x="1" y="231"/>
                    <a:pt x="1" y="317"/>
                  </a:cubicBezTo>
                  <a:cubicBezTo>
                    <a:pt x="1" y="398"/>
                    <a:pt x="36" y="482"/>
                    <a:pt x="95" y="543"/>
                  </a:cubicBezTo>
                  <a:cubicBezTo>
                    <a:pt x="153" y="601"/>
                    <a:pt x="232" y="634"/>
                    <a:pt x="318" y="634"/>
                  </a:cubicBezTo>
                  <a:cubicBezTo>
                    <a:pt x="402" y="634"/>
                    <a:pt x="483" y="599"/>
                    <a:pt x="544" y="543"/>
                  </a:cubicBezTo>
                  <a:cubicBezTo>
                    <a:pt x="605" y="482"/>
                    <a:pt x="635" y="403"/>
                    <a:pt x="635" y="317"/>
                  </a:cubicBezTo>
                  <a:cubicBezTo>
                    <a:pt x="635" y="236"/>
                    <a:pt x="602" y="152"/>
                    <a:pt x="544" y="91"/>
                  </a:cubicBezTo>
                  <a:cubicBezTo>
                    <a:pt x="483" y="30"/>
                    <a:pt x="402"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3"/>
            <p:cNvSpPr/>
            <p:nvPr/>
          </p:nvSpPr>
          <p:spPr>
            <a:xfrm>
              <a:off x="4840971" y="2796277"/>
              <a:ext cx="13032" cy="13052"/>
            </a:xfrm>
            <a:custGeom>
              <a:rect b="b" l="l" r="r" t="t"/>
              <a:pathLst>
                <a:path extrusionOk="0" h="636" w="635">
                  <a:moveTo>
                    <a:pt x="317" y="1"/>
                  </a:moveTo>
                  <a:cubicBezTo>
                    <a:pt x="236" y="1"/>
                    <a:pt x="152" y="34"/>
                    <a:pt x="91" y="92"/>
                  </a:cubicBezTo>
                  <a:cubicBezTo>
                    <a:pt x="33" y="153"/>
                    <a:pt x="0" y="232"/>
                    <a:pt x="0" y="318"/>
                  </a:cubicBezTo>
                  <a:cubicBezTo>
                    <a:pt x="0" y="399"/>
                    <a:pt x="36" y="480"/>
                    <a:pt x="91" y="541"/>
                  </a:cubicBezTo>
                  <a:cubicBezTo>
                    <a:pt x="152" y="602"/>
                    <a:pt x="231" y="635"/>
                    <a:pt x="317" y="635"/>
                  </a:cubicBezTo>
                  <a:cubicBezTo>
                    <a:pt x="401" y="635"/>
                    <a:pt x="482" y="600"/>
                    <a:pt x="543" y="541"/>
                  </a:cubicBezTo>
                  <a:cubicBezTo>
                    <a:pt x="604" y="480"/>
                    <a:pt x="634" y="402"/>
                    <a:pt x="634" y="318"/>
                  </a:cubicBezTo>
                  <a:cubicBezTo>
                    <a:pt x="634" y="234"/>
                    <a:pt x="599" y="153"/>
                    <a:pt x="543" y="92"/>
                  </a:cubicBezTo>
                  <a:cubicBezTo>
                    <a:pt x="482" y="31"/>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113"/>
          <p:cNvGrpSpPr/>
          <p:nvPr/>
        </p:nvGrpSpPr>
        <p:grpSpPr>
          <a:xfrm>
            <a:off x="5411764" y="2703864"/>
            <a:ext cx="321588" cy="333306"/>
            <a:chOff x="5411764" y="2703864"/>
            <a:chExt cx="321588" cy="333306"/>
          </a:xfrm>
        </p:grpSpPr>
        <p:sp>
          <p:nvSpPr>
            <p:cNvPr id="4477" name="Google Shape;4477;p113"/>
            <p:cNvSpPr/>
            <p:nvPr/>
          </p:nvSpPr>
          <p:spPr>
            <a:xfrm>
              <a:off x="5411764" y="2703864"/>
              <a:ext cx="321588" cy="333306"/>
            </a:xfrm>
            <a:custGeom>
              <a:rect b="b" l="l" r="r" t="t"/>
              <a:pathLst>
                <a:path extrusionOk="0" h="16241" w="15670">
                  <a:moveTo>
                    <a:pt x="2122" y="7168"/>
                  </a:moveTo>
                  <a:cubicBezTo>
                    <a:pt x="2279" y="7168"/>
                    <a:pt x="2423" y="7277"/>
                    <a:pt x="2444" y="7437"/>
                  </a:cubicBezTo>
                  <a:cubicBezTo>
                    <a:pt x="2474" y="7632"/>
                    <a:pt x="2322" y="7802"/>
                    <a:pt x="2132" y="7802"/>
                  </a:cubicBezTo>
                  <a:lnTo>
                    <a:pt x="1371" y="7802"/>
                  </a:lnTo>
                  <a:cubicBezTo>
                    <a:pt x="1180" y="7802"/>
                    <a:pt x="1028" y="7632"/>
                    <a:pt x="1056" y="7437"/>
                  </a:cubicBezTo>
                  <a:cubicBezTo>
                    <a:pt x="1079" y="7279"/>
                    <a:pt x="1221" y="7168"/>
                    <a:pt x="1378" y="7168"/>
                  </a:cubicBezTo>
                  <a:close/>
                  <a:moveTo>
                    <a:pt x="14299" y="7168"/>
                  </a:moveTo>
                  <a:cubicBezTo>
                    <a:pt x="14457" y="7168"/>
                    <a:pt x="14601" y="7277"/>
                    <a:pt x="14621" y="7437"/>
                  </a:cubicBezTo>
                  <a:cubicBezTo>
                    <a:pt x="14647" y="7632"/>
                    <a:pt x="14500" y="7802"/>
                    <a:pt x="14309" y="7802"/>
                  </a:cubicBezTo>
                  <a:lnTo>
                    <a:pt x="13556" y="7802"/>
                  </a:lnTo>
                  <a:cubicBezTo>
                    <a:pt x="13399" y="7802"/>
                    <a:pt x="13256" y="7690"/>
                    <a:pt x="13234" y="7530"/>
                  </a:cubicBezTo>
                  <a:cubicBezTo>
                    <a:pt x="13206" y="7335"/>
                    <a:pt x="13358" y="7168"/>
                    <a:pt x="13548" y="7168"/>
                  </a:cubicBezTo>
                  <a:close/>
                  <a:moveTo>
                    <a:pt x="8918" y="635"/>
                  </a:moveTo>
                  <a:cubicBezTo>
                    <a:pt x="10116" y="635"/>
                    <a:pt x="11090" y="1607"/>
                    <a:pt x="11090" y="2807"/>
                  </a:cubicBezTo>
                  <a:lnTo>
                    <a:pt x="11090" y="8880"/>
                  </a:lnTo>
                  <a:lnTo>
                    <a:pt x="9134" y="8880"/>
                  </a:lnTo>
                  <a:cubicBezTo>
                    <a:pt x="8974" y="8880"/>
                    <a:pt x="8832" y="8992"/>
                    <a:pt x="8809" y="9149"/>
                  </a:cubicBezTo>
                  <a:cubicBezTo>
                    <a:pt x="8781" y="9344"/>
                    <a:pt x="8933" y="9514"/>
                    <a:pt x="9124" y="9514"/>
                  </a:cubicBezTo>
                  <a:lnTo>
                    <a:pt x="11564" y="9514"/>
                  </a:lnTo>
                  <a:cubicBezTo>
                    <a:pt x="11930" y="9514"/>
                    <a:pt x="12244" y="9783"/>
                    <a:pt x="12275" y="10149"/>
                  </a:cubicBezTo>
                  <a:cubicBezTo>
                    <a:pt x="12310" y="10560"/>
                    <a:pt x="11988" y="10910"/>
                    <a:pt x="11582" y="10910"/>
                  </a:cubicBezTo>
                  <a:lnTo>
                    <a:pt x="4113" y="10910"/>
                  </a:lnTo>
                  <a:cubicBezTo>
                    <a:pt x="3748" y="10910"/>
                    <a:pt x="3433" y="10638"/>
                    <a:pt x="3403" y="10276"/>
                  </a:cubicBezTo>
                  <a:cubicBezTo>
                    <a:pt x="3365" y="9859"/>
                    <a:pt x="3692" y="9514"/>
                    <a:pt x="4098" y="9514"/>
                  </a:cubicBezTo>
                  <a:lnTo>
                    <a:pt x="6561" y="9514"/>
                  </a:lnTo>
                  <a:cubicBezTo>
                    <a:pt x="6719" y="9514"/>
                    <a:pt x="6863" y="9400"/>
                    <a:pt x="6883" y="9243"/>
                  </a:cubicBezTo>
                  <a:cubicBezTo>
                    <a:pt x="6914" y="9048"/>
                    <a:pt x="6762" y="8880"/>
                    <a:pt x="6571" y="8880"/>
                  </a:cubicBezTo>
                  <a:lnTo>
                    <a:pt x="4620" y="8880"/>
                  </a:lnTo>
                  <a:lnTo>
                    <a:pt x="4620" y="2807"/>
                  </a:lnTo>
                  <a:cubicBezTo>
                    <a:pt x="4620" y="1607"/>
                    <a:pt x="5595" y="635"/>
                    <a:pt x="6792" y="635"/>
                  </a:cubicBezTo>
                  <a:close/>
                  <a:moveTo>
                    <a:pt x="8170" y="11544"/>
                  </a:moveTo>
                  <a:lnTo>
                    <a:pt x="8170" y="12813"/>
                  </a:lnTo>
                  <a:lnTo>
                    <a:pt x="7536" y="12813"/>
                  </a:lnTo>
                  <a:lnTo>
                    <a:pt x="7536" y="11544"/>
                  </a:lnTo>
                  <a:close/>
                  <a:moveTo>
                    <a:pt x="4402" y="14705"/>
                  </a:moveTo>
                  <a:cubicBezTo>
                    <a:pt x="4646" y="14705"/>
                    <a:pt x="4846" y="14906"/>
                    <a:pt x="4846" y="15149"/>
                  </a:cubicBezTo>
                  <a:cubicBezTo>
                    <a:pt x="4846" y="15393"/>
                    <a:pt x="4646" y="15593"/>
                    <a:pt x="4402" y="15593"/>
                  </a:cubicBezTo>
                  <a:cubicBezTo>
                    <a:pt x="4156" y="15593"/>
                    <a:pt x="3958" y="15393"/>
                    <a:pt x="3958" y="15149"/>
                  </a:cubicBezTo>
                  <a:cubicBezTo>
                    <a:pt x="3958" y="14906"/>
                    <a:pt x="4156" y="14705"/>
                    <a:pt x="4402" y="14705"/>
                  </a:cubicBezTo>
                  <a:close/>
                  <a:moveTo>
                    <a:pt x="7840" y="14705"/>
                  </a:moveTo>
                  <a:cubicBezTo>
                    <a:pt x="8084" y="14705"/>
                    <a:pt x="8284" y="14906"/>
                    <a:pt x="8284" y="15149"/>
                  </a:cubicBezTo>
                  <a:cubicBezTo>
                    <a:pt x="8284" y="15393"/>
                    <a:pt x="8084" y="15593"/>
                    <a:pt x="7840" y="15593"/>
                  </a:cubicBezTo>
                  <a:cubicBezTo>
                    <a:pt x="7594" y="15593"/>
                    <a:pt x="7396" y="15393"/>
                    <a:pt x="7396" y="15149"/>
                  </a:cubicBezTo>
                  <a:cubicBezTo>
                    <a:pt x="7396" y="14906"/>
                    <a:pt x="7594" y="14705"/>
                    <a:pt x="7840" y="14705"/>
                  </a:cubicBezTo>
                  <a:close/>
                  <a:moveTo>
                    <a:pt x="11273" y="14705"/>
                  </a:moveTo>
                  <a:cubicBezTo>
                    <a:pt x="11519" y="14705"/>
                    <a:pt x="11717" y="14906"/>
                    <a:pt x="11717" y="15149"/>
                  </a:cubicBezTo>
                  <a:cubicBezTo>
                    <a:pt x="11717" y="15393"/>
                    <a:pt x="11519" y="15593"/>
                    <a:pt x="11273" y="15593"/>
                  </a:cubicBezTo>
                  <a:cubicBezTo>
                    <a:pt x="11029" y="15593"/>
                    <a:pt x="10829" y="15393"/>
                    <a:pt x="10829" y="15149"/>
                  </a:cubicBezTo>
                  <a:cubicBezTo>
                    <a:pt x="10829" y="14906"/>
                    <a:pt x="11029" y="14705"/>
                    <a:pt x="11273" y="14705"/>
                  </a:cubicBezTo>
                  <a:close/>
                  <a:moveTo>
                    <a:pt x="6790" y="1"/>
                  </a:moveTo>
                  <a:cubicBezTo>
                    <a:pt x="5240" y="1"/>
                    <a:pt x="3984" y="1254"/>
                    <a:pt x="3984" y="2807"/>
                  </a:cubicBezTo>
                  <a:lnTo>
                    <a:pt x="3984" y="8885"/>
                  </a:lnTo>
                  <a:cubicBezTo>
                    <a:pt x="3408" y="8938"/>
                    <a:pt x="2938" y="9352"/>
                    <a:pt x="2806" y="9895"/>
                  </a:cubicBezTo>
                  <a:cubicBezTo>
                    <a:pt x="2403" y="9887"/>
                    <a:pt x="2081" y="9563"/>
                    <a:pt x="2081" y="9164"/>
                  </a:cubicBezTo>
                  <a:lnTo>
                    <a:pt x="2081" y="8436"/>
                  </a:lnTo>
                  <a:lnTo>
                    <a:pt x="2439" y="8436"/>
                  </a:lnTo>
                  <a:cubicBezTo>
                    <a:pt x="2532" y="8436"/>
                    <a:pt x="2626" y="8398"/>
                    <a:pt x="2692" y="8330"/>
                  </a:cubicBezTo>
                  <a:cubicBezTo>
                    <a:pt x="3494" y="7515"/>
                    <a:pt x="2923" y="6533"/>
                    <a:pt x="2127" y="6533"/>
                  </a:cubicBezTo>
                  <a:lnTo>
                    <a:pt x="1056" y="6533"/>
                  </a:lnTo>
                  <a:cubicBezTo>
                    <a:pt x="960" y="6533"/>
                    <a:pt x="868" y="6569"/>
                    <a:pt x="802" y="6637"/>
                  </a:cubicBezTo>
                  <a:cubicBezTo>
                    <a:pt x="1" y="7452"/>
                    <a:pt x="571" y="8436"/>
                    <a:pt x="1365" y="8436"/>
                  </a:cubicBezTo>
                  <a:lnTo>
                    <a:pt x="1447" y="8436"/>
                  </a:lnTo>
                  <a:lnTo>
                    <a:pt x="1447" y="9164"/>
                  </a:lnTo>
                  <a:cubicBezTo>
                    <a:pt x="1447" y="9913"/>
                    <a:pt x="2056" y="10522"/>
                    <a:pt x="2804" y="10529"/>
                  </a:cubicBezTo>
                  <a:cubicBezTo>
                    <a:pt x="2946" y="11113"/>
                    <a:pt x="3471" y="11544"/>
                    <a:pt x="4100" y="11544"/>
                  </a:cubicBezTo>
                  <a:lnTo>
                    <a:pt x="6901" y="11544"/>
                  </a:lnTo>
                  <a:lnTo>
                    <a:pt x="6901" y="12813"/>
                  </a:lnTo>
                  <a:lnTo>
                    <a:pt x="5531" y="12813"/>
                  </a:lnTo>
                  <a:cubicBezTo>
                    <a:pt x="4778" y="12813"/>
                    <a:pt x="4164" y="13391"/>
                    <a:pt x="4103" y="14127"/>
                  </a:cubicBezTo>
                  <a:cubicBezTo>
                    <a:pt x="3628" y="14271"/>
                    <a:pt x="3289" y="14736"/>
                    <a:pt x="3342" y="15273"/>
                  </a:cubicBezTo>
                  <a:cubicBezTo>
                    <a:pt x="3395" y="15788"/>
                    <a:pt x="3819" y="16197"/>
                    <a:pt x="4339" y="16237"/>
                  </a:cubicBezTo>
                  <a:cubicBezTo>
                    <a:pt x="4364" y="16239"/>
                    <a:pt x="4389" y="16240"/>
                    <a:pt x="4415" y="16240"/>
                  </a:cubicBezTo>
                  <a:cubicBezTo>
                    <a:pt x="5010" y="16240"/>
                    <a:pt x="5496" y="15756"/>
                    <a:pt x="5496" y="15162"/>
                  </a:cubicBezTo>
                  <a:cubicBezTo>
                    <a:pt x="5496" y="14680"/>
                    <a:pt x="5179" y="14271"/>
                    <a:pt x="4745" y="14134"/>
                  </a:cubicBezTo>
                  <a:cubicBezTo>
                    <a:pt x="4798" y="13746"/>
                    <a:pt x="5130" y="13449"/>
                    <a:pt x="5534" y="13449"/>
                  </a:cubicBezTo>
                  <a:lnTo>
                    <a:pt x="7538" y="13449"/>
                  </a:lnTo>
                  <a:lnTo>
                    <a:pt x="7538" y="14132"/>
                  </a:lnTo>
                  <a:cubicBezTo>
                    <a:pt x="7076" y="14274"/>
                    <a:pt x="6749" y="14715"/>
                    <a:pt x="6779" y="15228"/>
                  </a:cubicBezTo>
                  <a:cubicBezTo>
                    <a:pt x="6812" y="15781"/>
                    <a:pt x="7272" y="16225"/>
                    <a:pt x="7822" y="16240"/>
                  </a:cubicBezTo>
                  <a:cubicBezTo>
                    <a:pt x="7833" y="16240"/>
                    <a:pt x="7844" y="16240"/>
                    <a:pt x="7854" y="16240"/>
                  </a:cubicBezTo>
                  <a:cubicBezTo>
                    <a:pt x="8449" y="16240"/>
                    <a:pt x="8933" y="15757"/>
                    <a:pt x="8933" y="15162"/>
                  </a:cubicBezTo>
                  <a:cubicBezTo>
                    <a:pt x="8933" y="14675"/>
                    <a:pt x="8611" y="14266"/>
                    <a:pt x="8172" y="14132"/>
                  </a:cubicBezTo>
                  <a:lnTo>
                    <a:pt x="8172" y="13449"/>
                  </a:lnTo>
                  <a:lnTo>
                    <a:pt x="10182" y="13449"/>
                  </a:lnTo>
                  <a:cubicBezTo>
                    <a:pt x="10582" y="13449"/>
                    <a:pt x="10915" y="13746"/>
                    <a:pt x="10971" y="14132"/>
                  </a:cubicBezTo>
                  <a:cubicBezTo>
                    <a:pt x="10511" y="14274"/>
                    <a:pt x="10182" y="14715"/>
                    <a:pt x="10215" y="15228"/>
                  </a:cubicBezTo>
                  <a:cubicBezTo>
                    <a:pt x="10248" y="15781"/>
                    <a:pt x="10704" y="16225"/>
                    <a:pt x="11257" y="16240"/>
                  </a:cubicBezTo>
                  <a:cubicBezTo>
                    <a:pt x="11268" y="16240"/>
                    <a:pt x="11279" y="16240"/>
                    <a:pt x="11289" y="16240"/>
                  </a:cubicBezTo>
                  <a:cubicBezTo>
                    <a:pt x="11884" y="16240"/>
                    <a:pt x="12366" y="15757"/>
                    <a:pt x="12366" y="15162"/>
                  </a:cubicBezTo>
                  <a:cubicBezTo>
                    <a:pt x="12366" y="14680"/>
                    <a:pt x="12046" y="14266"/>
                    <a:pt x="11610" y="14132"/>
                  </a:cubicBezTo>
                  <a:cubicBezTo>
                    <a:pt x="11549" y="13396"/>
                    <a:pt x="10933" y="12815"/>
                    <a:pt x="10182" y="12815"/>
                  </a:cubicBezTo>
                  <a:lnTo>
                    <a:pt x="8774" y="12815"/>
                  </a:lnTo>
                  <a:lnTo>
                    <a:pt x="8774" y="11547"/>
                  </a:lnTo>
                  <a:lnTo>
                    <a:pt x="11574" y="11547"/>
                  </a:lnTo>
                  <a:cubicBezTo>
                    <a:pt x="12204" y="11547"/>
                    <a:pt x="12729" y="11113"/>
                    <a:pt x="12871" y="10532"/>
                  </a:cubicBezTo>
                  <a:cubicBezTo>
                    <a:pt x="13619" y="10524"/>
                    <a:pt x="14228" y="9915"/>
                    <a:pt x="14228" y="9167"/>
                  </a:cubicBezTo>
                  <a:lnTo>
                    <a:pt x="14228" y="8439"/>
                  </a:lnTo>
                  <a:lnTo>
                    <a:pt x="14609" y="8439"/>
                  </a:lnTo>
                  <a:cubicBezTo>
                    <a:pt x="14708" y="8436"/>
                    <a:pt x="14807" y="8398"/>
                    <a:pt x="14875" y="8325"/>
                  </a:cubicBezTo>
                  <a:cubicBezTo>
                    <a:pt x="15669" y="7510"/>
                    <a:pt x="15098" y="6533"/>
                    <a:pt x="14304" y="6533"/>
                  </a:cubicBezTo>
                  <a:lnTo>
                    <a:pt x="13244" y="6533"/>
                  </a:lnTo>
                  <a:cubicBezTo>
                    <a:pt x="13142" y="6533"/>
                    <a:pt x="13043" y="6574"/>
                    <a:pt x="12972" y="6643"/>
                  </a:cubicBezTo>
                  <a:cubicBezTo>
                    <a:pt x="12181" y="7457"/>
                    <a:pt x="12752" y="8436"/>
                    <a:pt x="13543" y="8436"/>
                  </a:cubicBezTo>
                  <a:lnTo>
                    <a:pt x="13591" y="8436"/>
                  </a:lnTo>
                  <a:lnTo>
                    <a:pt x="13591" y="9164"/>
                  </a:lnTo>
                  <a:cubicBezTo>
                    <a:pt x="13591" y="9563"/>
                    <a:pt x="13269" y="9887"/>
                    <a:pt x="12866" y="9895"/>
                  </a:cubicBezTo>
                  <a:cubicBezTo>
                    <a:pt x="12731" y="9352"/>
                    <a:pt x="12262" y="8938"/>
                    <a:pt x="11689" y="8885"/>
                  </a:cubicBezTo>
                  <a:lnTo>
                    <a:pt x="11689" y="2807"/>
                  </a:lnTo>
                  <a:cubicBezTo>
                    <a:pt x="11689" y="1254"/>
                    <a:pt x="10433" y="1"/>
                    <a:pt x="8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3"/>
            <p:cNvSpPr/>
            <p:nvPr/>
          </p:nvSpPr>
          <p:spPr>
            <a:xfrm>
              <a:off x="5566134" y="2885899"/>
              <a:ext cx="13052" cy="13032"/>
            </a:xfrm>
            <a:custGeom>
              <a:rect b="b" l="l" r="r" t="t"/>
              <a:pathLst>
                <a:path extrusionOk="0" h="635" w="636">
                  <a:moveTo>
                    <a:pt x="318" y="0"/>
                  </a:moveTo>
                  <a:cubicBezTo>
                    <a:pt x="234" y="0"/>
                    <a:pt x="153" y="36"/>
                    <a:pt x="92" y="91"/>
                  </a:cubicBezTo>
                  <a:cubicBezTo>
                    <a:pt x="31" y="150"/>
                    <a:pt x="1" y="231"/>
                    <a:pt x="1" y="317"/>
                  </a:cubicBezTo>
                  <a:cubicBezTo>
                    <a:pt x="1" y="403"/>
                    <a:pt x="34" y="482"/>
                    <a:pt x="92" y="543"/>
                  </a:cubicBezTo>
                  <a:cubicBezTo>
                    <a:pt x="148" y="601"/>
                    <a:pt x="232" y="634"/>
                    <a:pt x="318" y="634"/>
                  </a:cubicBezTo>
                  <a:cubicBezTo>
                    <a:pt x="402" y="634"/>
                    <a:pt x="483" y="599"/>
                    <a:pt x="541" y="543"/>
                  </a:cubicBezTo>
                  <a:cubicBezTo>
                    <a:pt x="602" y="485"/>
                    <a:pt x="635" y="403"/>
                    <a:pt x="635" y="317"/>
                  </a:cubicBezTo>
                  <a:cubicBezTo>
                    <a:pt x="635" y="231"/>
                    <a:pt x="600" y="152"/>
                    <a:pt x="541" y="91"/>
                  </a:cubicBezTo>
                  <a:cubicBezTo>
                    <a:pt x="485" y="30"/>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113"/>
          <p:cNvGrpSpPr/>
          <p:nvPr/>
        </p:nvGrpSpPr>
        <p:grpSpPr>
          <a:xfrm>
            <a:off x="5991422" y="2703864"/>
            <a:ext cx="334229" cy="333306"/>
            <a:chOff x="5991422" y="2703864"/>
            <a:chExt cx="334229" cy="333306"/>
          </a:xfrm>
        </p:grpSpPr>
        <p:sp>
          <p:nvSpPr>
            <p:cNvPr id="4480" name="Google Shape;4480;p113"/>
            <p:cNvSpPr/>
            <p:nvPr/>
          </p:nvSpPr>
          <p:spPr>
            <a:xfrm>
              <a:off x="6035360" y="2788725"/>
              <a:ext cx="247337" cy="248445"/>
            </a:xfrm>
            <a:custGeom>
              <a:rect b="b" l="l" r="r" t="t"/>
              <a:pathLst>
                <a:path extrusionOk="0" h="12106" w="12052">
                  <a:moveTo>
                    <a:pt x="6032" y="638"/>
                  </a:moveTo>
                  <a:cubicBezTo>
                    <a:pt x="7103" y="638"/>
                    <a:pt x="7974" y="1506"/>
                    <a:pt x="7979" y="2571"/>
                  </a:cubicBezTo>
                  <a:lnTo>
                    <a:pt x="6944" y="1962"/>
                  </a:lnTo>
                  <a:cubicBezTo>
                    <a:pt x="6894" y="1933"/>
                    <a:pt x="6839" y="1919"/>
                    <a:pt x="6784" y="1919"/>
                  </a:cubicBezTo>
                  <a:cubicBezTo>
                    <a:pt x="6695" y="1919"/>
                    <a:pt x="6607" y="1957"/>
                    <a:pt x="6546" y="2031"/>
                  </a:cubicBezTo>
                  <a:cubicBezTo>
                    <a:pt x="6132" y="2505"/>
                    <a:pt x="5554" y="2809"/>
                    <a:pt x="4922" y="2809"/>
                  </a:cubicBezTo>
                  <a:lnTo>
                    <a:pt x="4090" y="2809"/>
                  </a:lnTo>
                  <a:lnTo>
                    <a:pt x="4090" y="2609"/>
                  </a:lnTo>
                  <a:cubicBezTo>
                    <a:pt x="4093" y="1594"/>
                    <a:pt x="4922" y="691"/>
                    <a:pt x="5937" y="640"/>
                  </a:cubicBezTo>
                  <a:cubicBezTo>
                    <a:pt x="5969" y="639"/>
                    <a:pt x="6001" y="638"/>
                    <a:pt x="6032" y="638"/>
                  </a:cubicBezTo>
                  <a:close/>
                  <a:moveTo>
                    <a:pt x="6850" y="2642"/>
                  </a:moveTo>
                  <a:lnTo>
                    <a:pt x="7990" y="3309"/>
                  </a:lnTo>
                  <a:lnTo>
                    <a:pt x="7990" y="4063"/>
                  </a:lnTo>
                  <a:cubicBezTo>
                    <a:pt x="7990" y="5055"/>
                    <a:pt x="7254" y="5910"/>
                    <a:pt x="6264" y="6021"/>
                  </a:cubicBezTo>
                  <a:cubicBezTo>
                    <a:pt x="6187" y="6030"/>
                    <a:pt x="6111" y="6034"/>
                    <a:pt x="6036" y="6034"/>
                  </a:cubicBezTo>
                  <a:cubicBezTo>
                    <a:pt x="4961" y="6034"/>
                    <a:pt x="4088" y="5160"/>
                    <a:pt x="4088" y="4091"/>
                  </a:cubicBezTo>
                  <a:lnTo>
                    <a:pt x="4088" y="3444"/>
                  </a:lnTo>
                  <a:lnTo>
                    <a:pt x="4882" y="3444"/>
                  </a:lnTo>
                  <a:cubicBezTo>
                    <a:pt x="5623" y="3444"/>
                    <a:pt x="6328" y="3154"/>
                    <a:pt x="6850" y="2642"/>
                  </a:cubicBezTo>
                  <a:close/>
                  <a:moveTo>
                    <a:pt x="4790" y="6346"/>
                  </a:moveTo>
                  <a:cubicBezTo>
                    <a:pt x="5011" y="6465"/>
                    <a:pt x="5252" y="6557"/>
                    <a:pt x="5508" y="6610"/>
                  </a:cubicBezTo>
                  <a:lnTo>
                    <a:pt x="4790" y="7148"/>
                  </a:lnTo>
                  <a:lnTo>
                    <a:pt x="4790" y="6346"/>
                  </a:lnTo>
                  <a:close/>
                  <a:moveTo>
                    <a:pt x="7264" y="6349"/>
                  </a:moveTo>
                  <a:lnTo>
                    <a:pt x="7264" y="7150"/>
                  </a:lnTo>
                  <a:lnTo>
                    <a:pt x="6543" y="6612"/>
                  </a:lnTo>
                  <a:cubicBezTo>
                    <a:pt x="6797" y="6562"/>
                    <a:pt x="7041" y="6470"/>
                    <a:pt x="7264" y="6349"/>
                  </a:cubicBezTo>
                  <a:close/>
                  <a:moveTo>
                    <a:pt x="6028" y="7028"/>
                  </a:moveTo>
                  <a:lnTo>
                    <a:pt x="6427" y="7323"/>
                  </a:lnTo>
                  <a:lnTo>
                    <a:pt x="6257" y="7630"/>
                  </a:lnTo>
                  <a:lnTo>
                    <a:pt x="5800" y="7630"/>
                  </a:lnTo>
                  <a:lnTo>
                    <a:pt x="5633" y="7323"/>
                  </a:lnTo>
                  <a:lnTo>
                    <a:pt x="6028" y="7028"/>
                  </a:lnTo>
                  <a:close/>
                  <a:moveTo>
                    <a:pt x="6176" y="8234"/>
                  </a:moveTo>
                  <a:lnTo>
                    <a:pt x="6683" y="11468"/>
                  </a:lnTo>
                  <a:lnTo>
                    <a:pt x="5379" y="11468"/>
                  </a:lnTo>
                  <a:lnTo>
                    <a:pt x="5884" y="8234"/>
                  </a:lnTo>
                  <a:close/>
                  <a:moveTo>
                    <a:pt x="7898" y="6714"/>
                  </a:moveTo>
                  <a:lnTo>
                    <a:pt x="10783" y="7805"/>
                  </a:lnTo>
                  <a:cubicBezTo>
                    <a:pt x="11166" y="7949"/>
                    <a:pt x="11417" y="8269"/>
                    <a:pt x="11417" y="8619"/>
                  </a:cubicBezTo>
                  <a:lnTo>
                    <a:pt x="11417" y="11468"/>
                  </a:lnTo>
                  <a:lnTo>
                    <a:pt x="10212" y="11468"/>
                  </a:lnTo>
                  <a:lnTo>
                    <a:pt x="10212" y="8974"/>
                  </a:lnTo>
                  <a:cubicBezTo>
                    <a:pt x="10212" y="8817"/>
                    <a:pt x="10098" y="8672"/>
                    <a:pt x="9943" y="8652"/>
                  </a:cubicBezTo>
                  <a:cubicBezTo>
                    <a:pt x="9926" y="8650"/>
                    <a:pt x="9909" y="8648"/>
                    <a:pt x="9893" y="8648"/>
                  </a:cubicBezTo>
                  <a:cubicBezTo>
                    <a:pt x="9718" y="8648"/>
                    <a:pt x="9578" y="8790"/>
                    <a:pt x="9578" y="8964"/>
                  </a:cubicBezTo>
                  <a:lnTo>
                    <a:pt x="9578" y="11468"/>
                  </a:lnTo>
                  <a:lnTo>
                    <a:pt x="7317" y="11468"/>
                  </a:lnTo>
                  <a:lnTo>
                    <a:pt x="6772" y="7982"/>
                  </a:lnTo>
                  <a:lnTo>
                    <a:pt x="6934" y="7688"/>
                  </a:lnTo>
                  <a:lnTo>
                    <a:pt x="7391" y="8031"/>
                  </a:lnTo>
                  <a:cubicBezTo>
                    <a:pt x="7447" y="8071"/>
                    <a:pt x="7513" y="8094"/>
                    <a:pt x="7581" y="8094"/>
                  </a:cubicBezTo>
                  <a:cubicBezTo>
                    <a:pt x="7652" y="8094"/>
                    <a:pt x="7723" y="8069"/>
                    <a:pt x="7784" y="8020"/>
                  </a:cubicBezTo>
                  <a:cubicBezTo>
                    <a:pt x="7855" y="7960"/>
                    <a:pt x="7898" y="7866"/>
                    <a:pt x="7898" y="7769"/>
                  </a:cubicBezTo>
                  <a:lnTo>
                    <a:pt x="7898" y="6714"/>
                  </a:lnTo>
                  <a:close/>
                  <a:moveTo>
                    <a:pt x="4156" y="6714"/>
                  </a:moveTo>
                  <a:lnTo>
                    <a:pt x="4156" y="7769"/>
                  </a:lnTo>
                  <a:cubicBezTo>
                    <a:pt x="4156" y="7866"/>
                    <a:pt x="4194" y="7960"/>
                    <a:pt x="4270" y="8023"/>
                  </a:cubicBezTo>
                  <a:cubicBezTo>
                    <a:pt x="4330" y="8073"/>
                    <a:pt x="4402" y="8097"/>
                    <a:pt x="4474" y="8097"/>
                  </a:cubicBezTo>
                  <a:cubicBezTo>
                    <a:pt x="4541" y="8097"/>
                    <a:pt x="4608" y="8075"/>
                    <a:pt x="4664" y="8033"/>
                  </a:cubicBezTo>
                  <a:lnTo>
                    <a:pt x="5120" y="7691"/>
                  </a:lnTo>
                  <a:lnTo>
                    <a:pt x="5280" y="7985"/>
                  </a:lnTo>
                  <a:lnTo>
                    <a:pt x="4735" y="11471"/>
                  </a:lnTo>
                  <a:lnTo>
                    <a:pt x="2507" y="11471"/>
                  </a:lnTo>
                  <a:lnTo>
                    <a:pt x="2507" y="8974"/>
                  </a:lnTo>
                  <a:cubicBezTo>
                    <a:pt x="2507" y="8817"/>
                    <a:pt x="2395" y="8672"/>
                    <a:pt x="2236" y="8652"/>
                  </a:cubicBezTo>
                  <a:cubicBezTo>
                    <a:pt x="2219" y="8650"/>
                    <a:pt x="2202" y="8648"/>
                    <a:pt x="2186" y="8648"/>
                  </a:cubicBezTo>
                  <a:cubicBezTo>
                    <a:pt x="2013" y="8648"/>
                    <a:pt x="1873" y="8790"/>
                    <a:pt x="1873" y="8964"/>
                  </a:cubicBezTo>
                  <a:lnTo>
                    <a:pt x="1873" y="11468"/>
                  </a:lnTo>
                  <a:lnTo>
                    <a:pt x="635" y="11468"/>
                  </a:lnTo>
                  <a:lnTo>
                    <a:pt x="635" y="8619"/>
                  </a:lnTo>
                  <a:cubicBezTo>
                    <a:pt x="635" y="8267"/>
                    <a:pt x="883" y="7947"/>
                    <a:pt x="1269" y="7805"/>
                  </a:cubicBezTo>
                  <a:lnTo>
                    <a:pt x="4156" y="6714"/>
                  </a:lnTo>
                  <a:close/>
                  <a:moveTo>
                    <a:pt x="6043" y="1"/>
                  </a:moveTo>
                  <a:cubicBezTo>
                    <a:pt x="4616" y="1"/>
                    <a:pt x="3456" y="1161"/>
                    <a:pt x="3456" y="2584"/>
                  </a:cubicBezTo>
                  <a:lnTo>
                    <a:pt x="3456" y="4098"/>
                  </a:lnTo>
                  <a:cubicBezTo>
                    <a:pt x="3456" y="4773"/>
                    <a:pt x="3722" y="5387"/>
                    <a:pt x="4154" y="5844"/>
                  </a:cubicBezTo>
                  <a:lnTo>
                    <a:pt x="4154" y="6031"/>
                  </a:lnTo>
                  <a:lnTo>
                    <a:pt x="1043" y="7209"/>
                  </a:lnTo>
                  <a:cubicBezTo>
                    <a:pt x="409" y="7450"/>
                    <a:pt x="0" y="8000"/>
                    <a:pt x="0" y="8619"/>
                  </a:cubicBezTo>
                  <a:lnTo>
                    <a:pt x="0" y="11788"/>
                  </a:lnTo>
                  <a:cubicBezTo>
                    <a:pt x="0" y="11963"/>
                    <a:pt x="143" y="12105"/>
                    <a:pt x="318" y="12105"/>
                  </a:cubicBezTo>
                  <a:lnTo>
                    <a:pt x="11732" y="12105"/>
                  </a:lnTo>
                  <a:cubicBezTo>
                    <a:pt x="11907" y="12105"/>
                    <a:pt x="12049" y="11963"/>
                    <a:pt x="12049" y="11788"/>
                  </a:cubicBezTo>
                  <a:lnTo>
                    <a:pt x="12049" y="8619"/>
                  </a:lnTo>
                  <a:cubicBezTo>
                    <a:pt x="12051" y="8000"/>
                    <a:pt x="11643" y="7450"/>
                    <a:pt x="11009" y="7209"/>
                  </a:cubicBezTo>
                  <a:lnTo>
                    <a:pt x="7896" y="6031"/>
                  </a:lnTo>
                  <a:lnTo>
                    <a:pt x="7896" y="5887"/>
                  </a:lnTo>
                  <a:cubicBezTo>
                    <a:pt x="8347" y="5410"/>
                    <a:pt x="8626" y="4765"/>
                    <a:pt x="8626" y="4060"/>
                  </a:cubicBezTo>
                  <a:lnTo>
                    <a:pt x="8626" y="2609"/>
                  </a:lnTo>
                  <a:cubicBezTo>
                    <a:pt x="8626" y="1297"/>
                    <a:pt x="7655" y="173"/>
                    <a:pt x="6353" y="19"/>
                  </a:cubicBezTo>
                  <a:cubicBezTo>
                    <a:pt x="6249" y="7"/>
                    <a:pt x="6145" y="1"/>
                    <a:pt x="6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3"/>
            <p:cNvSpPr/>
            <p:nvPr/>
          </p:nvSpPr>
          <p:spPr>
            <a:xfrm>
              <a:off x="6144499" y="2886104"/>
              <a:ext cx="29429" cy="16213"/>
            </a:xfrm>
            <a:custGeom>
              <a:rect b="b" l="l" r="r" t="t"/>
              <a:pathLst>
                <a:path extrusionOk="0" h="790" w="1434">
                  <a:moveTo>
                    <a:pt x="349" y="1"/>
                  </a:moveTo>
                  <a:cubicBezTo>
                    <a:pt x="268" y="1"/>
                    <a:pt x="187" y="32"/>
                    <a:pt x="124" y="94"/>
                  </a:cubicBezTo>
                  <a:cubicBezTo>
                    <a:pt x="0" y="218"/>
                    <a:pt x="0" y="416"/>
                    <a:pt x="124" y="541"/>
                  </a:cubicBezTo>
                  <a:cubicBezTo>
                    <a:pt x="284" y="705"/>
                    <a:pt x="500" y="789"/>
                    <a:pt x="716" y="789"/>
                  </a:cubicBezTo>
                  <a:cubicBezTo>
                    <a:pt x="931" y="789"/>
                    <a:pt x="1147" y="705"/>
                    <a:pt x="1312" y="541"/>
                  </a:cubicBezTo>
                  <a:cubicBezTo>
                    <a:pt x="1433" y="416"/>
                    <a:pt x="1433" y="218"/>
                    <a:pt x="1312" y="94"/>
                  </a:cubicBezTo>
                  <a:cubicBezTo>
                    <a:pt x="1250" y="32"/>
                    <a:pt x="1168" y="1"/>
                    <a:pt x="1087" y="1"/>
                  </a:cubicBezTo>
                  <a:cubicBezTo>
                    <a:pt x="1006" y="1"/>
                    <a:pt x="925" y="32"/>
                    <a:pt x="863" y="94"/>
                  </a:cubicBezTo>
                  <a:cubicBezTo>
                    <a:pt x="823" y="133"/>
                    <a:pt x="771" y="153"/>
                    <a:pt x="718" y="153"/>
                  </a:cubicBezTo>
                  <a:cubicBezTo>
                    <a:pt x="665" y="153"/>
                    <a:pt x="612" y="133"/>
                    <a:pt x="571" y="94"/>
                  </a:cubicBezTo>
                  <a:cubicBezTo>
                    <a:pt x="510" y="32"/>
                    <a:pt x="429"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3"/>
            <p:cNvSpPr/>
            <p:nvPr/>
          </p:nvSpPr>
          <p:spPr>
            <a:xfrm>
              <a:off x="6200669" y="2703864"/>
              <a:ext cx="124982" cy="118169"/>
            </a:xfrm>
            <a:custGeom>
              <a:rect b="b" l="l" r="r" t="t"/>
              <a:pathLst>
                <a:path extrusionOk="0" h="5758" w="6090">
                  <a:moveTo>
                    <a:pt x="952" y="1"/>
                  </a:moveTo>
                  <a:cubicBezTo>
                    <a:pt x="424" y="1"/>
                    <a:pt x="1" y="424"/>
                    <a:pt x="1" y="952"/>
                  </a:cubicBezTo>
                  <a:lnTo>
                    <a:pt x="1" y="3743"/>
                  </a:lnTo>
                  <a:cubicBezTo>
                    <a:pt x="1" y="4268"/>
                    <a:pt x="424" y="4694"/>
                    <a:pt x="952" y="4694"/>
                  </a:cubicBezTo>
                  <a:lnTo>
                    <a:pt x="1553" y="4694"/>
                  </a:lnTo>
                  <a:lnTo>
                    <a:pt x="1553" y="5435"/>
                  </a:lnTo>
                  <a:cubicBezTo>
                    <a:pt x="1553" y="5544"/>
                    <a:pt x="1604" y="5645"/>
                    <a:pt x="1693" y="5704"/>
                  </a:cubicBezTo>
                  <a:cubicBezTo>
                    <a:pt x="1749" y="5742"/>
                    <a:pt x="1812" y="5757"/>
                    <a:pt x="1870" y="5757"/>
                  </a:cubicBezTo>
                  <a:cubicBezTo>
                    <a:pt x="1954" y="5757"/>
                    <a:pt x="2035" y="5727"/>
                    <a:pt x="2096" y="5666"/>
                  </a:cubicBezTo>
                  <a:lnTo>
                    <a:pt x="3070" y="4694"/>
                  </a:lnTo>
                  <a:lnTo>
                    <a:pt x="5138" y="4694"/>
                  </a:lnTo>
                  <a:cubicBezTo>
                    <a:pt x="5663" y="4694"/>
                    <a:pt x="6089" y="4268"/>
                    <a:pt x="6089" y="3743"/>
                  </a:cubicBezTo>
                  <a:lnTo>
                    <a:pt x="6089" y="952"/>
                  </a:lnTo>
                  <a:cubicBezTo>
                    <a:pt x="6089" y="424"/>
                    <a:pt x="5666" y="1"/>
                    <a:pt x="5138" y="1"/>
                  </a:cubicBezTo>
                  <a:lnTo>
                    <a:pt x="4326" y="1"/>
                  </a:lnTo>
                  <a:cubicBezTo>
                    <a:pt x="4169" y="1"/>
                    <a:pt x="4024" y="112"/>
                    <a:pt x="4004" y="270"/>
                  </a:cubicBezTo>
                  <a:cubicBezTo>
                    <a:pt x="3974" y="465"/>
                    <a:pt x="4126" y="635"/>
                    <a:pt x="4316" y="635"/>
                  </a:cubicBezTo>
                  <a:lnTo>
                    <a:pt x="5138" y="635"/>
                  </a:lnTo>
                  <a:cubicBezTo>
                    <a:pt x="5313" y="635"/>
                    <a:pt x="5455" y="777"/>
                    <a:pt x="5455" y="952"/>
                  </a:cubicBezTo>
                  <a:lnTo>
                    <a:pt x="5455" y="3743"/>
                  </a:lnTo>
                  <a:cubicBezTo>
                    <a:pt x="5455" y="3915"/>
                    <a:pt x="5313" y="4060"/>
                    <a:pt x="5138" y="4060"/>
                  </a:cubicBezTo>
                  <a:lnTo>
                    <a:pt x="2941" y="4060"/>
                  </a:lnTo>
                  <a:cubicBezTo>
                    <a:pt x="2855" y="4060"/>
                    <a:pt x="2776" y="4093"/>
                    <a:pt x="2715" y="4151"/>
                  </a:cubicBezTo>
                  <a:lnTo>
                    <a:pt x="2187" y="4676"/>
                  </a:lnTo>
                  <a:lnTo>
                    <a:pt x="2187" y="4377"/>
                  </a:lnTo>
                  <a:cubicBezTo>
                    <a:pt x="2187" y="4202"/>
                    <a:pt x="2045" y="4060"/>
                    <a:pt x="1870" y="4060"/>
                  </a:cubicBezTo>
                  <a:lnTo>
                    <a:pt x="952" y="4060"/>
                  </a:lnTo>
                  <a:cubicBezTo>
                    <a:pt x="777" y="4060"/>
                    <a:pt x="635" y="3915"/>
                    <a:pt x="635" y="3743"/>
                  </a:cubicBezTo>
                  <a:lnTo>
                    <a:pt x="635" y="952"/>
                  </a:lnTo>
                  <a:cubicBezTo>
                    <a:pt x="635" y="777"/>
                    <a:pt x="777" y="635"/>
                    <a:pt x="952" y="635"/>
                  </a:cubicBezTo>
                  <a:lnTo>
                    <a:pt x="1751" y="635"/>
                  </a:lnTo>
                  <a:cubicBezTo>
                    <a:pt x="1908" y="635"/>
                    <a:pt x="2053" y="521"/>
                    <a:pt x="2073" y="363"/>
                  </a:cubicBezTo>
                  <a:cubicBezTo>
                    <a:pt x="2104" y="168"/>
                    <a:pt x="1951" y="1"/>
                    <a:pt x="17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3"/>
            <p:cNvSpPr/>
            <p:nvPr/>
          </p:nvSpPr>
          <p:spPr>
            <a:xfrm>
              <a:off x="5991422" y="2730051"/>
              <a:ext cx="110021" cy="114310"/>
            </a:xfrm>
            <a:custGeom>
              <a:rect b="b" l="l" r="r" t="t"/>
              <a:pathLst>
                <a:path extrusionOk="0" h="5570" w="5361">
                  <a:moveTo>
                    <a:pt x="2700" y="634"/>
                  </a:moveTo>
                  <a:cubicBezTo>
                    <a:pt x="3759" y="634"/>
                    <a:pt x="4654" y="1476"/>
                    <a:pt x="4706" y="2543"/>
                  </a:cubicBezTo>
                  <a:cubicBezTo>
                    <a:pt x="4739" y="3195"/>
                    <a:pt x="4458" y="3811"/>
                    <a:pt x="3945" y="4212"/>
                  </a:cubicBezTo>
                  <a:cubicBezTo>
                    <a:pt x="3869" y="4273"/>
                    <a:pt x="3826" y="4364"/>
                    <a:pt x="3826" y="4463"/>
                  </a:cubicBezTo>
                  <a:lnTo>
                    <a:pt x="3826" y="4676"/>
                  </a:lnTo>
                  <a:lnTo>
                    <a:pt x="3648" y="4562"/>
                  </a:lnTo>
                  <a:cubicBezTo>
                    <a:pt x="3598" y="4529"/>
                    <a:pt x="3537" y="4512"/>
                    <a:pt x="3476" y="4512"/>
                  </a:cubicBezTo>
                  <a:cubicBezTo>
                    <a:pt x="3440" y="4512"/>
                    <a:pt x="3407" y="4517"/>
                    <a:pt x="3372" y="4529"/>
                  </a:cubicBezTo>
                  <a:cubicBezTo>
                    <a:pt x="3156" y="4605"/>
                    <a:pt x="2930" y="4643"/>
                    <a:pt x="2702" y="4643"/>
                  </a:cubicBezTo>
                  <a:cubicBezTo>
                    <a:pt x="2699" y="4643"/>
                    <a:pt x="2696" y="4643"/>
                    <a:pt x="2693" y="4643"/>
                  </a:cubicBezTo>
                  <a:cubicBezTo>
                    <a:pt x="1591" y="4643"/>
                    <a:pt x="695" y="3745"/>
                    <a:pt x="695" y="2639"/>
                  </a:cubicBezTo>
                  <a:cubicBezTo>
                    <a:pt x="695" y="1556"/>
                    <a:pt x="1560" y="668"/>
                    <a:pt x="2644" y="635"/>
                  </a:cubicBezTo>
                  <a:cubicBezTo>
                    <a:pt x="2663" y="634"/>
                    <a:pt x="2681" y="634"/>
                    <a:pt x="2700" y="634"/>
                  </a:cubicBezTo>
                  <a:close/>
                  <a:moveTo>
                    <a:pt x="2698" y="0"/>
                  </a:moveTo>
                  <a:cubicBezTo>
                    <a:pt x="2682" y="0"/>
                    <a:pt x="2667" y="0"/>
                    <a:pt x="2651" y="1"/>
                  </a:cubicBezTo>
                  <a:cubicBezTo>
                    <a:pt x="1180" y="31"/>
                    <a:pt x="0" y="1264"/>
                    <a:pt x="64" y="2753"/>
                  </a:cubicBezTo>
                  <a:cubicBezTo>
                    <a:pt x="122" y="4098"/>
                    <a:pt x="1195" y="5194"/>
                    <a:pt x="2540" y="5275"/>
                  </a:cubicBezTo>
                  <a:cubicBezTo>
                    <a:pt x="2595" y="5279"/>
                    <a:pt x="2651" y="5281"/>
                    <a:pt x="2706" y="5281"/>
                  </a:cubicBezTo>
                  <a:cubicBezTo>
                    <a:pt x="2952" y="5281"/>
                    <a:pt x="3194" y="5245"/>
                    <a:pt x="3430" y="5176"/>
                  </a:cubicBezTo>
                  <a:lnTo>
                    <a:pt x="3968" y="5519"/>
                  </a:lnTo>
                  <a:cubicBezTo>
                    <a:pt x="4019" y="5552"/>
                    <a:pt x="4080" y="5569"/>
                    <a:pt x="4138" y="5569"/>
                  </a:cubicBezTo>
                  <a:cubicBezTo>
                    <a:pt x="4222" y="5569"/>
                    <a:pt x="4300" y="5539"/>
                    <a:pt x="4364" y="5478"/>
                  </a:cubicBezTo>
                  <a:cubicBezTo>
                    <a:pt x="4425" y="5417"/>
                    <a:pt x="4455" y="5334"/>
                    <a:pt x="4455" y="5247"/>
                  </a:cubicBezTo>
                  <a:lnTo>
                    <a:pt x="4455" y="4613"/>
                  </a:lnTo>
                  <a:cubicBezTo>
                    <a:pt x="5036" y="4095"/>
                    <a:pt x="5361" y="3360"/>
                    <a:pt x="5341" y="2576"/>
                  </a:cubicBezTo>
                  <a:cubicBezTo>
                    <a:pt x="5306" y="1150"/>
                    <a:pt x="4121"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3"/>
            <p:cNvSpPr/>
            <p:nvPr/>
          </p:nvSpPr>
          <p:spPr>
            <a:xfrm>
              <a:off x="6282985" y="2746407"/>
              <a:ext cx="13032" cy="13032"/>
            </a:xfrm>
            <a:custGeom>
              <a:rect b="b" l="l" r="r" t="t"/>
              <a:pathLst>
                <a:path extrusionOk="0" h="635" w="635">
                  <a:moveTo>
                    <a:pt x="318" y="0"/>
                  </a:moveTo>
                  <a:cubicBezTo>
                    <a:pt x="237" y="0"/>
                    <a:pt x="153" y="36"/>
                    <a:pt x="92" y="92"/>
                  </a:cubicBezTo>
                  <a:cubicBezTo>
                    <a:pt x="34" y="153"/>
                    <a:pt x="1" y="231"/>
                    <a:pt x="1" y="317"/>
                  </a:cubicBezTo>
                  <a:cubicBezTo>
                    <a:pt x="1" y="401"/>
                    <a:pt x="36" y="482"/>
                    <a:pt x="92" y="543"/>
                  </a:cubicBezTo>
                  <a:cubicBezTo>
                    <a:pt x="150" y="604"/>
                    <a:pt x="231" y="635"/>
                    <a:pt x="318" y="635"/>
                  </a:cubicBezTo>
                  <a:cubicBezTo>
                    <a:pt x="321" y="635"/>
                    <a:pt x="324" y="635"/>
                    <a:pt x="327" y="635"/>
                  </a:cubicBezTo>
                  <a:cubicBezTo>
                    <a:pt x="410" y="635"/>
                    <a:pt x="490" y="602"/>
                    <a:pt x="543" y="543"/>
                  </a:cubicBezTo>
                  <a:cubicBezTo>
                    <a:pt x="604" y="482"/>
                    <a:pt x="635" y="404"/>
                    <a:pt x="635" y="317"/>
                  </a:cubicBezTo>
                  <a:cubicBezTo>
                    <a:pt x="635" y="236"/>
                    <a:pt x="599" y="153"/>
                    <a:pt x="543" y="92"/>
                  </a:cubicBezTo>
                  <a:cubicBezTo>
                    <a:pt x="488"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3"/>
            <p:cNvSpPr/>
            <p:nvPr/>
          </p:nvSpPr>
          <p:spPr>
            <a:xfrm>
              <a:off x="6256696" y="2746448"/>
              <a:ext cx="13032" cy="13052"/>
            </a:xfrm>
            <a:custGeom>
              <a:rect b="b" l="l" r="r" t="t"/>
              <a:pathLst>
                <a:path extrusionOk="0" h="636" w="635">
                  <a:moveTo>
                    <a:pt x="317" y="1"/>
                  </a:moveTo>
                  <a:cubicBezTo>
                    <a:pt x="231" y="1"/>
                    <a:pt x="153" y="36"/>
                    <a:pt x="92" y="95"/>
                  </a:cubicBezTo>
                  <a:cubicBezTo>
                    <a:pt x="33" y="153"/>
                    <a:pt x="0" y="234"/>
                    <a:pt x="0" y="318"/>
                  </a:cubicBezTo>
                  <a:cubicBezTo>
                    <a:pt x="0" y="402"/>
                    <a:pt x="36" y="483"/>
                    <a:pt x="92" y="544"/>
                  </a:cubicBezTo>
                  <a:cubicBezTo>
                    <a:pt x="153" y="602"/>
                    <a:pt x="234" y="635"/>
                    <a:pt x="317" y="635"/>
                  </a:cubicBezTo>
                  <a:cubicBezTo>
                    <a:pt x="401" y="635"/>
                    <a:pt x="482" y="602"/>
                    <a:pt x="543" y="544"/>
                  </a:cubicBezTo>
                  <a:cubicBezTo>
                    <a:pt x="604" y="483"/>
                    <a:pt x="635" y="404"/>
                    <a:pt x="635" y="318"/>
                  </a:cubicBezTo>
                  <a:cubicBezTo>
                    <a:pt x="635" y="237"/>
                    <a:pt x="599" y="153"/>
                    <a:pt x="543" y="95"/>
                  </a:cubicBezTo>
                  <a:cubicBezTo>
                    <a:pt x="487"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3"/>
            <p:cNvSpPr/>
            <p:nvPr/>
          </p:nvSpPr>
          <p:spPr>
            <a:xfrm>
              <a:off x="6230345" y="2746448"/>
              <a:ext cx="13032" cy="13052"/>
            </a:xfrm>
            <a:custGeom>
              <a:rect b="b" l="l" r="r" t="t"/>
              <a:pathLst>
                <a:path extrusionOk="0" h="636" w="635">
                  <a:moveTo>
                    <a:pt x="318" y="1"/>
                  </a:moveTo>
                  <a:cubicBezTo>
                    <a:pt x="234" y="1"/>
                    <a:pt x="153" y="36"/>
                    <a:pt x="92" y="95"/>
                  </a:cubicBezTo>
                  <a:cubicBezTo>
                    <a:pt x="34" y="153"/>
                    <a:pt x="1" y="234"/>
                    <a:pt x="1" y="318"/>
                  </a:cubicBezTo>
                  <a:cubicBezTo>
                    <a:pt x="1" y="402"/>
                    <a:pt x="36" y="483"/>
                    <a:pt x="92" y="544"/>
                  </a:cubicBezTo>
                  <a:cubicBezTo>
                    <a:pt x="150" y="605"/>
                    <a:pt x="231" y="635"/>
                    <a:pt x="318" y="635"/>
                  </a:cubicBezTo>
                  <a:cubicBezTo>
                    <a:pt x="404" y="635"/>
                    <a:pt x="483" y="602"/>
                    <a:pt x="544" y="544"/>
                  </a:cubicBezTo>
                  <a:cubicBezTo>
                    <a:pt x="604" y="483"/>
                    <a:pt x="635" y="404"/>
                    <a:pt x="635" y="318"/>
                  </a:cubicBezTo>
                  <a:cubicBezTo>
                    <a:pt x="635" y="237"/>
                    <a:pt x="599" y="153"/>
                    <a:pt x="544" y="95"/>
                  </a:cubicBezTo>
                  <a:cubicBezTo>
                    <a:pt x="483" y="34"/>
                    <a:pt x="401"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3"/>
            <p:cNvSpPr/>
            <p:nvPr/>
          </p:nvSpPr>
          <p:spPr>
            <a:xfrm>
              <a:off x="6039937" y="2779859"/>
              <a:ext cx="13032" cy="29799"/>
            </a:xfrm>
            <a:custGeom>
              <a:rect b="b" l="l" r="r" t="t"/>
              <a:pathLst>
                <a:path extrusionOk="0" h="1452" w="635">
                  <a:moveTo>
                    <a:pt x="317" y="1"/>
                  </a:moveTo>
                  <a:cubicBezTo>
                    <a:pt x="142" y="1"/>
                    <a:pt x="1" y="144"/>
                    <a:pt x="1" y="319"/>
                  </a:cubicBezTo>
                  <a:lnTo>
                    <a:pt x="1" y="1123"/>
                  </a:lnTo>
                  <a:cubicBezTo>
                    <a:pt x="1" y="1283"/>
                    <a:pt x="115" y="1425"/>
                    <a:pt x="270" y="1448"/>
                  </a:cubicBezTo>
                  <a:cubicBezTo>
                    <a:pt x="285" y="1450"/>
                    <a:pt x="301" y="1451"/>
                    <a:pt x="316" y="1451"/>
                  </a:cubicBezTo>
                  <a:cubicBezTo>
                    <a:pt x="491" y="1451"/>
                    <a:pt x="635" y="1308"/>
                    <a:pt x="635" y="1133"/>
                  </a:cubicBezTo>
                  <a:lnTo>
                    <a:pt x="635" y="326"/>
                  </a:lnTo>
                  <a:cubicBezTo>
                    <a:pt x="635" y="169"/>
                    <a:pt x="521" y="24"/>
                    <a:pt x="364" y="4"/>
                  </a:cubicBezTo>
                  <a:cubicBezTo>
                    <a:pt x="348" y="2"/>
                    <a:pt x="332"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3"/>
            <p:cNvSpPr/>
            <p:nvPr/>
          </p:nvSpPr>
          <p:spPr>
            <a:xfrm>
              <a:off x="6040101" y="2759049"/>
              <a:ext cx="13032" cy="13052"/>
            </a:xfrm>
            <a:custGeom>
              <a:rect b="b" l="l" r="r" t="t"/>
              <a:pathLst>
                <a:path extrusionOk="0" h="636" w="635">
                  <a:moveTo>
                    <a:pt x="317" y="1"/>
                  </a:moveTo>
                  <a:cubicBezTo>
                    <a:pt x="236" y="1"/>
                    <a:pt x="153" y="34"/>
                    <a:pt x="94" y="92"/>
                  </a:cubicBezTo>
                  <a:cubicBezTo>
                    <a:pt x="33" y="153"/>
                    <a:pt x="0" y="232"/>
                    <a:pt x="0" y="318"/>
                  </a:cubicBezTo>
                  <a:cubicBezTo>
                    <a:pt x="0" y="399"/>
                    <a:pt x="36" y="483"/>
                    <a:pt x="94" y="541"/>
                  </a:cubicBezTo>
                  <a:cubicBezTo>
                    <a:pt x="153" y="600"/>
                    <a:pt x="236" y="635"/>
                    <a:pt x="317" y="635"/>
                  </a:cubicBezTo>
                  <a:cubicBezTo>
                    <a:pt x="401" y="635"/>
                    <a:pt x="482" y="600"/>
                    <a:pt x="543" y="541"/>
                  </a:cubicBezTo>
                  <a:cubicBezTo>
                    <a:pt x="604" y="483"/>
                    <a:pt x="635" y="402"/>
                    <a:pt x="635" y="318"/>
                  </a:cubicBezTo>
                  <a:cubicBezTo>
                    <a:pt x="635" y="234"/>
                    <a:pt x="602" y="153"/>
                    <a:pt x="543" y="92"/>
                  </a:cubicBezTo>
                  <a:cubicBezTo>
                    <a:pt x="482" y="31"/>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3"/>
            <p:cNvSpPr/>
            <p:nvPr/>
          </p:nvSpPr>
          <p:spPr>
            <a:xfrm>
              <a:off x="6256696" y="2704028"/>
              <a:ext cx="13032" cy="13032"/>
            </a:xfrm>
            <a:custGeom>
              <a:rect b="b" l="l" r="r" t="t"/>
              <a:pathLst>
                <a:path extrusionOk="0" h="635" w="635">
                  <a:moveTo>
                    <a:pt x="317" y="0"/>
                  </a:moveTo>
                  <a:cubicBezTo>
                    <a:pt x="231" y="0"/>
                    <a:pt x="153" y="36"/>
                    <a:pt x="92" y="94"/>
                  </a:cubicBezTo>
                  <a:cubicBezTo>
                    <a:pt x="33" y="150"/>
                    <a:pt x="0" y="234"/>
                    <a:pt x="0" y="317"/>
                  </a:cubicBezTo>
                  <a:cubicBezTo>
                    <a:pt x="0" y="404"/>
                    <a:pt x="36" y="482"/>
                    <a:pt x="92" y="543"/>
                  </a:cubicBezTo>
                  <a:cubicBezTo>
                    <a:pt x="150" y="604"/>
                    <a:pt x="234" y="634"/>
                    <a:pt x="317" y="634"/>
                  </a:cubicBezTo>
                  <a:cubicBezTo>
                    <a:pt x="401" y="634"/>
                    <a:pt x="482" y="601"/>
                    <a:pt x="543" y="543"/>
                  </a:cubicBezTo>
                  <a:cubicBezTo>
                    <a:pt x="604" y="485"/>
                    <a:pt x="635" y="404"/>
                    <a:pt x="635" y="317"/>
                  </a:cubicBezTo>
                  <a:cubicBezTo>
                    <a:pt x="635" y="234"/>
                    <a:pt x="599" y="152"/>
                    <a:pt x="543" y="94"/>
                  </a:cubicBezTo>
                  <a:cubicBezTo>
                    <a:pt x="487" y="33"/>
                    <a:pt x="404"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113"/>
          <p:cNvGrpSpPr/>
          <p:nvPr/>
        </p:nvGrpSpPr>
        <p:grpSpPr>
          <a:xfrm>
            <a:off x="6544462" y="2703864"/>
            <a:ext cx="333244" cy="333224"/>
            <a:chOff x="6544462" y="2703864"/>
            <a:chExt cx="333244" cy="333224"/>
          </a:xfrm>
        </p:grpSpPr>
        <p:sp>
          <p:nvSpPr>
            <p:cNvPr id="4491" name="Google Shape;4491;p113"/>
            <p:cNvSpPr/>
            <p:nvPr/>
          </p:nvSpPr>
          <p:spPr>
            <a:xfrm>
              <a:off x="6584029" y="2776760"/>
              <a:ext cx="99001" cy="13032"/>
            </a:xfrm>
            <a:custGeom>
              <a:rect b="b" l="l" r="r" t="t"/>
              <a:pathLst>
                <a:path extrusionOk="0" h="635" w="4824">
                  <a:moveTo>
                    <a:pt x="351" y="0"/>
                  </a:moveTo>
                  <a:cubicBezTo>
                    <a:pt x="193" y="0"/>
                    <a:pt x="51" y="112"/>
                    <a:pt x="29" y="269"/>
                  </a:cubicBezTo>
                  <a:cubicBezTo>
                    <a:pt x="1" y="465"/>
                    <a:pt x="153" y="635"/>
                    <a:pt x="343" y="635"/>
                  </a:cubicBezTo>
                  <a:lnTo>
                    <a:pt x="4471" y="635"/>
                  </a:lnTo>
                  <a:cubicBezTo>
                    <a:pt x="4631" y="635"/>
                    <a:pt x="4773" y="521"/>
                    <a:pt x="4796" y="363"/>
                  </a:cubicBezTo>
                  <a:cubicBezTo>
                    <a:pt x="4824" y="168"/>
                    <a:pt x="4671" y="0"/>
                    <a:pt x="4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3"/>
            <p:cNvSpPr/>
            <p:nvPr/>
          </p:nvSpPr>
          <p:spPr>
            <a:xfrm>
              <a:off x="6584029" y="2813208"/>
              <a:ext cx="48228" cy="13032"/>
            </a:xfrm>
            <a:custGeom>
              <a:rect b="b" l="l" r="r" t="t"/>
              <a:pathLst>
                <a:path extrusionOk="0" h="635" w="2350">
                  <a:moveTo>
                    <a:pt x="351" y="0"/>
                  </a:moveTo>
                  <a:cubicBezTo>
                    <a:pt x="193" y="0"/>
                    <a:pt x="51" y="112"/>
                    <a:pt x="29" y="269"/>
                  </a:cubicBezTo>
                  <a:cubicBezTo>
                    <a:pt x="1" y="465"/>
                    <a:pt x="153" y="635"/>
                    <a:pt x="343" y="635"/>
                  </a:cubicBezTo>
                  <a:lnTo>
                    <a:pt x="1997" y="635"/>
                  </a:lnTo>
                  <a:cubicBezTo>
                    <a:pt x="2157" y="635"/>
                    <a:pt x="2299" y="520"/>
                    <a:pt x="2322" y="363"/>
                  </a:cubicBezTo>
                  <a:cubicBezTo>
                    <a:pt x="2350" y="168"/>
                    <a:pt x="2198" y="0"/>
                    <a:pt x="20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3"/>
            <p:cNvSpPr/>
            <p:nvPr/>
          </p:nvSpPr>
          <p:spPr>
            <a:xfrm>
              <a:off x="6733351" y="2886104"/>
              <a:ext cx="104213" cy="13032"/>
            </a:xfrm>
            <a:custGeom>
              <a:rect b="b" l="l" r="r" t="t"/>
              <a:pathLst>
                <a:path extrusionOk="0" h="635" w="5078">
                  <a:moveTo>
                    <a:pt x="343" y="0"/>
                  </a:moveTo>
                  <a:cubicBezTo>
                    <a:pt x="153" y="0"/>
                    <a:pt x="1" y="168"/>
                    <a:pt x="31" y="363"/>
                  </a:cubicBezTo>
                  <a:cubicBezTo>
                    <a:pt x="52" y="523"/>
                    <a:pt x="196" y="634"/>
                    <a:pt x="353" y="634"/>
                  </a:cubicBezTo>
                  <a:lnTo>
                    <a:pt x="4727" y="634"/>
                  </a:lnTo>
                  <a:cubicBezTo>
                    <a:pt x="4885" y="634"/>
                    <a:pt x="5027" y="523"/>
                    <a:pt x="5049" y="363"/>
                  </a:cubicBezTo>
                  <a:cubicBezTo>
                    <a:pt x="5077" y="168"/>
                    <a:pt x="4928"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3"/>
            <p:cNvSpPr/>
            <p:nvPr/>
          </p:nvSpPr>
          <p:spPr>
            <a:xfrm>
              <a:off x="6733351" y="2922552"/>
              <a:ext cx="104254" cy="13032"/>
            </a:xfrm>
            <a:custGeom>
              <a:rect b="b" l="l" r="r" t="t"/>
              <a:pathLst>
                <a:path extrusionOk="0" h="635" w="5080">
                  <a:moveTo>
                    <a:pt x="353" y="0"/>
                  </a:moveTo>
                  <a:cubicBezTo>
                    <a:pt x="196" y="0"/>
                    <a:pt x="52" y="112"/>
                    <a:pt x="31" y="269"/>
                  </a:cubicBezTo>
                  <a:cubicBezTo>
                    <a:pt x="1" y="464"/>
                    <a:pt x="153" y="634"/>
                    <a:pt x="343" y="634"/>
                  </a:cubicBezTo>
                  <a:lnTo>
                    <a:pt x="4727" y="634"/>
                  </a:lnTo>
                  <a:cubicBezTo>
                    <a:pt x="4885" y="634"/>
                    <a:pt x="5029" y="523"/>
                    <a:pt x="5049" y="363"/>
                  </a:cubicBezTo>
                  <a:cubicBezTo>
                    <a:pt x="5080" y="167"/>
                    <a:pt x="4928" y="0"/>
                    <a:pt x="4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3"/>
            <p:cNvSpPr/>
            <p:nvPr/>
          </p:nvSpPr>
          <p:spPr>
            <a:xfrm>
              <a:off x="6740760" y="2776760"/>
              <a:ext cx="96333" cy="96333"/>
            </a:xfrm>
            <a:custGeom>
              <a:rect b="b" l="l" r="r" t="t"/>
              <a:pathLst>
                <a:path extrusionOk="0" h="4694" w="4694">
                  <a:moveTo>
                    <a:pt x="2677" y="663"/>
                  </a:moveTo>
                  <a:cubicBezTo>
                    <a:pt x="3367" y="795"/>
                    <a:pt x="3912" y="1337"/>
                    <a:pt x="4042" y="2030"/>
                  </a:cubicBezTo>
                  <a:lnTo>
                    <a:pt x="2677" y="2030"/>
                  </a:lnTo>
                  <a:lnTo>
                    <a:pt x="2677" y="663"/>
                  </a:lnTo>
                  <a:close/>
                  <a:moveTo>
                    <a:pt x="4029" y="2667"/>
                  </a:moveTo>
                  <a:cubicBezTo>
                    <a:pt x="3986" y="2900"/>
                    <a:pt x="3889" y="3121"/>
                    <a:pt x="3760" y="3314"/>
                  </a:cubicBezTo>
                  <a:lnTo>
                    <a:pt x="3113" y="2667"/>
                  </a:lnTo>
                  <a:close/>
                  <a:moveTo>
                    <a:pt x="2042" y="663"/>
                  </a:moveTo>
                  <a:lnTo>
                    <a:pt x="2042" y="2347"/>
                  </a:lnTo>
                  <a:cubicBezTo>
                    <a:pt x="2042" y="2436"/>
                    <a:pt x="2075" y="2515"/>
                    <a:pt x="2134" y="2570"/>
                  </a:cubicBezTo>
                  <a:lnTo>
                    <a:pt x="3324" y="3760"/>
                  </a:lnTo>
                  <a:cubicBezTo>
                    <a:pt x="3047" y="3950"/>
                    <a:pt x="2713" y="4061"/>
                    <a:pt x="2350" y="4061"/>
                  </a:cubicBezTo>
                  <a:cubicBezTo>
                    <a:pt x="2331" y="4061"/>
                    <a:pt x="2311" y="4060"/>
                    <a:pt x="2291" y="4060"/>
                  </a:cubicBezTo>
                  <a:cubicBezTo>
                    <a:pt x="1416" y="4027"/>
                    <a:pt x="698" y="3324"/>
                    <a:pt x="650" y="2446"/>
                  </a:cubicBezTo>
                  <a:cubicBezTo>
                    <a:pt x="599" y="1566"/>
                    <a:pt x="1218" y="817"/>
                    <a:pt x="2042" y="663"/>
                  </a:cubicBezTo>
                  <a:close/>
                  <a:moveTo>
                    <a:pt x="2347" y="0"/>
                  </a:moveTo>
                  <a:cubicBezTo>
                    <a:pt x="1053" y="0"/>
                    <a:pt x="0" y="1051"/>
                    <a:pt x="0" y="2347"/>
                  </a:cubicBezTo>
                  <a:cubicBezTo>
                    <a:pt x="0" y="3641"/>
                    <a:pt x="1053" y="4694"/>
                    <a:pt x="2347" y="4694"/>
                  </a:cubicBezTo>
                  <a:cubicBezTo>
                    <a:pt x="3641" y="4694"/>
                    <a:pt x="4694" y="3641"/>
                    <a:pt x="4694" y="2347"/>
                  </a:cubicBezTo>
                  <a:cubicBezTo>
                    <a:pt x="4694" y="1051"/>
                    <a:pt x="3641" y="0"/>
                    <a:pt x="2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3"/>
            <p:cNvSpPr/>
            <p:nvPr/>
          </p:nvSpPr>
          <p:spPr>
            <a:xfrm>
              <a:off x="6584809" y="2818421"/>
              <a:ext cx="118476" cy="117163"/>
            </a:xfrm>
            <a:custGeom>
              <a:rect b="b" l="l" r="r" t="t"/>
              <a:pathLst>
                <a:path extrusionOk="0" h="5709" w="5773">
                  <a:moveTo>
                    <a:pt x="1713" y="3996"/>
                  </a:moveTo>
                  <a:lnTo>
                    <a:pt x="1713" y="5074"/>
                  </a:lnTo>
                  <a:lnTo>
                    <a:pt x="635" y="5074"/>
                  </a:lnTo>
                  <a:lnTo>
                    <a:pt x="635" y="3996"/>
                  </a:lnTo>
                  <a:close/>
                  <a:moveTo>
                    <a:pt x="3426" y="2124"/>
                  </a:moveTo>
                  <a:lnTo>
                    <a:pt x="3426" y="5074"/>
                  </a:lnTo>
                  <a:lnTo>
                    <a:pt x="2347" y="5074"/>
                  </a:lnTo>
                  <a:lnTo>
                    <a:pt x="2347" y="3681"/>
                  </a:lnTo>
                  <a:lnTo>
                    <a:pt x="2347" y="2124"/>
                  </a:lnTo>
                  <a:close/>
                  <a:moveTo>
                    <a:pt x="5138" y="634"/>
                  </a:moveTo>
                  <a:lnTo>
                    <a:pt x="5138" y="5074"/>
                  </a:lnTo>
                  <a:lnTo>
                    <a:pt x="4060" y="5074"/>
                  </a:lnTo>
                  <a:lnTo>
                    <a:pt x="4060" y="634"/>
                  </a:lnTo>
                  <a:close/>
                  <a:moveTo>
                    <a:pt x="3743" y="0"/>
                  </a:moveTo>
                  <a:cubicBezTo>
                    <a:pt x="3568" y="0"/>
                    <a:pt x="3426" y="142"/>
                    <a:pt x="3426" y="317"/>
                  </a:cubicBezTo>
                  <a:lnTo>
                    <a:pt x="3426" y="1489"/>
                  </a:lnTo>
                  <a:lnTo>
                    <a:pt x="2030" y="1489"/>
                  </a:lnTo>
                  <a:cubicBezTo>
                    <a:pt x="1855" y="1489"/>
                    <a:pt x="1713" y="1631"/>
                    <a:pt x="1713" y="1806"/>
                  </a:cubicBezTo>
                  <a:lnTo>
                    <a:pt x="1713" y="3362"/>
                  </a:lnTo>
                  <a:lnTo>
                    <a:pt x="318" y="3362"/>
                  </a:lnTo>
                  <a:cubicBezTo>
                    <a:pt x="143" y="3362"/>
                    <a:pt x="1" y="3504"/>
                    <a:pt x="1" y="3679"/>
                  </a:cubicBezTo>
                  <a:lnTo>
                    <a:pt x="1" y="5391"/>
                  </a:lnTo>
                  <a:cubicBezTo>
                    <a:pt x="1" y="5564"/>
                    <a:pt x="143" y="5708"/>
                    <a:pt x="318" y="5708"/>
                  </a:cubicBezTo>
                  <a:lnTo>
                    <a:pt x="5455" y="5708"/>
                  </a:lnTo>
                  <a:cubicBezTo>
                    <a:pt x="5628" y="5708"/>
                    <a:pt x="5772" y="5564"/>
                    <a:pt x="5772" y="5391"/>
                  </a:cubicBezTo>
                  <a:lnTo>
                    <a:pt x="5772" y="317"/>
                  </a:lnTo>
                  <a:cubicBezTo>
                    <a:pt x="5772" y="142"/>
                    <a:pt x="5633" y="0"/>
                    <a:pt x="5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3"/>
            <p:cNvSpPr/>
            <p:nvPr/>
          </p:nvSpPr>
          <p:spPr>
            <a:xfrm>
              <a:off x="6544462" y="2703864"/>
              <a:ext cx="333244" cy="333224"/>
            </a:xfrm>
            <a:custGeom>
              <a:rect b="b" l="l" r="r" t="t"/>
              <a:pathLst>
                <a:path extrusionOk="0" h="16237" w="16238">
                  <a:moveTo>
                    <a:pt x="15603" y="635"/>
                  </a:moveTo>
                  <a:lnTo>
                    <a:pt x="15603" y="1777"/>
                  </a:lnTo>
                  <a:lnTo>
                    <a:pt x="9395" y="1777"/>
                  </a:lnTo>
                  <a:cubicBezTo>
                    <a:pt x="9238" y="1777"/>
                    <a:pt x="9096" y="1888"/>
                    <a:pt x="9073" y="2045"/>
                  </a:cubicBezTo>
                  <a:cubicBezTo>
                    <a:pt x="9045" y="2241"/>
                    <a:pt x="9197" y="2411"/>
                    <a:pt x="9387" y="2411"/>
                  </a:cubicBezTo>
                  <a:lnTo>
                    <a:pt x="15159" y="2411"/>
                  </a:lnTo>
                  <a:lnTo>
                    <a:pt x="15159" y="12051"/>
                  </a:lnTo>
                  <a:cubicBezTo>
                    <a:pt x="15159" y="12224"/>
                    <a:pt x="15015" y="12369"/>
                    <a:pt x="14842" y="12369"/>
                  </a:cubicBezTo>
                  <a:lnTo>
                    <a:pt x="1396" y="12369"/>
                  </a:lnTo>
                  <a:cubicBezTo>
                    <a:pt x="1221" y="12369"/>
                    <a:pt x="1079" y="12224"/>
                    <a:pt x="1079" y="12051"/>
                  </a:cubicBezTo>
                  <a:lnTo>
                    <a:pt x="1079" y="2411"/>
                  </a:lnTo>
                  <a:lnTo>
                    <a:pt x="6840" y="2411"/>
                  </a:lnTo>
                  <a:cubicBezTo>
                    <a:pt x="6998" y="2411"/>
                    <a:pt x="7142" y="2297"/>
                    <a:pt x="7163" y="2139"/>
                  </a:cubicBezTo>
                  <a:cubicBezTo>
                    <a:pt x="7190" y="1944"/>
                    <a:pt x="7041" y="1777"/>
                    <a:pt x="6850" y="1777"/>
                  </a:cubicBezTo>
                  <a:lnTo>
                    <a:pt x="635" y="1777"/>
                  </a:lnTo>
                  <a:lnTo>
                    <a:pt x="635" y="635"/>
                  </a:lnTo>
                  <a:close/>
                  <a:moveTo>
                    <a:pt x="8106" y="14380"/>
                  </a:moveTo>
                  <a:cubicBezTo>
                    <a:pt x="8441" y="14380"/>
                    <a:pt x="8715" y="14654"/>
                    <a:pt x="8715" y="14989"/>
                  </a:cubicBezTo>
                  <a:cubicBezTo>
                    <a:pt x="8715" y="15327"/>
                    <a:pt x="8441" y="15598"/>
                    <a:pt x="8106" y="15598"/>
                  </a:cubicBezTo>
                  <a:cubicBezTo>
                    <a:pt x="7769" y="15598"/>
                    <a:pt x="7497" y="15327"/>
                    <a:pt x="7497" y="14989"/>
                  </a:cubicBezTo>
                  <a:cubicBezTo>
                    <a:pt x="7497" y="14654"/>
                    <a:pt x="7769" y="14380"/>
                    <a:pt x="8106" y="14380"/>
                  </a:cubicBezTo>
                  <a:close/>
                  <a:moveTo>
                    <a:pt x="318" y="1"/>
                  </a:moveTo>
                  <a:cubicBezTo>
                    <a:pt x="143" y="1"/>
                    <a:pt x="0" y="143"/>
                    <a:pt x="0" y="318"/>
                  </a:cubicBezTo>
                  <a:lnTo>
                    <a:pt x="0" y="2261"/>
                  </a:lnTo>
                  <a:cubicBezTo>
                    <a:pt x="0" y="2342"/>
                    <a:pt x="66" y="2411"/>
                    <a:pt x="148" y="2411"/>
                  </a:cubicBezTo>
                  <a:lnTo>
                    <a:pt x="444" y="2411"/>
                  </a:lnTo>
                  <a:lnTo>
                    <a:pt x="444" y="12559"/>
                  </a:lnTo>
                  <a:cubicBezTo>
                    <a:pt x="444" y="12802"/>
                    <a:pt x="642" y="13003"/>
                    <a:pt x="888" y="13003"/>
                  </a:cubicBezTo>
                  <a:lnTo>
                    <a:pt x="7802" y="13003"/>
                  </a:lnTo>
                  <a:lnTo>
                    <a:pt x="7802" y="13789"/>
                  </a:lnTo>
                  <a:cubicBezTo>
                    <a:pt x="7244" y="13934"/>
                    <a:pt x="6838" y="14464"/>
                    <a:pt x="6878" y="15076"/>
                  </a:cubicBezTo>
                  <a:cubicBezTo>
                    <a:pt x="6919" y="15692"/>
                    <a:pt x="7414" y="16189"/>
                    <a:pt x="8025" y="16232"/>
                  </a:cubicBezTo>
                  <a:cubicBezTo>
                    <a:pt x="8058" y="16235"/>
                    <a:pt x="8090" y="16236"/>
                    <a:pt x="8122" y="16236"/>
                  </a:cubicBezTo>
                  <a:cubicBezTo>
                    <a:pt x="8804" y="16236"/>
                    <a:pt x="9362" y="15678"/>
                    <a:pt x="9362" y="14994"/>
                  </a:cubicBezTo>
                  <a:cubicBezTo>
                    <a:pt x="9362" y="14416"/>
                    <a:pt x="8969" y="13931"/>
                    <a:pt x="8436" y="13792"/>
                  </a:cubicBezTo>
                  <a:lnTo>
                    <a:pt x="8436" y="13005"/>
                  </a:lnTo>
                  <a:lnTo>
                    <a:pt x="14842" y="13005"/>
                  </a:lnTo>
                  <a:cubicBezTo>
                    <a:pt x="15367" y="13005"/>
                    <a:pt x="15793" y="12579"/>
                    <a:pt x="15793" y="12054"/>
                  </a:cubicBezTo>
                  <a:lnTo>
                    <a:pt x="15793" y="2413"/>
                  </a:lnTo>
                  <a:lnTo>
                    <a:pt x="15920" y="2413"/>
                  </a:lnTo>
                  <a:cubicBezTo>
                    <a:pt x="16093" y="2413"/>
                    <a:pt x="16237" y="2269"/>
                    <a:pt x="16237" y="2096"/>
                  </a:cubicBezTo>
                  <a:lnTo>
                    <a:pt x="16237" y="320"/>
                  </a:lnTo>
                  <a:cubicBezTo>
                    <a:pt x="16237" y="143"/>
                    <a:pt x="16098" y="1"/>
                    <a:pt x="159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3"/>
            <p:cNvSpPr/>
            <p:nvPr/>
          </p:nvSpPr>
          <p:spPr>
            <a:xfrm>
              <a:off x="6704312" y="2740312"/>
              <a:ext cx="13032" cy="13032"/>
            </a:xfrm>
            <a:custGeom>
              <a:rect b="b" l="l" r="r" t="t"/>
              <a:pathLst>
                <a:path extrusionOk="0" h="635" w="635">
                  <a:moveTo>
                    <a:pt x="317" y="1"/>
                  </a:moveTo>
                  <a:cubicBezTo>
                    <a:pt x="234" y="1"/>
                    <a:pt x="152" y="34"/>
                    <a:pt x="91" y="92"/>
                  </a:cubicBezTo>
                  <a:cubicBezTo>
                    <a:pt x="31" y="148"/>
                    <a:pt x="0" y="231"/>
                    <a:pt x="0" y="318"/>
                  </a:cubicBezTo>
                  <a:cubicBezTo>
                    <a:pt x="0" y="401"/>
                    <a:pt x="33" y="480"/>
                    <a:pt x="91" y="541"/>
                  </a:cubicBezTo>
                  <a:cubicBezTo>
                    <a:pt x="147" y="602"/>
                    <a:pt x="231" y="635"/>
                    <a:pt x="317" y="635"/>
                  </a:cubicBezTo>
                  <a:cubicBezTo>
                    <a:pt x="401" y="635"/>
                    <a:pt x="482" y="599"/>
                    <a:pt x="541" y="541"/>
                  </a:cubicBezTo>
                  <a:cubicBezTo>
                    <a:pt x="601" y="485"/>
                    <a:pt x="634" y="401"/>
                    <a:pt x="634" y="318"/>
                  </a:cubicBezTo>
                  <a:cubicBezTo>
                    <a:pt x="634" y="231"/>
                    <a:pt x="599" y="153"/>
                    <a:pt x="541" y="92"/>
                  </a:cubicBezTo>
                  <a:cubicBezTo>
                    <a:pt x="485" y="31"/>
                    <a:pt x="398"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113"/>
          <p:cNvGrpSpPr/>
          <p:nvPr/>
        </p:nvGrpSpPr>
        <p:grpSpPr>
          <a:xfrm>
            <a:off x="7091982" y="2703864"/>
            <a:ext cx="268168" cy="333080"/>
            <a:chOff x="7091982" y="2703864"/>
            <a:chExt cx="268168" cy="333080"/>
          </a:xfrm>
        </p:grpSpPr>
        <p:sp>
          <p:nvSpPr>
            <p:cNvPr id="4500" name="Google Shape;4500;p113"/>
            <p:cNvSpPr/>
            <p:nvPr/>
          </p:nvSpPr>
          <p:spPr>
            <a:xfrm>
              <a:off x="7091982" y="2708030"/>
              <a:ext cx="268168" cy="328914"/>
            </a:xfrm>
            <a:custGeom>
              <a:rect b="b" l="l" r="r" t="t"/>
              <a:pathLst>
                <a:path extrusionOk="0" h="16027" w="13067">
                  <a:moveTo>
                    <a:pt x="7739" y="9058"/>
                  </a:moveTo>
                  <a:lnTo>
                    <a:pt x="7739" y="9565"/>
                  </a:lnTo>
                  <a:lnTo>
                    <a:pt x="5359" y="9565"/>
                  </a:lnTo>
                  <a:lnTo>
                    <a:pt x="5359" y="9058"/>
                  </a:lnTo>
                  <a:close/>
                  <a:moveTo>
                    <a:pt x="6184" y="10199"/>
                  </a:moveTo>
                  <a:lnTo>
                    <a:pt x="5329" y="11057"/>
                  </a:lnTo>
                  <a:lnTo>
                    <a:pt x="5329" y="10199"/>
                  </a:lnTo>
                  <a:close/>
                  <a:moveTo>
                    <a:pt x="7739" y="10199"/>
                  </a:moveTo>
                  <a:lnTo>
                    <a:pt x="7739" y="11057"/>
                  </a:lnTo>
                  <a:lnTo>
                    <a:pt x="6881" y="10199"/>
                  </a:lnTo>
                  <a:close/>
                  <a:moveTo>
                    <a:pt x="6536" y="10773"/>
                  </a:moveTo>
                  <a:lnTo>
                    <a:pt x="7178" y="11412"/>
                  </a:lnTo>
                  <a:lnTo>
                    <a:pt x="6866" y="11975"/>
                  </a:lnTo>
                  <a:lnTo>
                    <a:pt x="6204" y="11975"/>
                  </a:lnTo>
                  <a:lnTo>
                    <a:pt x="5894" y="11412"/>
                  </a:lnTo>
                  <a:lnTo>
                    <a:pt x="6536" y="10773"/>
                  </a:lnTo>
                  <a:close/>
                  <a:moveTo>
                    <a:pt x="4694" y="10311"/>
                  </a:moveTo>
                  <a:lnTo>
                    <a:pt x="4694" y="11821"/>
                  </a:lnTo>
                  <a:cubicBezTo>
                    <a:pt x="4694" y="11947"/>
                    <a:pt x="4770" y="12067"/>
                    <a:pt x="4890" y="12112"/>
                  </a:cubicBezTo>
                  <a:cubicBezTo>
                    <a:pt x="4929" y="12128"/>
                    <a:pt x="4971" y="12136"/>
                    <a:pt x="5012" y="12136"/>
                  </a:cubicBezTo>
                  <a:cubicBezTo>
                    <a:pt x="5094" y="12136"/>
                    <a:pt x="5175" y="12105"/>
                    <a:pt x="5237" y="12044"/>
                  </a:cubicBezTo>
                  <a:lnTo>
                    <a:pt x="5417" y="11864"/>
                  </a:lnTo>
                  <a:lnTo>
                    <a:pt x="5669" y="12323"/>
                  </a:lnTo>
                  <a:lnTo>
                    <a:pt x="4991" y="15395"/>
                  </a:lnTo>
                  <a:lnTo>
                    <a:pt x="2665" y="15395"/>
                  </a:lnTo>
                  <a:lnTo>
                    <a:pt x="2665" y="13302"/>
                  </a:lnTo>
                  <a:cubicBezTo>
                    <a:pt x="2665" y="13145"/>
                    <a:pt x="2551" y="13003"/>
                    <a:pt x="2396" y="12980"/>
                  </a:cubicBezTo>
                  <a:cubicBezTo>
                    <a:pt x="2380" y="12978"/>
                    <a:pt x="2364" y="12977"/>
                    <a:pt x="2349" y="12977"/>
                  </a:cubicBezTo>
                  <a:cubicBezTo>
                    <a:pt x="2172" y="12977"/>
                    <a:pt x="2030" y="13119"/>
                    <a:pt x="2030" y="13295"/>
                  </a:cubicBezTo>
                  <a:lnTo>
                    <a:pt x="2030" y="15395"/>
                  </a:lnTo>
                  <a:lnTo>
                    <a:pt x="635" y="15395"/>
                  </a:lnTo>
                  <a:lnTo>
                    <a:pt x="635" y="12500"/>
                  </a:lnTo>
                  <a:cubicBezTo>
                    <a:pt x="635" y="12107"/>
                    <a:pt x="912" y="11749"/>
                    <a:pt x="1340" y="11585"/>
                  </a:cubicBezTo>
                  <a:lnTo>
                    <a:pt x="4694" y="10311"/>
                  </a:lnTo>
                  <a:close/>
                  <a:moveTo>
                    <a:pt x="6798" y="12610"/>
                  </a:moveTo>
                  <a:lnTo>
                    <a:pt x="7411" y="15400"/>
                  </a:lnTo>
                  <a:lnTo>
                    <a:pt x="5658" y="15400"/>
                  </a:lnTo>
                  <a:lnTo>
                    <a:pt x="6270" y="12610"/>
                  </a:lnTo>
                  <a:close/>
                  <a:moveTo>
                    <a:pt x="8373" y="10311"/>
                  </a:moveTo>
                  <a:lnTo>
                    <a:pt x="11724" y="11585"/>
                  </a:lnTo>
                  <a:cubicBezTo>
                    <a:pt x="12153" y="11744"/>
                    <a:pt x="12432" y="12107"/>
                    <a:pt x="12432" y="12500"/>
                  </a:cubicBezTo>
                  <a:lnTo>
                    <a:pt x="12432" y="15400"/>
                  </a:lnTo>
                  <a:lnTo>
                    <a:pt x="11037" y="15400"/>
                  </a:lnTo>
                  <a:lnTo>
                    <a:pt x="11037" y="13307"/>
                  </a:lnTo>
                  <a:cubicBezTo>
                    <a:pt x="11037" y="13147"/>
                    <a:pt x="10925" y="13005"/>
                    <a:pt x="10765" y="12982"/>
                  </a:cubicBezTo>
                  <a:cubicBezTo>
                    <a:pt x="10750" y="12980"/>
                    <a:pt x="10734" y="12979"/>
                    <a:pt x="10719" y="12979"/>
                  </a:cubicBezTo>
                  <a:cubicBezTo>
                    <a:pt x="10544" y="12979"/>
                    <a:pt x="10403" y="13122"/>
                    <a:pt x="10403" y="13297"/>
                  </a:cubicBezTo>
                  <a:lnTo>
                    <a:pt x="10403" y="15400"/>
                  </a:lnTo>
                  <a:lnTo>
                    <a:pt x="8074" y="15400"/>
                  </a:lnTo>
                  <a:lnTo>
                    <a:pt x="7399" y="12325"/>
                  </a:lnTo>
                  <a:lnTo>
                    <a:pt x="7650" y="11866"/>
                  </a:lnTo>
                  <a:lnTo>
                    <a:pt x="7830" y="12046"/>
                  </a:lnTo>
                  <a:cubicBezTo>
                    <a:pt x="7891" y="12107"/>
                    <a:pt x="7972" y="12140"/>
                    <a:pt x="8056" y="12140"/>
                  </a:cubicBezTo>
                  <a:cubicBezTo>
                    <a:pt x="8135" y="12140"/>
                    <a:pt x="8213" y="12110"/>
                    <a:pt x="8277" y="12051"/>
                  </a:cubicBezTo>
                  <a:cubicBezTo>
                    <a:pt x="8340" y="11990"/>
                    <a:pt x="8373" y="11904"/>
                    <a:pt x="8373" y="11815"/>
                  </a:cubicBezTo>
                  <a:lnTo>
                    <a:pt x="8373" y="10311"/>
                  </a:lnTo>
                  <a:close/>
                  <a:moveTo>
                    <a:pt x="5251" y="1"/>
                  </a:moveTo>
                  <a:cubicBezTo>
                    <a:pt x="5217" y="1"/>
                    <a:pt x="5182" y="6"/>
                    <a:pt x="5148" y="18"/>
                  </a:cubicBezTo>
                  <a:cubicBezTo>
                    <a:pt x="3449" y="602"/>
                    <a:pt x="2282" y="2198"/>
                    <a:pt x="2249" y="3989"/>
                  </a:cubicBezTo>
                  <a:cubicBezTo>
                    <a:pt x="2223" y="5427"/>
                    <a:pt x="2916" y="6777"/>
                    <a:pt x="4101" y="7594"/>
                  </a:cubicBezTo>
                  <a:cubicBezTo>
                    <a:pt x="4471" y="7850"/>
                    <a:pt x="4694" y="8276"/>
                    <a:pt x="4694" y="8733"/>
                  </a:cubicBezTo>
                  <a:lnTo>
                    <a:pt x="4694" y="9626"/>
                  </a:lnTo>
                  <a:lnTo>
                    <a:pt x="1117" y="10983"/>
                  </a:lnTo>
                  <a:cubicBezTo>
                    <a:pt x="437" y="11242"/>
                    <a:pt x="1" y="11833"/>
                    <a:pt x="1" y="12493"/>
                  </a:cubicBezTo>
                  <a:lnTo>
                    <a:pt x="1" y="15710"/>
                  </a:lnTo>
                  <a:cubicBezTo>
                    <a:pt x="1" y="15885"/>
                    <a:pt x="143" y="16027"/>
                    <a:pt x="318" y="16027"/>
                  </a:cubicBezTo>
                  <a:lnTo>
                    <a:pt x="12742" y="16027"/>
                  </a:lnTo>
                  <a:cubicBezTo>
                    <a:pt x="12917" y="16027"/>
                    <a:pt x="13059" y="15885"/>
                    <a:pt x="13059" y="15710"/>
                  </a:cubicBezTo>
                  <a:lnTo>
                    <a:pt x="13059" y="12493"/>
                  </a:lnTo>
                  <a:cubicBezTo>
                    <a:pt x="13067" y="11841"/>
                    <a:pt x="12628" y="11247"/>
                    <a:pt x="11950" y="10991"/>
                  </a:cubicBezTo>
                  <a:lnTo>
                    <a:pt x="8373" y="9634"/>
                  </a:lnTo>
                  <a:lnTo>
                    <a:pt x="8373" y="8741"/>
                  </a:lnTo>
                  <a:cubicBezTo>
                    <a:pt x="8373" y="8281"/>
                    <a:pt x="8599" y="7855"/>
                    <a:pt x="8979" y="7591"/>
                  </a:cubicBezTo>
                  <a:cubicBezTo>
                    <a:pt x="10129" y="6792"/>
                    <a:pt x="10814" y="5475"/>
                    <a:pt x="10814" y="4075"/>
                  </a:cubicBezTo>
                  <a:cubicBezTo>
                    <a:pt x="10814" y="2238"/>
                    <a:pt x="9652" y="612"/>
                    <a:pt x="7916" y="21"/>
                  </a:cubicBezTo>
                  <a:cubicBezTo>
                    <a:pt x="7883" y="10"/>
                    <a:pt x="7849" y="4"/>
                    <a:pt x="7816" y="4"/>
                  </a:cubicBezTo>
                  <a:cubicBezTo>
                    <a:pt x="7668" y="4"/>
                    <a:pt x="7529" y="109"/>
                    <a:pt x="7500" y="272"/>
                  </a:cubicBezTo>
                  <a:cubicBezTo>
                    <a:pt x="7475" y="427"/>
                    <a:pt x="7574" y="574"/>
                    <a:pt x="7724" y="625"/>
                  </a:cubicBezTo>
                  <a:cubicBezTo>
                    <a:pt x="9195" y="1130"/>
                    <a:pt x="10179" y="2515"/>
                    <a:pt x="10179" y="4070"/>
                  </a:cubicBezTo>
                  <a:cubicBezTo>
                    <a:pt x="10179" y="5262"/>
                    <a:pt x="9596" y="6384"/>
                    <a:pt x="8617" y="7064"/>
                  </a:cubicBezTo>
                  <a:cubicBezTo>
                    <a:pt x="8157" y="7386"/>
                    <a:pt x="7850" y="7875"/>
                    <a:pt x="7764" y="8418"/>
                  </a:cubicBezTo>
                  <a:lnTo>
                    <a:pt x="5301" y="8418"/>
                  </a:lnTo>
                  <a:cubicBezTo>
                    <a:pt x="5214" y="7875"/>
                    <a:pt x="4913" y="7388"/>
                    <a:pt x="4458" y="7074"/>
                  </a:cubicBezTo>
                  <a:cubicBezTo>
                    <a:pt x="3451" y="6376"/>
                    <a:pt x="2860" y="5229"/>
                    <a:pt x="2883" y="4001"/>
                  </a:cubicBezTo>
                  <a:cubicBezTo>
                    <a:pt x="2911" y="2477"/>
                    <a:pt x="3905" y="1114"/>
                    <a:pt x="5354" y="617"/>
                  </a:cubicBezTo>
                  <a:cubicBezTo>
                    <a:pt x="5519" y="561"/>
                    <a:pt x="5608" y="379"/>
                    <a:pt x="5549" y="214"/>
                  </a:cubicBezTo>
                  <a:cubicBezTo>
                    <a:pt x="5505" y="85"/>
                    <a:pt x="5382" y="1"/>
                    <a:pt x="5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13"/>
            <p:cNvSpPr/>
            <p:nvPr/>
          </p:nvSpPr>
          <p:spPr>
            <a:xfrm>
              <a:off x="7197262" y="2746243"/>
              <a:ext cx="59023" cy="72157"/>
            </a:xfrm>
            <a:custGeom>
              <a:rect b="b" l="l" r="r" t="t"/>
              <a:pathLst>
                <a:path extrusionOk="0" h="3516" w="2876">
                  <a:moveTo>
                    <a:pt x="1412" y="0"/>
                  </a:moveTo>
                  <a:cubicBezTo>
                    <a:pt x="1065" y="0"/>
                    <a:pt x="731" y="126"/>
                    <a:pt x="470" y="358"/>
                  </a:cubicBezTo>
                  <a:cubicBezTo>
                    <a:pt x="171" y="625"/>
                    <a:pt x="1" y="1005"/>
                    <a:pt x="1" y="1404"/>
                  </a:cubicBezTo>
                  <a:cubicBezTo>
                    <a:pt x="1" y="1579"/>
                    <a:pt x="142" y="1721"/>
                    <a:pt x="317" y="1721"/>
                  </a:cubicBezTo>
                  <a:cubicBezTo>
                    <a:pt x="330" y="1721"/>
                    <a:pt x="343" y="1720"/>
                    <a:pt x="356" y="1718"/>
                  </a:cubicBezTo>
                  <a:cubicBezTo>
                    <a:pt x="518" y="1698"/>
                    <a:pt x="635" y="1556"/>
                    <a:pt x="635" y="1394"/>
                  </a:cubicBezTo>
                  <a:cubicBezTo>
                    <a:pt x="640" y="1178"/>
                    <a:pt x="731" y="975"/>
                    <a:pt x="894" y="830"/>
                  </a:cubicBezTo>
                  <a:cubicBezTo>
                    <a:pt x="1036" y="702"/>
                    <a:pt x="1211" y="635"/>
                    <a:pt x="1401" y="635"/>
                  </a:cubicBezTo>
                  <a:cubicBezTo>
                    <a:pt x="1432" y="635"/>
                    <a:pt x="1463" y="637"/>
                    <a:pt x="1495" y="640"/>
                  </a:cubicBezTo>
                  <a:cubicBezTo>
                    <a:pt x="1853" y="678"/>
                    <a:pt x="2129" y="957"/>
                    <a:pt x="2170" y="1315"/>
                  </a:cubicBezTo>
                  <a:cubicBezTo>
                    <a:pt x="2210" y="1680"/>
                    <a:pt x="2000" y="2015"/>
                    <a:pt x="1655" y="2134"/>
                  </a:cubicBezTo>
                  <a:cubicBezTo>
                    <a:pt x="1317" y="2249"/>
                    <a:pt x="1089" y="2568"/>
                    <a:pt x="1089" y="2928"/>
                  </a:cubicBezTo>
                  <a:lnTo>
                    <a:pt x="1089" y="3190"/>
                  </a:lnTo>
                  <a:cubicBezTo>
                    <a:pt x="1089" y="3347"/>
                    <a:pt x="1201" y="3492"/>
                    <a:pt x="1358" y="3512"/>
                  </a:cubicBezTo>
                  <a:cubicBezTo>
                    <a:pt x="1375" y="3515"/>
                    <a:pt x="1392" y="3516"/>
                    <a:pt x="1408" y="3516"/>
                  </a:cubicBezTo>
                  <a:cubicBezTo>
                    <a:pt x="1584" y="3516"/>
                    <a:pt x="1723" y="3374"/>
                    <a:pt x="1723" y="3200"/>
                  </a:cubicBezTo>
                  <a:lnTo>
                    <a:pt x="1723" y="2928"/>
                  </a:lnTo>
                  <a:cubicBezTo>
                    <a:pt x="1723" y="2840"/>
                    <a:pt x="1777" y="2758"/>
                    <a:pt x="1858" y="2733"/>
                  </a:cubicBezTo>
                  <a:cubicBezTo>
                    <a:pt x="2484" y="2520"/>
                    <a:pt x="2875" y="1909"/>
                    <a:pt x="2802" y="1246"/>
                  </a:cubicBezTo>
                  <a:cubicBezTo>
                    <a:pt x="2728" y="589"/>
                    <a:pt x="2221" y="82"/>
                    <a:pt x="1566" y="8"/>
                  </a:cubicBezTo>
                  <a:cubicBezTo>
                    <a:pt x="1515" y="3"/>
                    <a:pt x="1463" y="0"/>
                    <a:pt x="14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3"/>
            <p:cNvSpPr/>
            <p:nvPr/>
          </p:nvSpPr>
          <p:spPr>
            <a:xfrm>
              <a:off x="7219550" y="2830755"/>
              <a:ext cx="13032" cy="13032"/>
            </a:xfrm>
            <a:custGeom>
              <a:rect b="b" l="l" r="r" t="t"/>
              <a:pathLst>
                <a:path extrusionOk="0" h="635" w="635">
                  <a:moveTo>
                    <a:pt x="318" y="0"/>
                  </a:moveTo>
                  <a:cubicBezTo>
                    <a:pt x="234" y="0"/>
                    <a:pt x="153" y="36"/>
                    <a:pt x="92" y="92"/>
                  </a:cubicBezTo>
                  <a:cubicBezTo>
                    <a:pt x="31" y="153"/>
                    <a:pt x="1" y="231"/>
                    <a:pt x="1" y="317"/>
                  </a:cubicBezTo>
                  <a:cubicBezTo>
                    <a:pt x="1" y="399"/>
                    <a:pt x="36" y="482"/>
                    <a:pt x="92" y="543"/>
                  </a:cubicBezTo>
                  <a:cubicBezTo>
                    <a:pt x="153" y="604"/>
                    <a:pt x="231" y="635"/>
                    <a:pt x="318" y="635"/>
                  </a:cubicBezTo>
                  <a:cubicBezTo>
                    <a:pt x="399" y="635"/>
                    <a:pt x="483" y="599"/>
                    <a:pt x="543" y="543"/>
                  </a:cubicBezTo>
                  <a:cubicBezTo>
                    <a:pt x="602" y="482"/>
                    <a:pt x="635" y="404"/>
                    <a:pt x="635" y="317"/>
                  </a:cubicBezTo>
                  <a:cubicBezTo>
                    <a:pt x="635" y="236"/>
                    <a:pt x="599" y="153"/>
                    <a:pt x="543" y="92"/>
                  </a:cubicBezTo>
                  <a:cubicBezTo>
                    <a:pt x="483" y="36"/>
                    <a:pt x="399"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13"/>
            <p:cNvSpPr/>
            <p:nvPr/>
          </p:nvSpPr>
          <p:spPr>
            <a:xfrm>
              <a:off x="7220330" y="2703864"/>
              <a:ext cx="13032" cy="13032"/>
            </a:xfrm>
            <a:custGeom>
              <a:rect b="b" l="l" r="r" t="t"/>
              <a:pathLst>
                <a:path extrusionOk="0" h="635" w="635">
                  <a:moveTo>
                    <a:pt x="318" y="1"/>
                  </a:moveTo>
                  <a:cubicBezTo>
                    <a:pt x="234" y="1"/>
                    <a:pt x="153" y="34"/>
                    <a:pt x="92" y="92"/>
                  </a:cubicBezTo>
                  <a:cubicBezTo>
                    <a:pt x="31" y="153"/>
                    <a:pt x="1" y="231"/>
                    <a:pt x="1" y="318"/>
                  </a:cubicBezTo>
                  <a:cubicBezTo>
                    <a:pt x="1" y="401"/>
                    <a:pt x="36" y="480"/>
                    <a:pt x="92" y="541"/>
                  </a:cubicBezTo>
                  <a:cubicBezTo>
                    <a:pt x="153" y="599"/>
                    <a:pt x="234" y="635"/>
                    <a:pt x="318" y="635"/>
                  </a:cubicBezTo>
                  <a:cubicBezTo>
                    <a:pt x="399" y="635"/>
                    <a:pt x="483" y="599"/>
                    <a:pt x="544" y="541"/>
                  </a:cubicBezTo>
                  <a:cubicBezTo>
                    <a:pt x="602" y="480"/>
                    <a:pt x="635" y="401"/>
                    <a:pt x="635" y="318"/>
                  </a:cubicBezTo>
                  <a:cubicBezTo>
                    <a:pt x="635" y="234"/>
                    <a:pt x="599" y="153"/>
                    <a:pt x="544" y="92"/>
                  </a:cubicBezTo>
                  <a:cubicBezTo>
                    <a:pt x="483" y="31"/>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113"/>
          <p:cNvGrpSpPr/>
          <p:nvPr/>
        </p:nvGrpSpPr>
        <p:grpSpPr>
          <a:xfrm>
            <a:off x="1755947" y="3382297"/>
            <a:ext cx="335420" cy="333388"/>
            <a:chOff x="1755947" y="3382297"/>
            <a:chExt cx="335420" cy="333388"/>
          </a:xfrm>
        </p:grpSpPr>
        <p:sp>
          <p:nvSpPr>
            <p:cNvPr id="4505" name="Google Shape;4505;p113"/>
            <p:cNvSpPr/>
            <p:nvPr/>
          </p:nvSpPr>
          <p:spPr>
            <a:xfrm>
              <a:off x="1756152" y="3382297"/>
              <a:ext cx="334229" cy="205923"/>
            </a:xfrm>
            <a:custGeom>
              <a:rect b="b" l="l" r="r" t="t"/>
              <a:pathLst>
                <a:path extrusionOk="0" h="10034" w="16286">
                  <a:moveTo>
                    <a:pt x="15947" y="0"/>
                  </a:moveTo>
                  <a:cubicBezTo>
                    <a:pt x="15920" y="0"/>
                    <a:pt x="15894" y="3"/>
                    <a:pt x="15867" y="10"/>
                  </a:cubicBezTo>
                  <a:lnTo>
                    <a:pt x="12934" y="799"/>
                  </a:lnTo>
                  <a:cubicBezTo>
                    <a:pt x="12825" y="827"/>
                    <a:pt x="12742" y="913"/>
                    <a:pt x="12709" y="1022"/>
                  </a:cubicBezTo>
                  <a:cubicBezTo>
                    <a:pt x="12681" y="1131"/>
                    <a:pt x="12711" y="1248"/>
                    <a:pt x="12792" y="1329"/>
                  </a:cubicBezTo>
                  <a:lnTo>
                    <a:pt x="13074" y="1613"/>
                  </a:lnTo>
                  <a:lnTo>
                    <a:pt x="9692" y="4993"/>
                  </a:lnTo>
                  <a:lnTo>
                    <a:pt x="6787" y="2088"/>
                  </a:lnTo>
                  <a:cubicBezTo>
                    <a:pt x="6726" y="2026"/>
                    <a:pt x="6646" y="1995"/>
                    <a:pt x="6565" y="1995"/>
                  </a:cubicBezTo>
                  <a:cubicBezTo>
                    <a:pt x="6484" y="1995"/>
                    <a:pt x="6403" y="2026"/>
                    <a:pt x="6341" y="2088"/>
                  </a:cubicBezTo>
                  <a:lnTo>
                    <a:pt x="125" y="8303"/>
                  </a:lnTo>
                  <a:cubicBezTo>
                    <a:pt x="1" y="8428"/>
                    <a:pt x="1" y="8628"/>
                    <a:pt x="125" y="8750"/>
                  </a:cubicBezTo>
                  <a:lnTo>
                    <a:pt x="1315" y="9940"/>
                  </a:lnTo>
                  <a:cubicBezTo>
                    <a:pt x="1378" y="10003"/>
                    <a:pt x="1457" y="10034"/>
                    <a:pt x="1541" y="10034"/>
                  </a:cubicBezTo>
                  <a:cubicBezTo>
                    <a:pt x="1622" y="10034"/>
                    <a:pt x="1700" y="10001"/>
                    <a:pt x="1764" y="9940"/>
                  </a:cubicBezTo>
                  <a:lnTo>
                    <a:pt x="6566" y="5140"/>
                  </a:lnTo>
                  <a:lnTo>
                    <a:pt x="9471" y="8045"/>
                  </a:lnTo>
                  <a:cubicBezTo>
                    <a:pt x="9532" y="8106"/>
                    <a:pt x="9611" y="8136"/>
                    <a:pt x="9697" y="8136"/>
                  </a:cubicBezTo>
                  <a:cubicBezTo>
                    <a:pt x="9783" y="8136"/>
                    <a:pt x="9862" y="8101"/>
                    <a:pt x="9923" y="8045"/>
                  </a:cubicBezTo>
                  <a:lnTo>
                    <a:pt x="11605" y="6358"/>
                  </a:lnTo>
                  <a:cubicBezTo>
                    <a:pt x="11729" y="6233"/>
                    <a:pt x="11729" y="6033"/>
                    <a:pt x="11605" y="5911"/>
                  </a:cubicBezTo>
                  <a:cubicBezTo>
                    <a:pt x="11544" y="5849"/>
                    <a:pt x="11464" y="5818"/>
                    <a:pt x="11383" y="5818"/>
                  </a:cubicBezTo>
                  <a:cubicBezTo>
                    <a:pt x="11302" y="5818"/>
                    <a:pt x="11221" y="5849"/>
                    <a:pt x="11158" y="5911"/>
                  </a:cubicBezTo>
                  <a:lnTo>
                    <a:pt x="9697" y="7372"/>
                  </a:lnTo>
                  <a:lnTo>
                    <a:pt x="6792" y="4468"/>
                  </a:lnTo>
                  <a:cubicBezTo>
                    <a:pt x="6731" y="4407"/>
                    <a:pt x="6653" y="4376"/>
                    <a:pt x="6566" y="4376"/>
                  </a:cubicBezTo>
                  <a:cubicBezTo>
                    <a:pt x="6480" y="4376"/>
                    <a:pt x="6402" y="4409"/>
                    <a:pt x="6341" y="4468"/>
                  </a:cubicBezTo>
                  <a:lnTo>
                    <a:pt x="1541" y="9268"/>
                  </a:lnTo>
                  <a:lnTo>
                    <a:pt x="797" y="8527"/>
                  </a:lnTo>
                  <a:lnTo>
                    <a:pt x="6564" y="2760"/>
                  </a:lnTo>
                  <a:lnTo>
                    <a:pt x="9469" y="5665"/>
                  </a:lnTo>
                  <a:cubicBezTo>
                    <a:pt x="9527" y="5726"/>
                    <a:pt x="9608" y="5759"/>
                    <a:pt x="9695" y="5759"/>
                  </a:cubicBezTo>
                  <a:cubicBezTo>
                    <a:pt x="9778" y="5759"/>
                    <a:pt x="9859" y="5723"/>
                    <a:pt x="9918" y="5665"/>
                  </a:cubicBezTo>
                  <a:lnTo>
                    <a:pt x="13749" y="1834"/>
                  </a:lnTo>
                  <a:cubicBezTo>
                    <a:pt x="13873" y="1710"/>
                    <a:pt x="13873" y="1512"/>
                    <a:pt x="13749" y="1388"/>
                  </a:cubicBezTo>
                  <a:lnTo>
                    <a:pt x="13632" y="1271"/>
                  </a:lnTo>
                  <a:lnTo>
                    <a:pt x="15502" y="769"/>
                  </a:lnTo>
                  <a:lnTo>
                    <a:pt x="15002" y="2641"/>
                  </a:lnTo>
                  <a:lnTo>
                    <a:pt x="14939" y="2577"/>
                  </a:lnTo>
                  <a:cubicBezTo>
                    <a:pt x="14878" y="2517"/>
                    <a:pt x="14799" y="2484"/>
                    <a:pt x="14713" y="2484"/>
                  </a:cubicBezTo>
                  <a:cubicBezTo>
                    <a:pt x="14627" y="2484"/>
                    <a:pt x="14548" y="2519"/>
                    <a:pt x="14487" y="2577"/>
                  </a:cubicBezTo>
                  <a:lnTo>
                    <a:pt x="12947" y="4117"/>
                  </a:lnTo>
                  <a:cubicBezTo>
                    <a:pt x="12823" y="4242"/>
                    <a:pt x="12823" y="4442"/>
                    <a:pt x="12947" y="4564"/>
                  </a:cubicBezTo>
                  <a:cubicBezTo>
                    <a:pt x="13009" y="4626"/>
                    <a:pt x="13090" y="4657"/>
                    <a:pt x="13170" y="4657"/>
                  </a:cubicBezTo>
                  <a:cubicBezTo>
                    <a:pt x="13251" y="4657"/>
                    <a:pt x="13331" y="4626"/>
                    <a:pt x="13394" y="4564"/>
                  </a:cubicBezTo>
                  <a:lnTo>
                    <a:pt x="14710" y="3250"/>
                  </a:lnTo>
                  <a:lnTo>
                    <a:pt x="14939" y="3478"/>
                  </a:lnTo>
                  <a:cubicBezTo>
                    <a:pt x="14998" y="3538"/>
                    <a:pt x="15081" y="3569"/>
                    <a:pt x="15165" y="3569"/>
                  </a:cubicBezTo>
                  <a:cubicBezTo>
                    <a:pt x="15192" y="3569"/>
                    <a:pt x="15219" y="3566"/>
                    <a:pt x="15246" y="3559"/>
                  </a:cubicBezTo>
                  <a:cubicBezTo>
                    <a:pt x="15355" y="3531"/>
                    <a:pt x="15441" y="3445"/>
                    <a:pt x="15471" y="3333"/>
                  </a:cubicBezTo>
                  <a:lnTo>
                    <a:pt x="16258" y="401"/>
                  </a:lnTo>
                  <a:cubicBezTo>
                    <a:pt x="16286" y="289"/>
                    <a:pt x="16255" y="175"/>
                    <a:pt x="16174" y="94"/>
                  </a:cubicBezTo>
                  <a:cubicBezTo>
                    <a:pt x="16114" y="34"/>
                    <a:pt x="16032" y="0"/>
                    <a:pt x="1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13"/>
            <p:cNvSpPr/>
            <p:nvPr/>
          </p:nvSpPr>
          <p:spPr>
            <a:xfrm>
              <a:off x="1755947" y="3499583"/>
              <a:ext cx="335420" cy="216102"/>
            </a:xfrm>
            <a:custGeom>
              <a:rect b="b" l="l" r="r" t="t"/>
              <a:pathLst>
                <a:path extrusionOk="0" h="10530" w="16344">
                  <a:moveTo>
                    <a:pt x="2464" y="7295"/>
                  </a:moveTo>
                  <a:lnTo>
                    <a:pt x="2464" y="9895"/>
                  </a:lnTo>
                  <a:lnTo>
                    <a:pt x="1322" y="9895"/>
                  </a:lnTo>
                  <a:lnTo>
                    <a:pt x="1322" y="7295"/>
                  </a:lnTo>
                  <a:close/>
                  <a:moveTo>
                    <a:pt x="5602" y="4410"/>
                  </a:moveTo>
                  <a:lnTo>
                    <a:pt x="5602" y="9895"/>
                  </a:lnTo>
                  <a:lnTo>
                    <a:pt x="4461" y="9895"/>
                  </a:lnTo>
                  <a:lnTo>
                    <a:pt x="4461" y="4410"/>
                  </a:lnTo>
                  <a:close/>
                  <a:moveTo>
                    <a:pt x="8743" y="6090"/>
                  </a:moveTo>
                  <a:lnTo>
                    <a:pt x="8743" y="9895"/>
                  </a:lnTo>
                  <a:lnTo>
                    <a:pt x="7601" y="9895"/>
                  </a:lnTo>
                  <a:lnTo>
                    <a:pt x="7601" y="6090"/>
                  </a:lnTo>
                  <a:close/>
                  <a:moveTo>
                    <a:pt x="11881" y="4410"/>
                  </a:moveTo>
                  <a:lnTo>
                    <a:pt x="11881" y="9895"/>
                  </a:lnTo>
                  <a:lnTo>
                    <a:pt x="10740" y="9895"/>
                  </a:lnTo>
                  <a:lnTo>
                    <a:pt x="10740" y="4410"/>
                  </a:lnTo>
                  <a:close/>
                  <a:moveTo>
                    <a:pt x="15022" y="635"/>
                  </a:moveTo>
                  <a:lnTo>
                    <a:pt x="15022" y="9895"/>
                  </a:lnTo>
                  <a:lnTo>
                    <a:pt x="13881" y="9895"/>
                  </a:lnTo>
                  <a:lnTo>
                    <a:pt x="13881" y="635"/>
                  </a:lnTo>
                  <a:close/>
                  <a:moveTo>
                    <a:pt x="13563" y="1"/>
                  </a:moveTo>
                  <a:cubicBezTo>
                    <a:pt x="13388" y="1"/>
                    <a:pt x="13246" y="145"/>
                    <a:pt x="13246" y="318"/>
                  </a:cubicBezTo>
                  <a:lnTo>
                    <a:pt x="13246" y="9895"/>
                  </a:lnTo>
                  <a:lnTo>
                    <a:pt x="12516" y="9895"/>
                  </a:lnTo>
                  <a:lnTo>
                    <a:pt x="12516" y="4093"/>
                  </a:lnTo>
                  <a:cubicBezTo>
                    <a:pt x="12516" y="3918"/>
                    <a:pt x="12374" y="3776"/>
                    <a:pt x="12198" y="3776"/>
                  </a:cubicBezTo>
                  <a:lnTo>
                    <a:pt x="10423" y="3776"/>
                  </a:lnTo>
                  <a:cubicBezTo>
                    <a:pt x="10250" y="3776"/>
                    <a:pt x="10105" y="3918"/>
                    <a:pt x="10105" y="4093"/>
                  </a:cubicBezTo>
                  <a:lnTo>
                    <a:pt x="10105" y="9895"/>
                  </a:lnTo>
                  <a:lnTo>
                    <a:pt x="9377" y="9895"/>
                  </a:lnTo>
                  <a:lnTo>
                    <a:pt x="9377" y="5772"/>
                  </a:lnTo>
                  <a:cubicBezTo>
                    <a:pt x="9377" y="5600"/>
                    <a:pt x="9235" y="5455"/>
                    <a:pt x="9060" y="5455"/>
                  </a:cubicBezTo>
                  <a:lnTo>
                    <a:pt x="7284" y="5455"/>
                  </a:lnTo>
                  <a:cubicBezTo>
                    <a:pt x="7109" y="5455"/>
                    <a:pt x="6967" y="5600"/>
                    <a:pt x="6967" y="5772"/>
                  </a:cubicBezTo>
                  <a:lnTo>
                    <a:pt x="6967" y="9895"/>
                  </a:lnTo>
                  <a:lnTo>
                    <a:pt x="6236" y="9895"/>
                  </a:lnTo>
                  <a:lnTo>
                    <a:pt x="6236" y="4093"/>
                  </a:lnTo>
                  <a:cubicBezTo>
                    <a:pt x="6236" y="3918"/>
                    <a:pt x="6094" y="3776"/>
                    <a:pt x="5919" y="3776"/>
                  </a:cubicBezTo>
                  <a:lnTo>
                    <a:pt x="4143" y="3776"/>
                  </a:lnTo>
                  <a:cubicBezTo>
                    <a:pt x="3971" y="3776"/>
                    <a:pt x="3826" y="3918"/>
                    <a:pt x="3826" y="4093"/>
                  </a:cubicBezTo>
                  <a:lnTo>
                    <a:pt x="3826" y="9895"/>
                  </a:lnTo>
                  <a:lnTo>
                    <a:pt x="3098" y="9895"/>
                  </a:lnTo>
                  <a:lnTo>
                    <a:pt x="3098" y="6978"/>
                  </a:lnTo>
                  <a:cubicBezTo>
                    <a:pt x="3098" y="6805"/>
                    <a:pt x="2956" y="6660"/>
                    <a:pt x="2781" y="6660"/>
                  </a:cubicBezTo>
                  <a:lnTo>
                    <a:pt x="1005" y="6660"/>
                  </a:lnTo>
                  <a:cubicBezTo>
                    <a:pt x="830" y="6660"/>
                    <a:pt x="688" y="6805"/>
                    <a:pt x="688" y="6978"/>
                  </a:cubicBezTo>
                  <a:lnTo>
                    <a:pt x="688" y="9895"/>
                  </a:lnTo>
                  <a:lnTo>
                    <a:pt x="371" y="9895"/>
                  </a:lnTo>
                  <a:cubicBezTo>
                    <a:pt x="234" y="9895"/>
                    <a:pt x="110" y="9981"/>
                    <a:pt x="69" y="10111"/>
                  </a:cubicBezTo>
                  <a:cubicBezTo>
                    <a:pt x="0" y="10331"/>
                    <a:pt x="160" y="10529"/>
                    <a:pt x="371" y="10529"/>
                  </a:cubicBezTo>
                  <a:lnTo>
                    <a:pt x="15974" y="10529"/>
                  </a:lnTo>
                  <a:cubicBezTo>
                    <a:pt x="16111" y="10529"/>
                    <a:pt x="16232" y="10446"/>
                    <a:pt x="16275" y="10319"/>
                  </a:cubicBezTo>
                  <a:cubicBezTo>
                    <a:pt x="16344" y="10098"/>
                    <a:pt x="16182" y="9895"/>
                    <a:pt x="15974" y="9895"/>
                  </a:cubicBezTo>
                  <a:lnTo>
                    <a:pt x="15656" y="9895"/>
                  </a:lnTo>
                  <a:lnTo>
                    <a:pt x="15656" y="318"/>
                  </a:lnTo>
                  <a:cubicBezTo>
                    <a:pt x="15656" y="145"/>
                    <a:pt x="15514" y="1"/>
                    <a:pt x="15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13"/>
            <p:cNvSpPr/>
            <p:nvPr/>
          </p:nvSpPr>
          <p:spPr>
            <a:xfrm>
              <a:off x="2001601" y="3483350"/>
              <a:ext cx="13032" cy="13032"/>
            </a:xfrm>
            <a:custGeom>
              <a:rect b="b" l="l" r="r" t="t"/>
              <a:pathLst>
                <a:path extrusionOk="0" h="635" w="635">
                  <a:moveTo>
                    <a:pt x="309" y="0"/>
                  </a:moveTo>
                  <a:cubicBezTo>
                    <a:pt x="230" y="0"/>
                    <a:pt x="150" y="33"/>
                    <a:pt x="91" y="92"/>
                  </a:cubicBezTo>
                  <a:cubicBezTo>
                    <a:pt x="33" y="152"/>
                    <a:pt x="0" y="231"/>
                    <a:pt x="0" y="317"/>
                  </a:cubicBezTo>
                  <a:cubicBezTo>
                    <a:pt x="0" y="399"/>
                    <a:pt x="36" y="482"/>
                    <a:pt x="91" y="541"/>
                  </a:cubicBezTo>
                  <a:cubicBezTo>
                    <a:pt x="152" y="601"/>
                    <a:pt x="231" y="634"/>
                    <a:pt x="317" y="634"/>
                  </a:cubicBezTo>
                  <a:cubicBezTo>
                    <a:pt x="401" y="634"/>
                    <a:pt x="482" y="599"/>
                    <a:pt x="543" y="541"/>
                  </a:cubicBezTo>
                  <a:cubicBezTo>
                    <a:pt x="604" y="482"/>
                    <a:pt x="634" y="401"/>
                    <a:pt x="634" y="317"/>
                  </a:cubicBezTo>
                  <a:cubicBezTo>
                    <a:pt x="634" y="234"/>
                    <a:pt x="599" y="152"/>
                    <a:pt x="543" y="92"/>
                  </a:cubicBezTo>
                  <a:cubicBezTo>
                    <a:pt x="482" y="31"/>
                    <a:pt x="404" y="0"/>
                    <a:pt x="317" y="0"/>
                  </a:cubicBezTo>
                  <a:cubicBezTo>
                    <a:pt x="314" y="0"/>
                    <a:pt x="311" y="0"/>
                    <a:pt x="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113"/>
          <p:cNvGrpSpPr/>
          <p:nvPr/>
        </p:nvGrpSpPr>
        <p:grpSpPr>
          <a:xfrm>
            <a:off x="2440414" y="3382379"/>
            <a:ext cx="336097" cy="333306"/>
            <a:chOff x="2440414" y="3382379"/>
            <a:chExt cx="336097" cy="333306"/>
          </a:xfrm>
        </p:grpSpPr>
        <p:sp>
          <p:nvSpPr>
            <p:cNvPr id="4509" name="Google Shape;4509;p113"/>
            <p:cNvSpPr/>
            <p:nvPr/>
          </p:nvSpPr>
          <p:spPr>
            <a:xfrm>
              <a:off x="2440414" y="3382379"/>
              <a:ext cx="336097" cy="333306"/>
            </a:xfrm>
            <a:custGeom>
              <a:rect b="b" l="l" r="r" t="t"/>
              <a:pathLst>
                <a:path extrusionOk="0" h="16241" w="16377">
                  <a:moveTo>
                    <a:pt x="14639" y="635"/>
                  </a:moveTo>
                  <a:cubicBezTo>
                    <a:pt x="15050" y="635"/>
                    <a:pt x="15405" y="902"/>
                    <a:pt x="15537" y="1269"/>
                  </a:cubicBezTo>
                  <a:lnTo>
                    <a:pt x="13741" y="1269"/>
                  </a:lnTo>
                  <a:cubicBezTo>
                    <a:pt x="13870" y="902"/>
                    <a:pt x="14225" y="635"/>
                    <a:pt x="14639" y="635"/>
                  </a:cubicBezTo>
                  <a:close/>
                  <a:moveTo>
                    <a:pt x="10547" y="14969"/>
                  </a:moveTo>
                  <a:cubicBezTo>
                    <a:pt x="10595" y="15205"/>
                    <a:pt x="10694" y="15418"/>
                    <a:pt x="10833" y="15604"/>
                  </a:cubicBezTo>
                  <a:lnTo>
                    <a:pt x="1573" y="15604"/>
                  </a:lnTo>
                  <a:cubicBezTo>
                    <a:pt x="1160" y="15604"/>
                    <a:pt x="807" y="15340"/>
                    <a:pt x="675" y="14969"/>
                  </a:cubicBezTo>
                  <a:close/>
                  <a:moveTo>
                    <a:pt x="1598" y="1"/>
                  </a:moveTo>
                  <a:cubicBezTo>
                    <a:pt x="1413" y="1"/>
                    <a:pt x="1269" y="151"/>
                    <a:pt x="1269" y="331"/>
                  </a:cubicBezTo>
                  <a:lnTo>
                    <a:pt x="1269" y="6975"/>
                  </a:lnTo>
                  <a:cubicBezTo>
                    <a:pt x="1269" y="6990"/>
                    <a:pt x="1274" y="7011"/>
                    <a:pt x="1286" y="7023"/>
                  </a:cubicBezTo>
                  <a:cubicBezTo>
                    <a:pt x="1384" y="7126"/>
                    <a:pt x="1489" y="7168"/>
                    <a:pt x="1585" y="7168"/>
                  </a:cubicBezTo>
                  <a:cubicBezTo>
                    <a:pt x="1760" y="7168"/>
                    <a:pt x="1903" y="7025"/>
                    <a:pt x="1903" y="6851"/>
                  </a:cubicBezTo>
                  <a:lnTo>
                    <a:pt x="1903" y="1587"/>
                  </a:lnTo>
                  <a:cubicBezTo>
                    <a:pt x="1903" y="1061"/>
                    <a:pt x="2327" y="635"/>
                    <a:pt x="2854" y="635"/>
                  </a:cubicBezTo>
                  <a:lnTo>
                    <a:pt x="13383" y="635"/>
                  </a:lnTo>
                  <a:cubicBezTo>
                    <a:pt x="13183" y="902"/>
                    <a:pt x="13066" y="1231"/>
                    <a:pt x="13066" y="1587"/>
                  </a:cubicBezTo>
                  <a:lnTo>
                    <a:pt x="13066" y="14634"/>
                  </a:lnTo>
                  <a:cubicBezTo>
                    <a:pt x="13066" y="15129"/>
                    <a:pt x="12695" y="15555"/>
                    <a:pt x="12203" y="15601"/>
                  </a:cubicBezTo>
                  <a:cubicBezTo>
                    <a:pt x="12174" y="15604"/>
                    <a:pt x="12145" y="15605"/>
                    <a:pt x="12116" y="15605"/>
                  </a:cubicBezTo>
                  <a:cubicBezTo>
                    <a:pt x="11589" y="15605"/>
                    <a:pt x="11163" y="15176"/>
                    <a:pt x="11163" y="14652"/>
                  </a:cubicBezTo>
                  <a:cubicBezTo>
                    <a:pt x="11163" y="14477"/>
                    <a:pt x="11013" y="14338"/>
                    <a:pt x="10843" y="14338"/>
                  </a:cubicBezTo>
                  <a:lnTo>
                    <a:pt x="1903" y="14338"/>
                  </a:lnTo>
                  <a:lnTo>
                    <a:pt x="1903" y="9401"/>
                  </a:lnTo>
                  <a:cubicBezTo>
                    <a:pt x="1903" y="9243"/>
                    <a:pt x="1789" y="9099"/>
                    <a:pt x="1631" y="9078"/>
                  </a:cubicBezTo>
                  <a:cubicBezTo>
                    <a:pt x="1615" y="9076"/>
                    <a:pt x="1598" y="9074"/>
                    <a:pt x="1582" y="9074"/>
                  </a:cubicBezTo>
                  <a:cubicBezTo>
                    <a:pt x="1408" y="9074"/>
                    <a:pt x="1269" y="9217"/>
                    <a:pt x="1269" y="9390"/>
                  </a:cubicBezTo>
                  <a:lnTo>
                    <a:pt x="1269" y="14338"/>
                  </a:lnTo>
                  <a:lnTo>
                    <a:pt x="320" y="14338"/>
                  </a:lnTo>
                  <a:cubicBezTo>
                    <a:pt x="145" y="14338"/>
                    <a:pt x="3" y="14477"/>
                    <a:pt x="3" y="14652"/>
                  </a:cubicBezTo>
                  <a:cubicBezTo>
                    <a:pt x="0" y="15527"/>
                    <a:pt x="713" y="16240"/>
                    <a:pt x="1588" y="16240"/>
                  </a:cubicBezTo>
                  <a:lnTo>
                    <a:pt x="12234" y="16240"/>
                  </a:lnTo>
                  <a:cubicBezTo>
                    <a:pt x="12269" y="16240"/>
                    <a:pt x="12300" y="16235"/>
                    <a:pt x="12330" y="16225"/>
                  </a:cubicBezTo>
                  <a:cubicBezTo>
                    <a:pt x="13104" y="16121"/>
                    <a:pt x="13700" y="15454"/>
                    <a:pt x="13700" y="14655"/>
                  </a:cubicBezTo>
                  <a:lnTo>
                    <a:pt x="13700" y="1906"/>
                  </a:lnTo>
                  <a:lnTo>
                    <a:pt x="16151" y="1906"/>
                  </a:lnTo>
                  <a:cubicBezTo>
                    <a:pt x="16184" y="1906"/>
                    <a:pt x="16212" y="1881"/>
                    <a:pt x="16217" y="1850"/>
                  </a:cubicBezTo>
                  <a:cubicBezTo>
                    <a:pt x="16377" y="858"/>
                    <a:pt x="15613" y="1"/>
                    <a:pt x="14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3"/>
            <p:cNvSpPr/>
            <p:nvPr/>
          </p:nvSpPr>
          <p:spPr>
            <a:xfrm>
              <a:off x="2501058" y="3417534"/>
              <a:ext cx="185954" cy="106758"/>
            </a:xfrm>
            <a:custGeom>
              <a:rect b="b" l="l" r="r" t="t"/>
              <a:pathLst>
                <a:path extrusionOk="0" h="5202" w="9061">
                  <a:moveTo>
                    <a:pt x="2436" y="2664"/>
                  </a:moveTo>
                  <a:lnTo>
                    <a:pt x="2436" y="4567"/>
                  </a:lnTo>
                  <a:lnTo>
                    <a:pt x="1295" y="4567"/>
                  </a:lnTo>
                  <a:lnTo>
                    <a:pt x="1295" y="2664"/>
                  </a:lnTo>
                  <a:close/>
                  <a:moveTo>
                    <a:pt x="4212" y="635"/>
                  </a:moveTo>
                  <a:lnTo>
                    <a:pt x="4212" y="4567"/>
                  </a:lnTo>
                  <a:lnTo>
                    <a:pt x="3071" y="4567"/>
                  </a:lnTo>
                  <a:lnTo>
                    <a:pt x="3071" y="2347"/>
                  </a:lnTo>
                  <a:lnTo>
                    <a:pt x="3071" y="635"/>
                  </a:lnTo>
                  <a:close/>
                  <a:moveTo>
                    <a:pt x="5988" y="2664"/>
                  </a:moveTo>
                  <a:lnTo>
                    <a:pt x="5988" y="4567"/>
                  </a:lnTo>
                  <a:lnTo>
                    <a:pt x="4847" y="4567"/>
                  </a:lnTo>
                  <a:lnTo>
                    <a:pt x="4847" y="2664"/>
                  </a:lnTo>
                  <a:close/>
                  <a:moveTo>
                    <a:pt x="7764" y="635"/>
                  </a:moveTo>
                  <a:lnTo>
                    <a:pt x="7764" y="4567"/>
                  </a:lnTo>
                  <a:lnTo>
                    <a:pt x="6622" y="4567"/>
                  </a:lnTo>
                  <a:lnTo>
                    <a:pt x="6622" y="635"/>
                  </a:lnTo>
                  <a:close/>
                  <a:moveTo>
                    <a:pt x="2753" y="0"/>
                  </a:moveTo>
                  <a:cubicBezTo>
                    <a:pt x="2578" y="0"/>
                    <a:pt x="2436" y="142"/>
                    <a:pt x="2436" y="318"/>
                  </a:cubicBezTo>
                  <a:lnTo>
                    <a:pt x="2436" y="2030"/>
                  </a:lnTo>
                  <a:lnTo>
                    <a:pt x="978" y="2030"/>
                  </a:lnTo>
                  <a:cubicBezTo>
                    <a:pt x="802" y="2030"/>
                    <a:pt x="660" y="2172"/>
                    <a:pt x="660" y="2347"/>
                  </a:cubicBezTo>
                  <a:lnTo>
                    <a:pt x="660" y="4567"/>
                  </a:lnTo>
                  <a:lnTo>
                    <a:pt x="381" y="4567"/>
                  </a:lnTo>
                  <a:cubicBezTo>
                    <a:pt x="282" y="4567"/>
                    <a:pt x="189" y="4618"/>
                    <a:pt x="140" y="4707"/>
                  </a:cubicBezTo>
                  <a:cubicBezTo>
                    <a:pt x="1" y="4950"/>
                    <a:pt x="176" y="5201"/>
                    <a:pt x="407" y="5201"/>
                  </a:cubicBezTo>
                  <a:lnTo>
                    <a:pt x="8680" y="5201"/>
                  </a:lnTo>
                  <a:cubicBezTo>
                    <a:pt x="8779" y="5201"/>
                    <a:pt x="8873" y="5151"/>
                    <a:pt x="8921" y="5062"/>
                  </a:cubicBezTo>
                  <a:cubicBezTo>
                    <a:pt x="9061" y="4813"/>
                    <a:pt x="8885" y="4567"/>
                    <a:pt x="8655" y="4567"/>
                  </a:cubicBezTo>
                  <a:lnTo>
                    <a:pt x="8401" y="4567"/>
                  </a:lnTo>
                  <a:lnTo>
                    <a:pt x="8401" y="318"/>
                  </a:lnTo>
                  <a:cubicBezTo>
                    <a:pt x="8401" y="142"/>
                    <a:pt x="8259" y="0"/>
                    <a:pt x="8084" y="0"/>
                  </a:cubicBezTo>
                  <a:lnTo>
                    <a:pt x="6308" y="0"/>
                  </a:lnTo>
                  <a:cubicBezTo>
                    <a:pt x="6133" y="0"/>
                    <a:pt x="5991" y="142"/>
                    <a:pt x="5991" y="318"/>
                  </a:cubicBezTo>
                  <a:lnTo>
                    <a:pt x="5991" y="2030"/>
                  </a:lnTo>
                  <a:lnTo>
                    <a:pt x="4849" y="2030"/>
                  </a:lnTo>
                  <a:lnTo>
                    <a:pt x="4849" y="318"/>
                  </a:lnTo>
                  <a:cubicBezTo>
                    <a:pt x="4847" y="142"/>
                    <a:pt x="4704" y="0"/>
                    <a:pt x="4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3"/>
            <p:cNvSpPr/>
            <p:nvPr/>
          </p:nvSpPr>
          <p:spPr>
            <a:xfrm>
              <a:off x="2502617" y="3542639"/>
              <a:ext cx="91140" cy="91140"/>
            </a:xfrm>
            <a:custGeom>
              <a:rect b="b" l="l" r="r" t="t"/>
              <a:pathLst>
                <a:path extrusionOk="0" h="4441" w="4441">
                  <a:moveTo>
                    <a:pt x="2551" y="660"/>
                  </a:moveTo>
                  <a:cubicBezTo>
                    <a:pt x="3170" y="787"/>
                    <a:pt x="3659" y="1277"/>
                    <a:pt x="3786" y="1896"/>
                  </a:cubicBezTo>
                  <a:lnTo>
                    <a:pt x="2551" y="1896"/>
                  </a:lnTo>
                  <a:lnTo>
                    <a:pt x="2551" y="660"/>
                  </a:lnTo>
                  <a:close/>
                  <a:moveTo>
                    <a:pt x="3771" y="2530"/>
                  </a:moveTo>
                  <a:cubicBezTo>
                    <a:pt x="3730" y="2733"/>
                    <a:pt x="3652" y="2921"/>
                    <a:pt x="3540" y="3088"/>
                  </a:cubicBezTo>
                  <a:lnTo>
                    <a:pt x="2982" y="2530"/>
                  </a:lnTo>
                  <a:close/>
                  <a:moveTo>
                    <a:pt x="1916" y="666"/>
                  </a:moveTo>
                  <a:lnTo>
                    <a:pt x="1916" y="2221"/>
                  </a:lnTo>
                  <a:cubicBezTo>
                    <a:pt x="1916" y="2228"/>
                    <a:pt x="1916" y="2241"/>
                    <a:pt x="1919" y="2251"/>
                  </a:cubicBezTo>
                  <a:cubicBezTo>
                    <a:pt x="1919" y="2254"/>
                    <a:pt x="1919" y="2261"/>
                    <a:pt x="1921" y="2264"/>
                  </a:cubicBezTo>
                  <a:cubicBezTo>
                    <a:pt x="1921" y="2271"/>
                    <a:pt x="1924" y="2277"/>
                    <a:pt x="1924" y="2284"/>
                  </a:cubicBezTo>
                  <a:cubicBezTo>
                    <a:pt x="1924" y="2289"/>
                    <a:pt x="1929" y="2292"/>
                    <a:pt x="1929" y="2299"/>
                  </a:cubicBezTo>
                  <a:cubicBezTo>
                    <a:pt x="1929" y="2304"/>
                    <a:pt x="1932" y="2310"/>
                    <a:pt x="1932" y="2315"/>
                  </a:cubicBezTo>
                  <a:cubicBezTo>
                    <a:pt x="1932" y="2322"/>
                    <a:pt x="1934" y="2325"/>
                    <a:pt x="1937" y="2327"/>
                  </a:cubicBezTo>
                  <a:cubicBezTo>
                    <a:pt x="1942" y="2335"/>
                    <a:pt x="1942" y="2337"/>
                    <a:pt x="1944" y="2343"/>
                  </a:cubicBezTo>
                  <a:cubicBezTo>
                    <a:pt x="1947" y="2348"/>
                    <a:pt x="1947" y="2353"/>
                    <a:pt x="1949" y="2355"/>
                  </a:cubicBezTo>
                  <a:cubicBezTo>
                    <a:pt x="1954" y="2363"/>
                    <a:pt x="1954" y="2365"/>
                    <a:pt x="1957" y="2373"/>
                  </a:cubicBezTo>
                  <a:cubicBezTo>
                    <a:pt x="1959" y="2375"/>
                    <a:pt x="1959" y="2378"/>
                    <a:pt x="1962" y="2386"/>
                  </a:cubicBezTo>
                  <a:cubicBezTo>
                    <a:pt x="1967" y="2391"/>
                    <a:pt x="1970" y="2393"/>
                    <a:pt x="1972" y="2401"/>
                  </a:cubicBezTo>
                  <a:cubicBezTo>
                    <a:pt x="1975" y="2403"/>
                    <a:pt x="1980" y="2411"/>
                    <a:pt x="1982" y="2414"/>
                  </a:cubicBezTo>
                  <a:cubicBezTo>
                    <a:pt x="1985" y="2416"/>
                    <a:pt x="1987" y="2424"/>
                    <a:pt x="1992" y="2426"/>
                  </a:cubicBezTo>
                  <a:cubicBezTo>
                    <a:pt x="1998" y="2431"/>
                    <a:pt x="2000" y="2439"/>
                    <a:pt x="2008" y="2444"/>
                  </a:cubicBezTo>
                  <a:lnTo>
                    <a:pt x="2010" y="2449"/>
                  </a:lnTo>
                  <a:lnTo>
                    <a:pt x="3109" y="3545"/>
                  </a:lnTo>
                  <a:cubicBezTo>
                    <a:pt x="2858" y="3711"/>
                    <a:pt x="2558" y="3808"/>
                    <a:pt x="2238" y="3808"/>
                  </a:cubicBezTo>
                  <a:cubicBezTo>
                    <a:pt x="2211" y="3808"/>
                    <a:pt x="2184" y="3808"/>
                    <a:pt x="2157" y="3806"/>
                  </a:cubicBezTo>
                  <a:cubicBezTo>
                    <a:pt x="1353" y="3768"/>
                    <a:pt x="701" y="3124"/>
                    <a:pt x="650" y="2322"/>
                  </a:cubicBezTo>
                  <a:cubicBezTo>
                    <a:pt x="600" y="1510"/>
                    <a:pt x="1160" y="820"/>
                    <a:pt x="1916" y="666"/>
                  </a:cubicBezTo>
                  <a:close/>
                  <a:moveTo>
                    <a:pt x="2221" y="1"/>
                  </a:moveTo>
                  <a:cubicBezTo>
                    <a:pt x="995" y="1"/>
                    <a:pt x="1" y="995"/>
                    <a:pt x="1" y="2221"/>
                  </a:cubicBezTo>
                  <a:cubicBezTo>
                    <a:pt x="1" y="3444"/>
                    <a:pt x="995" y="4441"/>
                    <a:pt x="2221" y="4441"/>
                  </a:cubicBezTo>
                  <a:cubicBezTo>
                    <a:pt x="3444" y="4441"/>
                    <a:pt x="4441" y="3444"/>
                    <a:pt x="4441" y="2221"/>
                  </a:cubicBezTo>
                  <a:cubicBezTo>
                    <a:pt x="4441" y="995"/>
                    <a:pt x="3444" y="1"/>
                    <a:pt x="2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13"/>
            <p:cNvSpPr/>
            <p:nvPr/>
          </p:nvSpPr>
          <p:spPr>
            <a:xfrm>
              <a:off x="2610135" y="3552901"/>
              <a:ext cx="75256" cy="13032"/>
            </a:xfrm>
            <a:custGeom>
              <a:rect b="b" l="l" r="r" t="t"/>
              <a:pathLst>
                <a:path extrusionOk="0" h="635" w="3667">
                  <a:moveTo>
                    <a:pt x="354" y="1"/>
                  </a:moveTo>
                  <a:cubicBezTo>
                    <a:pt x="194" y="1"/>
                    <a:pt x="52" y="115"/>
                    <a:pt x="29" y="270"/>
                  </a:cubicBezTo>
                  <a:cubicBezTo>
                    <a:pt x="1" y="467"/>
                    <a:pt x="153" y="635"/>
                    <a:pt x="343" y="635"/>
                  </a:cubicBezTo>
                  <a:lnTo>
                    <a:pt x="3314" y="635"/>
                  </a:lnTo>
                  <a:cubicBezTo>
                    <a:pt x="3474" y="635"/>
                    <a:pt x="3616" y="521"/>
                    <a:pt x="3639" y="366"/>
                  </a:cubicBezTo>
                  <a:cubicBezTo>
                    <a:pt x="3667" y="168"/>
                    <a:pt x="3515" y="1"/>
                    <a:pt x="3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3"/>
            <p:cNvSpPr/>
            <p:nvPr/>
          </p:nvSpPr>
          <p:spPr>
            <a:xfrm>
              <a:off x="2610135" y="3584136"/>
              <a:ext cx="75256" cy="13052"/>
            </a:xfrm>
            <a:custGeom>
              <a:rect b="b" l="l" r="r" t="t"/>
              <a:pathLst>
                <a:path extrusionOk="0" h="636" w="3667">
                  <a:moveTo>
                    <a:pt x="354" y="1"/>
                  </a:moveTo>
                  <a:cubicBezTo>
                    <a:pt x="194" y="1"/>
                    <a:pt x="52" y="115"/>
                    <a:pt x="29" y="270"/>
                  </a:cubicBezTo>
                  <a:cubicBezTo>
                    <a:pt x="1" y="468"/>
                    <a:pt x="153" y="635"/>
                    <a:pt x="343" y="635"/>
                  </a:cubicBezTo>
                  <a:lnTo>
                    <a:pt x="3314" y="635"/>
                  </a:lnTo>
                  <a:cubicBezTo>
                    <a:pt x="3474" y="635"/>
                    <a:pt x="3616" y="521"/>
                    <a:pt x="3639" y="366"/>
                  </a:cubicBezTo>
                  <a:cubicBezTo>
                    <a:pt x="3667" y="168"/>
                    <a:pt x="3515" y="1"/>
                    <a:pt x="3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3"/>
            <p:cNvSpPr/>
            <p:nvPr/>
          </p:nvSpPr>
          <p:spPr>
            <a:xfrm>
              <a:off x="2610135" y="3615392"/>
              <a:ext cx="75256" cy="13032"/>
            </a:xfrm>
            <a:custGeom>
              <a:rect b="b" l="l" r="r" t="t"/>
              <a:pathLst>
                <a:path extrusionOk="0" h="635" w="3667">
                  <a:moveTo>
                    <a:pt x="354" y="0"/>
                  </a:moveTo>
                  <a:cubicBezTo>
                    <a:pt x="194" y="0"/>
                    <a:pt x="52" y="114"/>
                    <a:pt x="29" y="269"/>
                  </a:cubicBezTo>
                  <a:cubicBezTo>
                    <a:pt x="1" y="467"/>
                    <a:pt x="153" y="634"/>
                    <a:pt x="343" y="634"/>
                  </a:cubicBezTo>
                  <a:lnTo>
                    <a:pt x="3314" y="634"/>
                  </a:lnTo>
                  <a:cubicBezTo>
                    <a:pt x="3474" y="634"/>
                    <a:pt x="3616" y="520"/>
                    <a:pt x="3639" y="365"/>
                  </a:cubicBezTo>
                  <a:cubicBezTo>
                    <a:pt x="3667" y="167"/>
                    <a:pt x="3515" y="0"/>
                    <a:pt x="3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3"/>
            <p:cNvSpPr/>
            <p:nvPr/>
          </p:nvSpPr>
          <p:spPr>
            <a:xfrm>
              <a:off x="2502104" y="3645991"/>
              <a:ext cx="183348" cy="13052"/>
            </a:xfrm>
            <a:custGeom>
              <a:rect b="b" l="l" r="r" t="t"/>
              <a:pathLst>
                <a:path extrusionOk="0" h="636" w="8934">
                  <a:moveTo>
                    <a:pt x="353" y="1"/>
                  </a:moveTo>
                  <a:cubicBezTo>
                    <a:pt x="193" y="1"/>
                    <a:pt x="51" y="115"/>
                    <a:pt x="28" y="270"/>
                  </a:cubicBezTo>
                  <a:cubicBezTo>
                    <a:pt x="1" y="465"/>
                    <a:pt x="148" y="635"/>
                    <a:pt x="343" y="635"/>
                  </a:cubicBezTo>
                  <a:lnTo>
                    <a:pt x="8581" y="635"/>
                  </a:lnTo>
                  <a:cubicBezTo>
                    <a:pt x="8741" y="635"/>
                    <a:pt x="8883" y="521"/>
                    <a:pt x="8905" y="364"/>
                  </a:cubicBezTo>
                  <a:cubicBezTo>
                    <a:pt x="8933" y="168"/>
                    <a:pt x="8781" y="1"/>
                    <a:pt x="85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3"/>
            <p:cNvSpPr/>
            <p:nvPr/>
          </p:nvSpPr>
          <p:spPr>
            <a:xfrm>
              <a:off x="2466169" y="3542639"/>
              <a:ext cx="13052" cy="13052"/>
            </a:xfrm>
            <a:custGeom>
              <a:rect b="b" l="l" r="r" t="t"/>
              <a:pathLst>
                <a:path extrusionOk="0" h="636" w="636">
                  <a:moveTo>
                    <a:pt x="318" y="1"/>
                  </a:moveTo>
                  <a:cubicBezTo>
                    <a:pt x="232" y="1"/>
                    <a:pt x="153" y="34"/>
                    <a:pt x="92" y="92"/>
                  </a:cubicBezTo>
                  <a:cubicBezTo>
                    <a:pt x="31" y="153"/>
                    <a:pt x="1" y="232"/>
                    <a:pt x="1" y="318"/>
                  </a:cubicBezTo>
                  <a:cubicBezTo>
                    <a:pt x="1" y="399"/>
                    <a:pt x="37" y="483"/>
                    <a:pt x="92" y="541"/>
                  </a:cubicBezTo>
                  <a:cubicBezTo>
                    <a:pt x="153" y="600"/>
                    <a:pt x="234" y="635"/>
                    <a:pt x="318" y="635"/>
                  </a:cubicBezTo>
                  <a:cubicBezTo>
                    <a:pt x="399" y="635"/>
                    <a:pt x="483" y="600"/>
                    <a:pt x="544" y="541"/>
                  </a:cubicBezTo>
                  <a:cubicBezTo>
                    <a:pt x="602" y="483"/>
                    <a:pt x="635" y="402"/>
                    <a:pt x="635" y="318"/>
                  </a:cubicBezTo>
                  <a:cubicBezTo>
                    <a:pt x="635" y="234"/>
                    <a:pt x="600" y="153"/>
                    <a:pt x="544" y="92"/>
                  </a:cubicBezTo>
                  <a:cubicBezTo>
                    <a:pt x="486" y="31"/>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113"/>
          <p:cNvGrpSpPr/>
          <p:nvPr/>
        </p:nvGrpSpPr>
        <p:grpSpPr>
          <a:xfrm>
            <a:off x="3072794" y="3393482"/>
            <a:ext cx="333244" cy="310998"/>
            <a:chOff x="3072794" y="3393482"/>
            <a:chExt cx="333244" cy="310998"/>
          </a:xfrm>
        </p:grpSpPr>
        <p:sp>
          <p:nvSpPr>
            <p:cNvPr id="4518" name="Google Shape;4518;p113"/>
            <p:cNvSpPr/>
            <p:nvPr/>
          </p:nvSpPr>
          <p:spPr>
            <a:xfrm>
              <a:off x="3072794" y="3393482"/>
              <a:ext cx="333244" cy="310998"/>
            </a:xfrm>
            <a:custGeom>
              <a:rect b="b" l="l" r="r" t="t"/>
              <a:pathLst>
                <a:path extrusionOk="0" h="15154" w="16238">
                  <a:moveTo>
                    <a:pt x="9578" y="635"/>
                  </a:moveTo>
                  <a:lnTo>
                    <a:pt x="9578" y="1269"/>
                  </a:lnTo>
                  <a:lnTo>
                    <a:pt x="6661" y="1269"/>
                  </a:lnTo>
                  <a:lnTo>
                    <a:pt x="6661" y="635"/>
                  </a:lnTo>
                  <a:close/>
                  <a:moveTo>
                    <a:pt x="6026" y="635"/>
                  </a:moveTo>
                  <a:lnTo>
                    <a:pt x="6026" y="1269"/>
                  </a:lnTo>
                  <a:lnTo>
                    <a:pt x="5742" y="1269"/>
                  </a:lnTo>
                  <a:cubicBezTo>
                    <a:pt x="5567" y="1269"/>
                    <a:pt x="5425" y="1411"/>
                    <a:pt x="5425" y="1586"/>
                  </a:cubicBezTo>
                  <a:lnTo>
                    <a:pt x="5425" y="2664"/>
                  </a:lnTo>
                  <a:lnTo>
                    <a:pt x="4791" y="2664"/>
                  </a:lnTo>
                  <a:lnTo>
                    <a:pt x="4791" y="952"/>
                  </a:lnTo>
                  <a:cubicBezTo>
                    <a:pt x="4791" y="777"/>
                    <a:pt x="4933" y="635"/>
                    <a:pt x="5108" y="635"/>
                  </a:cubicBezTo>
                  <a:close/>
                  <a:moveTo>
                    <a:pt x="10182" y="1903"/>
                  </a:moveTo>
                  <a:lnTo>
                    <a:pt x="10182" y="2664"/>
                  </a:lnTo>
                  <a:lnTo>
                    <a:pt x="6059" y="2664"/>
                  </a:lnTo>
                  <a:lnTo>
                    <a:pt x="6059" y="1903"/>
                  </a:lnTo>
                  <a:close/>
                  <a:moveTo>
                    <a:pt x="11133" y="635"/>
                  </a:moveTo>
                  <a:cubicBezTo>
                    <a:pt x="11306" y="635"/>
                    <a:pt x="11450" y="777"/>
                    <a:pt x="11450" y="952"/>
                  </a:cubicBezTo>
                  <a:lnTo>
                    <a:pt x="11450" y="2664"/>
                  </a:lnTo>
                  <a:lnTo>
                    <a:pt x="10816" y="2664"/>
                  </a:lnTo>
                  <a:lnTo>
                    <a:pt x="10816" y="1586"/>
                  </a:lnTo>
                  <a:cubicBezTo>
                    <a:pt x="10816" y="1411"/>
                    <a:pt x="10672" y="1269"/>
                    <a:pt x="10499" y="1269"/>
                  </a:cubicBezTo>
                  <a:lnTo>
                    <a:pt x="10212" y="1269"/>
                  </a:lnTo>
                  <a:lnTo>
                    <a:pt x="10212" y="635"/>
                  </a:lnTo>
                  <a:close/>
                  <a:moveTo>
                    <a:pt x="14533" y="3298"/>
                  </a:moveTo>
                  <a:cubicBezTo>
                    <a:pt x="15122" y="3298"/>
                    <a:pt x="15604" y="3778"/>
                    <a:pt x="15604" y="4372"/>
                  </a:cubicBezTo>
                  <a:lnTo>
                    <a:pt x="15604" y="6840"/>
                  </a:lnTo>
                  <a:cubicBezTo>
                    <a:pt x="15604" y="7297"/>
                    <a:pt x="15264" y="7682"/>
                    <a:pt x="14815" y="7741"/>
                  </a:cubicBezTo>
                  <a:lnTo>
                    <a:pt x="10593" y="8284"/>
                  </a:lnTo>
                  <a:lnTo>
                    <a:pt x="10593" y="8134"/>
                  </a:lnTo>
                  <a:cubicBezTo>
                    <a:pt x="10593" y="7233"/>
                    <a:pt x="9865" y="6503"/>
                    <a:pt x="8964" y="6503"/>
                  </a:cubicBezTo>
                  <a:lnTo>
                    <a:pt x="7280" y="6503"/>
                  </a:lnTo>
                  <a:cubicBezTo>
                    <a:pt x="6379" y="6503"/>
                    <a:pt x="5648" y="7233"/>
                    <a:pt x="5648" y="8134"/>
                  </a:cubicBezTo>
                  <a:lnTo>
                    <a:pt x="5648" y="8284"/>
                  </a:lnTo>
                  <a:lnTo>
                    <a:pt x="1429" y="7741"/>
                  </a:lnTo>
                  <a:cubicBezTo>
                    <a:pt x="978" y="7682"/>
                    <a:pt x="638" y="7297"/>
                    <a:pt x="638" y="6840"/>
                  </a:cubicBezTo>
                  <a:lnTo>
                    <a:pt x="638" y="4372"/>
                  </a:lnTo>
                  <a:cubicBezTo>
                    <a:pt x="638" y="3780"/>
                    <a:pt x="1120" y="3298"/>
                    <a:pt x="1711" y="3298"/>
                  </a:cubicBezTo>
                  <a:close/>
                  <a:moveTo>
                    <a:pt x="8959" y="7134"/>
                  </a:moveTo>
                  <a:cubicBezTo>
                    <a:pt x="9512" y="7134"/>
                    <a:pt x="9956" y="7581"/>
                    <a:pt x="9956" y="8131"/>
                  </a:cubicBezTo>
                  <a:lnTo>
                    <a:pt x="9956" y="9037"/>
                  </a:lnTo>
                  <a:lnTo>
                    <a:pt x="6280" y="9037"/>
                  </a:lnTo>
                  <a:lnTo>
                    <a:pt x="6280" y="8131"/>
                  </a:lnTo>
                  <a:cubicBezTo>
                    <a:pt x="6280" y="7578"/>
                    <a:pt x="6727" y="7134"/>
                    <a:pt x="7277" y="7134"/>
                  </a:cubicBezTo>
                  <a:close/>
                  <a:moveTo>
                    <a:pt x="9449" y="9669"/>
                  </a:moveTo>
                  <a:lnTo>
                    <a:pt x="9449" y="10714"/>
                  </a:lnTo>
                  <a:lnTo>
                    <a:pt x="9451" y="10714"/>
                  </a:lnTo>
                  <a:cubicBezTo>
                    <a:pt x="9451" y="11191"/>
                    <a:pt x="9068" y="11574"/>
                    <a:pt x="8591" y="11574"/>
                  </a:cubicBezTo>
                  <a:lnTo>
                    <a:pt x="7675" y="11574"/>
                  </a:lnTo>
                  <a:cubicBezTo>
                    <a:pt x="7201" y="11574"/>
                    <a:pt x="6815" y="11191"/>
                    <a:pt x="6815" y="10714"/>
                  </a:cubicBezTo>
                  <a:lnTo>
                    <a:pt x="6815" y="9671"/>
                  </a:lnTo>
                  <a:lnTo>
                    <a:pt x="7800" y="9671"/>
                  </a:lnTo>
                  <a:lnTo>
                    <a:pt x="7800" y="10481"/>
                  </a:lnTo>
                  <a:cubicBezTo>
                    <a:pt x="7800" y="10638"/>
                    <a:pt x="7914" y="10783"/>
                    <a:pt x="8069" y="10803"/>
                  </a:cubicBezTo>
                  <a:cubicBezTo>
                    <a:pt x="8085" y="10805"/>
                    <a:pt x="8102" y="10807"/>
                    <a:pt x="8118" y="10807"/>
                  </a:cubicBezTo>
                  <a:cubicBezTo>
                    <a:pt x="8294" y="10807"/>
                    <a:pt x="8434" y="10662"/>
                    <a:pt x="8434" y="10488"/>
                  </a:cubicBezTo>
                  <a:lnTo>
                    <a:pt x="8434" y="9669"/>
                  </a:lnTo>
                  <a:close/>
                  <a:moveTo>
                    <a:pt x="5108" y="0"/>
                  </a:moveTo>
                  <a:cubicBezTo>
                    <a:pt x="4580" y="0"/>
                    <a:pt x="4156" y="424"/>
                    <a:pt x="4156" y="952"/>
                  </a:cubicBezTo>
                  <a:lnTo>
                    <a:pt x="4156" y="2664"/>
                  </a:lnTo>
                  <a:lnTo>
                    <a:pt x="1703" y="2664"/>
                  </a:lnTo>
                  <a:cubicBezTo>
                    <a:pt x="764" y="2664"/>
                    <a:pt x="1" y="3428"/>
                    <a:pt x="1" y="4369"/>
                  </a:cubicBezTo>
                  <a:lnTo>
                    <a:pt x="1" y="13449"/>
                  </a:lnTo>
                  <a:cubicBezTo>
                    <a:pt x="1" y="14390"/>
                    <a:pt x="764" y="15154"/>
                    <a:pt x="1703" y="15154"/>
                  </a:cubicBezTo>
                  <a:lnTo>
                    <a:pt x="6841" y="15154"/>
                  </a:lnTo>
                  <a:cubicBezTo>
                    <a:pt x="7000" y="15154"/>
                    <a:pt x="7143" y="15040"/>
                    <a:pt x="7165" y="14885"/>
                  </a:cubicBezTo>
                  <a:cubicBezTo>
                    <a:pt x="7193" y="14690"/>
                    <a:pt x="7041" y="14520"/>
                    <a:pt x="6851" y="14520"/>
                  </a:cubicBezTo>
                  <a:lnTo>
                    <a:pt x="1708" y="14520"/>
                  </a:lnTo>
                  <a:cubicBezTo>
                    <a:pt x="1117" y="14520"/>
                    <a:pt x="635" y="14038"/>
                    <a:pt x="635" y="13449"/>
                  </a:cubicBezTo>
                  <a:lnTo>
                    <a:pt x="635" y="8076"/>
                  </a:lnTo>
                  <a:cubicBezTo>
                    <a:pt x="838" y="8225"/>
                    <a:pt x="1079" y="8327"/>
                    <a:pt x="1345" y="8360"/>
                  </a:cubicBezTo>
                  <a:lnTo>
                    <a:pt x="5646" y="8910"/>
                  </a:lnTo>
                  <a:lnTo>
                    <a:pt x="5646" y="9565"/>
                  </a:lnTo>
                  <a:cubicBezTo>
                    <a:pt x="5646" y="9623"/>
                    <a:pt x="5694" y="9671"/>
                    <a:pt x="5752" y="9671"/>
                  </a:cubicBezTo>
                  <a:lnTo>
                    <a:pt x="6153" y="9671"/>
                  </a:lnTo>
                  <a:lnTo>
                    <a:pt x="6153" y="11701"/>
                  </a:lnTo>
                  <a:cubicBezTo>
                    <a:pt x="6153" y="11980"/>
                    <a:pt x="6381" y="12208"/>
                    <a:pt x="6661" y="12208"/>
                  </a:cubicBezTo>
                  <a:lnTo>
                    <a:pt x="8891" y="12208"/>
                  </a:lnTo>
                  <a:cubicBezTo>
                    <a:pt x="9550" y="12208"/>
                    <a:pt x="10086" y="11673"/>
                    <a:pt x="10086" y="11013"/>
                  </a:cubicBezTo>
                  <a:lnTo>
                    <a:pt x="10086" y="9671"/>
                  </a:lnTo>
                  <a:lnTo>
                    <a:pt x="10339" y="9671"/>
                  </a:lnTo>
                  <a:cubicBezTo>
                    <a:pt x="10479" y="9671"/>
                    <a:pt x="10593" y="9557"/>
                    <a:pt x="10593" y="9418"/>
                  </a:cubicBezTo>
                  <a:lnTo>
                    <a:pt x="10593" y="8910"/>
                  </a:lnTo>
                  <a:lnTo>
                    <a:pt x="14893" y="8360"/>
                  </a:lnTo>
                  <a:cubicBezTo>
                    <a:pt x="15157" y="8324"/>
                    <a:pt x="15401" y="8225"/>
                    <a:pt x="15604" y="8076"/>
                  </a:cubicBezTo>
                  <a:lnTo>
                    <a:pt x="15604" y="13449"/>
                  </a:lnTo>
                  <a:cubicBezTo>
                    <a:pt x="15604" y="14043"/>
                    <a:pt x="15122" y="14520"/>
                    <a:pt x="14530" y="14520"/>
                  </a:cubicBezTo>
                  <a:lnTo>
                    <a:pt x="9398" y="14520"/>
                  </a:lnTo>
                  <a:cubicBezTo>
                    <a:pt x="9238" y="14520"/>
                    <a:pt x="9096" y="14634"/>
                    <a:pt x="9073" y="14791"/>
                  </a:cubicBezTo>
                  <a:cubicBezTo>
                    <a:pt x="9045" y="14986"/>
                    <a:pt x="9198" y="15154"/>
                    <a:pt x="9388" y="15154"/>
                  </a:cubicBezTo>
                  <a:lnTo>
                    <a:pt x="14533" y="15154"/>
                  </a:lnTo>
                  <a:cubicBezTo>
                    <a:pt x="15474" y="15154"/>
                    <a:pt x="16238" y="14390"/>
                    <a:pt x="16238" y="13449"/>
                  </a:cubicBezTo>
                  <a:lnTo>
                    <a:pt x="16238" y="4369"/>
                  </a:lnTo>
                  <a:cubicBezTo>
                    <a:pt x="16238" y="3430"/>
                    <a:pt x="15474" y="2664"/>
                    <a:pt x="14533" y="2664"/>
                  </a:cubicBezTo>
                  <a:lnTo>
                    <a:pt x="12085" y="2664"/>
                  </a:lnTo>
                  <a:lnTo>
                    <a:pt x="12085" y="952"/>
                  </a:lnTo>
                  <a:cubicBezTo>
                    <a:pt x="12085" y="424"/>
                    <a:pt x="11658" y="0"/>
                    <a:pt x="11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3"/>
            <p:cNvSpPr/>
            <p:nvPr/>
          </p:nvSpPr>
          <p:spPr>
            <a:xfrm>
              <a:off x="3232910" y="3691407"/>
              <a:ext cx="13032" cy="13032"/>
            </a:xfrm>
            <a:custGeom>
              <a:rect b="b" l="l" r="r" t="t"/>
              <a:pathLst>
                <a:path extrusionOk="0" h="635" w="635">
                  <a:moveTo>
                    <a:pt x="317" y="0"/>
                  </a:moveTo>
                  <a:cubicBezTo>
                    <a:pt x="236" y="0"/>
                    <a:pt x="152" y="36"/>
                    <a:pt x="92" y="91"/>
                  </a:cubicBezTo>
                  <a:cubicBezTo>
                    <a:pt x="33" y="150"/>
                    <a:pt x="0" y="231"/>
                    <a:pt x="0" y="317"/>
                  </a:cubicBezTo>
                  <a:cubicBezTo>
                    <a:pt x="0" y="401"/>
                    <a:pt x="36" y="482"/>
                    <a:pt x="92" y="543"/>
                  </a:cubicBezTo>
                  <a:cubicBezTo>
                    <a:pt x="152" y="604"/>
                    <a:pt x="231" y="634"/>
                    <a:pt x="317" y="634"/>
                  </a:cubicBezTo>
                  <a:cubicBezTo>
                    <a:pt x="401" y="634"/>
                    <a:pt x="482" y="599"/>
                    <a:pt x="543" y="543"/>
                  </a:cubicBezTo>
                  <a:cubicBezTo>
                    <a:pt x="604" y="482"/>
                    <a:pt x="634" y="403"/>
                    <a:pt x="634" y="317"/>
                  </a:cubicBezTo>
                  <a:cubicBezTo>
                    <a:pt x="634" y="236"/>
                    <a:pt x="599" y="152"/>
                    <a:pt x="543" y="91"/>
                  </a:cubicBezTo>
                  <a:cubicBezTo>
                    <a:pt x="482" y="36"/>
                    <a:pt x="401"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113"/>
          <p:cNvGrpSpPr/>
          <p:nvPr/>
        </p:nvGrpSpPr>
        <p:grpSpPr>
          <a:xfrm>
            <a:off x="3634638" y="3382379"/>
            <a:ext cx="333244" cy="333244"/>
            <a:chOff x="3634638" y="3382379"/>
            <a:chExt cx="333244" cy="333244"/>
          </a:xfrm>
        </p:grpSpPr>
        <p:sp>
          <p:nvSpPr>
            <p:cNvPr id="4521" name="Google Shape;4521;p113"/>
            <p:cNvSpPr/>
            <p:nvPr/>
          </p:nvSpPr>
          <p:spPr>
            <a:xfrm>
              <a:off x="3634638" y="3446163"/>
              <a:ext cx="333244" cy="269460"/>
            </a:xfrm>
            <a:custGeom>
              <a:rect b="b" l="l" r="r" t="t"/>
              <a:pathLst>
                <a:path extrusionOk="0" h="13130" w="16238">
                  <a:moveTo>
                    <a:pt x="12366" y="4879"/>
                  </a:moveTo>
                  <a:cubicBezTo>
                    <a:pt x="13186" y="4879"/>
                    <a:pt x="13848" y="5544"/>
                    <a:pt x="13848" y="6359"/>
                  </a:cubicBezTo>
                  <a:cubicBezTo>
                    <a:pt x="13848" y="7178"/>
                    <a:pt x="13181" y="7840"/>
                    <a:pt x="12366" y="7840"/>
                  </a:cubicBezTo>
                  <a:cubicBezTo>
                    <a:pt x="12326" y="7840"/>
                    <a:pt x="12280" y="7838"/>
                    <a:pt x="12239" y="7835"/>
                  </a:cubicBezTo>
                  <a:lnTo>
                    <a:pt x="12239" y="4885"/>
                  </a:lnTo>
                  <a:cubicBezTo>
                    <a:pt x="12280" y="4882"/>
                    <a:pt x="12326" y="4879"/>
                    <a:pt x="12366" y="4879"/>
                  </a:cubicBezTo>
                  <a:close/>
                  <a:moveTo>
                    <a:pt x="3867" y="4882"/>
                  </a:moveTo>
                  <a:cubicBezTo>
                    <a:pt x="3908" y="4882"/>
                    <a:pt x="3954" y="4885"/>
                    <a:pt x="3994" y="4887"/>
                  </a:cubicBezTo>
                  <a:lnTo>
                    <a:pt x="3994" y="7838"/>
                  </a:lnTo>
                  <a:cubicBezTo>
                    <a:pt x="3954" y="7840"/>
                    <a:pt x="3908" y="7843"/>
                    <a:pt x="3867" y="7843"/>
                  </a:cubicBezTo>
                  <a:cubicBezTo>
                    <a:pt x="3050" y="7843"/>
                    <a:pt x="2386" y="7178"/>
                    <a:pt x="2386" y="6364"/>
                  </a:cubicBezTo>
                  <a:cubicBezTo>
                    <a:pt x="2386" y="5544"/>
                    <a:pt x="3053" y="4882"/>
                    <a:pt x="3867" y="4882"/>
                  </a:cubicBezTo>
                  <a:close/>
                  <a:moveTo>
                    <a:pt x="3994" y="2728"/>
                  </a:moveTo>
                  <a:lnTo>
                    <a:pt x="3994" y="4248"/>
                  </a:lnTo>
                  <a:cubicBezTo>
                    <a:pt x="3954" y="4245"/>
                    <a:pt x="3908" y="4245"/>
                    <a:pt x="3867" y="4245"/>
                  </a:cubicBezTo>
                  <a:cubicBezTo>
                    <a:pt x="2700" y="4245"/>
                    <a:pt x="1751" y="5191"/>
                    <a:pt x="1751" y="6359"/>
                  </a:cubicBezTo>
                  <a:cubicBezTo>
                    <a:pt x="1751" y="7526"/>
                    <a:pt x="2700" y="8474"/>
                    <a:pt x="3867" y="8474"/>
                  </a:cubicBezTo>
                  <a:cubicBezTo>
                    <a:pt x="3908" y="8474"/>
                    <a:pt x="3954" y="8474"/>
                    <a:pt x="3994" y="8472"/>
                  </a:cubicBezTo>
                  <a:lnTo>
                    <a:pt x="3994" y="9388"/>
                  </a:lnTo>
                  <a:lnTo>
                    <a:pt x="2038" y="9388"/>
                  </a:lnTo>
                  <a:cubicBezTo>
                    <a:pt x="1878" y="9388"/>
                    <a:pt x="1736" y="9502"/>
                    <a:pt x="1713" y="9657"/>
                  </a:cubicBezTo>
                  <a:cubicBezTo>
                    <a:pt x="1685" y="9855"/>
                    <a:pt x="1838" y="10022"/>
                    <a:pt x="2028" y="10022"/>
                  </a:cubicBezTo>
                  <a:lnTo>
                    <a:pt x="3994" y="10022"/>
                  </a:lnTo>
                  <a:lnTo>
                    <a:pt x="3994" y="10593"/>
                  </a:lnTo>
                  <a:cubicBezTo>
                    <a:pt x="3994" y="10704"/>
                    <a:pt x="4014" y="10811"/>
                    <a:pt x="4047" y="10910"/>
                  </a:cubicBezTo>
                  <a:lnTo>
                    <a:pt x="2698" y="10910"/>
                  </a:lnTo>
                  <a:cubicBezTo>
                    <a:pt x="2538" y="10910"/>
                    <a:pt x="2396" y="11024"/>
                    <a:pt x="2373" y="11179"/>
                  </a:cubicBezTo>
                  <a:cubicBezTo>
                    <a:pt x="2345" y="11377"/>
                    <a:pt x="2497" y="11544"/>
                    <a:pt x="2688" y="11544"/>
                  </a:cubicBezTo>
                  <a:lnTo>
                    <a:pt x="7102" y="11544"/>
                  </a:lnTo>
                  <a:lnTo>
                    <a:pt x="7102" y="12178"/>
                  </a:lnTo>
                  <a:cubicBezTo>
                    <a:pt x="7102" y="12353"/>
                    <a:pt x="6960" y="12496"/>
                    <a:pt x="6785" y="12496"/>
                  </a:cubicBezTo>
                  <a:lnTo>
                    <a:pt x="950" y="12496"/>
                  </a:lnTo>
                  <a:cubicBezTo>
                    <a:pt x="775" y="12496"/>
                    <a:pt x="633" y="12353"/>
                    <a:pt x="633" y="12178"/>
                  </a:cubicBezTo>
                  <a:lnTo>
                    <a:pt x="633" y="3045"/>
                  </a:lnTo>
                  <a:cubicBezTo>
                    <a:pt x="633" y="2870"/>
                    <a:pt x="775" y="2728"/>
                    <a:pt x="950" y="2728"/>
                  </a:cubicBezTo>
                  <a:close/>
                  <a:moveTo>
                    <a:pt x="15281" y="2728"/>
                  </a:moveTo>
                  <a:cubicBezTo>
                    <a:pt x="15454" y="2728"/>
                    <a:pt x="15598" y="2870"/>
                    <a:pt x="15598" y="3045"/>
                  </a:cubicBezTo>
                  <a:lnTo>
                    <a:pt x="15598" y="12178"/>
                  </a:lnTo>
                  <a:lnTo>
                    <a:pt x="15601" y="12178"/>
                  </a:lnTo>
                  <a:cubicBezTo>
                    <a:pt x="15601" y="12353"/>
                    <a:pt x="15459" y="12496"/>
                    <a:pt x="15284" y="12496"/>
                  </a:cubicBezTo>
                  <a:lnTo>
                    <a:pt x="9449" y="12496"/>
                  </a:lnTo>
                  <a:cubicBezTo>
                    <a:pt x="9274" y="12496"/>
                    <a:pt x="9132" y="12353"/>
                    <a:pt x="9132" y="12178"/>
                  </a:cubicBezTo>
                  <a:lnTo>
                    <a:pt x="9132" y="11544"/>
                  </a:lnTo>
                  <a:lnTo>
                    <a:pt x="13533" y="11544"/>
                  </a:lnTo>
                  <a:cubicBezTo>
                    <a:pt x="13693" y="11544"/>
                    <a:pt x="13835" y="11430"/>
                    <a:pt x="13858" y="11275"/>
                  </a:cubicBezTo>
                  <a:cubicBezTo>
                    <a:pt x="13886" y="11077"/>
                    <a:pt x="13734" y="10910"/>
                    <a:pt x="13544" y="10910"/>
                  </a:cubicBezTo>
                  <a:lnTo>
                    <a:pt x="12184" y="10910"/>
                  </a:lnTo>
                  <a:cubicBezTo>
                    <a:pt x="12217" y="10811"/>
                    <a:pt x="12237" y="10704"/>
                    <a:pt x="12237" y="10593"/>
                  </a:cubicBezTo>
                  <a:lnTo>
                    <a:pt x="12237" y="10022"/>
                  </a:lnTo>
                  <a:lnTo>
                    <a:pt x="14193" y="10022"/>
                  </a:lnTo>
                  <a:cubicBezTo>
                    <a:pt x="14350" y="10022"/>
                    <a:pt x="14495" y="9908"/>
                    <a:pt x="14515" y="9753"/>
                  </a:cubicBezTo>
                  <a:cubicBezTo>
                    <a:pt x="14546" y="9555"/>
                    <a:pt x="14393" y="9388"/>
                    <a:pt x="14203" y="9388"/>
                  </a:cubicBezTo>
                  <a:lnTo>
                    <a:pt x="12237" y="9388"/>
                  </a:lnTo>
                  <a:lnTo>
                    <a:pt x="12237" y="8472"/>
                  </a:lnTo>
                  <a:cubicBezTo>
                    <a:pt x="12278" y="8474"/>
                    <a:pt x="12321" y="8474"/>
                    <a:pt x="12364" y="8474"/>
                  </a:cubicBezTo>
                  <a:cubicBezTo>
                    <a:pt x="13531" y="8474"/>
                    <a:pt x="14477" y="7526"/>
                    <a:pt x="14477" y="6359"/>
                  </a:cubicBezTo>
                  <a:cubicBezTo>
                    <a:pt x="14477" y="5191"/>
                    <a:pt x="13531" y="4245"/>
                    <a:pt x="12364" y="4245"/>
                  </a:cubicBezTo>
                  <a:cubicBezTo>
                    <a:pt x="12321" y="4245"/>
                    <a:pt x="12278" y="4245"/>
                    <a:pt x="12237" y="4248"/>
                  </a:cubicBezTo>
                  <a:lnTo>
                    <a:pt x="12237" y="2728"/>
                  </a:lnTo>
                  <a:close/>
                  <a:moveTo>
                    <a:pt x="4326" y="1"/>
                  </a:moveTo>
                  <a:cubicBezTo>
                    <a:pt x="4144" y="1"/>
                    <a:pt x="3997" y="150"/>
                    <a:pt x="3997" y="331"/>
                  </a:cubicBezTo>
                  <a:lnTo>
                    <a:pt x="3997" y="2094"/>
                  </a:lnTo>
                  <a:lnTo>
                    <a:pt x="952" y="2094"/>
                  </a:lnTo>
                  <a:cubicBezTo>
                    <a:pt x="427" y="2094"/>
                    <a:pt x="1" y="2520"/>
                    <a:pt x="1" y="3045"/>
                  </a:cubicBezTo>
                  <a:lnTo>
                    <a:pt x="1" y="12178"/>
                  </a:lnTo>
                  <a:cubicBezTo>
                    <a:pt x="1" y="12706"/>
                    <a:pt x="427" y="13130"/>
                    <a:pt x="952" y="13130"/>
                  </a:cubicBezTo>
                  <a:lnTo>
                    <a:pt x="6978" y="13130"/>
                  </a:lnTo>
                  <a:cubicBezTo>
                    <a:pt x="7401" y="13130"/>
                    <a:pt x="7739" y="12790"/>
                    <a:pt x="7739" y="12369"/>
                  </a:cubicBezTo>
                  <a:lnTo>
                    <a:pt x="7739" y="11544"/>
                  </a:lnTo>
                  <a:lnTo>
                    <a:pt x="8500" y="11544"/>
                  </a:lnTo>
                  <a:lnTo>
                    <a:pt x="8500" y="12369"/>
                  </a:lnTo>
                  <a:cubicBezTo>
                    <a:pt x="8500" y="12790"/>
                    <a:pt x="8840" y="13130"/>
                    <a:pt x="9261" y="13130"/>
                  </a:cubicBezTo>
                  <a:lnTo>
                    <a:pt x="15286" y="13130"/>
                  </a:lnTo>
                  <a:cubicBezTo>
                    <a:pt x="15814" y="13130"/>
                    <a:pt x="16238" y="12706"/>
                    <a:pt x="16238" y="12178"/>
                  </a:cubicBezTo>
                  <a:lnTo>
                    <a:pt x="16238" y="3045"/>
                  </a:lnTo>
                  <a:cubicBezTo>
                    <a:pt x="16235" y="2520"/>
                    <a:pt x="15812" y="2094"/>
                    <a:pt x="15284" y="2094"/>
                  </a:cubicBezTo>
                  <a:lnTo>
                    <a:pt x="12239" y="2094"/>
                  </a:lnTo>
                  <a:lnTo>
                    <a:pt x="12239" y="331"/>
                  </a:lnTo>
                  <a:cubicBezTo>
                    <a:pt x="12239" y="148"/>
                    <a:pt x="12090" y="1"/>
                    <a:pt x="11910" y="1"/>
                  </a:cubicBezTo>
                  <a:lnTo>
                    <a:pt x="9279" y="1"/>
                  </a:lnTo>
                  <a:cubicBezTo>
                    <a:pt x="9246" y="1"/>
                    <a:pt x="9218" y="13"/>
                    <a:pt x="9195" y="36"/>
                  </a:cubicBezTo>
                  <a:cubicBezTo>
                    <a:pt x="8929" y="308"/>
                    <a:pt x="9119" y="635"/>
                    <a:pt x="9385" y="635"/>
                  </a:cubicBezTo>
                  <a:lnTo>
                    <a:pt x="11291" y="635"/>
                  </a:lnTo>
                  <a:cubicBezTo>
                    <a:pt x="11466" y="635"/>
                    <a:pt x="11608" y="777"/>
                    <a:pt x="11608" y="952"/>
                  </a:cubicBezTo>
                  <a:lnTo>
                    <a:pt x="11608" y="10593"/>
                  </a:lnTo>
                  <a:cubicBezTo>
                    <a:pt x="11608" y="10768"/>
                    <a:pt x="11466" y="10910"/>
                    <a:pt x="11291" y="10910"/>
                  </a:cubicBezTo>
                  <a:lnTo>
                    <a:pt x="4948" y="10910"/>
                  </a:lnTo>
                  <a:cubicBezTo>
                    <a:pt x="4776" y="10910"/>
                    <a:pt x="4631" y="10768"/>
                    <a:pt x="4631" y="10593"/>
                  </a:cubicBezTo>
                  <a:lnTo>
                    <a:pt x="4631" y="747"/>
                  </a:lnTo>
                  <a:cubicBezTo>
                    <a:pt x="4631" y="686"/>
                    <a:pt x="4682" y="635"/>
                    <a:pt x="4743" y="635"/>
                  </a:cubicBezTo>
                  <a:lnTo>
                    <a:pt x="6957" y="635"/>
                  </a:lnTo>
                  <a:cubicBezTo>
                    <a:pt x="6988" y="635"/>
                    <a:pt x="7016" y="622"/>
                    <a:pt x="7039" y="600"/>
                  </a:cubicBezTo>
                  <a:cubicBezTo>
                    <a:pt x="7305" y="328"/>
                    <a:pt x="7115" y="1"/>
                    <a:pt x="68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3"/>
            <p:cNvSpPr/>
            <p:nvPr/>
          </p:nvSpPr>
          <p:spPr>
            <a:xfrm>
              <a:off x="3757219" y="3603673"/>
              <a:ext cx="88514" cy="13032"/>
            </a:xfrm>
            <a:custGeom>
              <a:rect b="b" l="l" r="r" t="t"/>
              <a:pathLst>
                <a:path extrusionOk="0" h="635" w="4313">
                  <a:moveTo>
                    <a:pt x="317" y="0"/>
                  </a:moveTo>
                  <a:cubicBezTo>
                    <a:pt x="142" y="0"/>
                    <a:pt x="0" y="142"/>
                    <a:pt x="0" y="317"/>
                  </a:cubicBezTo>
                  <a:cubicBezTo>
                    <a:pt x="0" y="492"/>
                    <a:pt x="142" y="634"/>
                    <a:pt x="317" y="634"/>
                  </a:cubicBezTo>
                  <a:lnTo>
                    <a:pt x="3996" y="634"/>
                  </a:lnTo>
                  <a:cubicBezTo>
                    <a:pt x="4173" y="634"/>
                    <a:pt x="4313" y="492"/>
                    <a:pt x="4313" y="317"/>
                  </a:cubicBezTo>
                  <a:cubicBezTo>
                    <a:pt x="4313" y="142"/>
                    <a:pt x="4171" y="0"/>
                    <a:pt x="39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3"/>
            <p:cNvSpPr/>
            <p:nvPr/>
          </p:nvSpPr>
          <p:spPr>
            <a:xfrm>
              <a:off x="3770805" y="3634908"/>
              <a:ext cx="61403" cy="13032"/>
            </a:xfrm>
            <a:custGeom>
              <a:rect b="b" l="l" r="r" t="t"/>
              <a:pathLst>
                <a:path extrusionOk="0" h="635" w="2992">
                  <a:moveTo>
                    <a:pt x="317" y="0"/>
                  </a:moveTo>
                  <a:cubicBezTo>
                    <a:pt x="145" y="0"/>
                    <a:pt x="0" y="143"/>
                    <a:pt x="0" y="318"/>
                  </a:cubicBezTo>
                  <a:cubicBezTo>
                    <a:pt x="0" y="493"/>
                    <a:pt x="145" y="635"/>
                    <a:pt x="317" y="635"/>
                  </a:cubicBezTo>
                  <a:lnTo>
                    <a:pt x="2674" y="635"/>
                  </a:lnTo>
                  <a:cubicBezTo>
                    <a:pt x="2849" y="635"/>
                    <a:pt x="2991" y="493"/>
                    <a:pt x="2991" y="318"/>
                  </a:cubicBezTo>
                  <a:cubicBezTo>
                    <a:pt x="2991" y="143"/>
                    <a:pt x="2849" y="0"/>
                    <a:pt x="2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3"/>
            <p:cNvSpPr/>
            <p:nvPr/>
          </p:nvSpPr>
          <p:spPr>
            <a:xfrm>
              <a:off x="3748107" y="3481318"/>
              <a:ext cx="106738" cy="106758"/>
            </a:xfrm>
            <a:custGeom>
              <a:rect b="b" l="l" r="r" t="t"/>
              <a:pathLst>
                <a:path extrusionOk="0" h="5202" w="5201">
                  <a:moveTo>
                    <a:pt x="2609" y="1863"/>
                  </a:moveTo>
                  <a:cubicBezTo>
                    <a:pt x="2825" y="1863"/>
                    <a:pt x="3001" y="2043"/>
                    <a:pt x="3001" y="2258"/>
                  </a:cubicBezTo>
                  <a:lnTo>
                    <a:pt x="3001" y="2423"/>
                  </a:lnTo>
                  <a:cubicBezTo>
                    <a:pt x="3001" y="2629"/>
                    <a:pt x="2849" y="2814"/>
                    <a:pt x="2639" y="2832"/>
                  </a:cubicBezTo>
                  <a:cubicBezTo>
                    <a:pt x="2626" y="2833"/>
                    <a:pt x="2613" y="2833"/>
                    <a:pt x="2600" y="2833"/>
                  </a:cubicBezTo>
                  <a:cubicBezTo>
                    <a:pt x="2384" y="2833"/>
                    <a:pt x="2207" y="2654"/>
                    <a:pt x="2207" y="2438"/>
                  </a:cubicBezTo>
                  <a:lnTo>
                    <a:pt x="2207" y="2273"/>
                  </a:lnTo>
                  <a:cubicBezTo>
                    <a:pt x="2207" y="2068"/>
                    <a:pt x="2359" y="1885"/>
                    <a:pt x="2570" y="1865"/>
                  </a:cubicBezTo>
                  <a:cubicBezTo>
                    <a:pt x="2583" y="1864"/>
                    <a:pt x="2596" y="1863"/>
                    <a:pt x="2609" y="1863"/>
                  </a:cubicBezTo>
                  <a:close/>
                  <a:moveTo>
                    <a:pt x="2603" y="634"/>
                  </a:moveTo>
                  <a:cubicBezTo>
                    <a:pt x="3684" y="634"/>
                    <a:pt x="4564" y="1514"/>
                    <a:pt x="4564" y="2596"/>
                  </a:cubicBezTo>
                  <a:cubicBezTo>
                    <a:pt x="4564" y="3019"/>
                    <a:pt x="4430" y="3410"/>
                    <a:pt x="4206" y="3730"/>
                  </a:cubicBezTo>
                  <a:cubicBezTo>
                    <a:pt x="4021" y="3433"/>
                    <a:pt x="3755" y="3192"/>
                    <a:pt x="3445" y="3035"/>
                  </a:cubicBezTo>
                  <a:cubicBezTo>
                    <a:pt x="3565" y="2867"/>
                    <a:pt x="3636" y="2662"/>
                    <a:pt x="3636" y="2438"/>
                  </a:cubicBezTo>
                  <a:lnTo>
                    <a:pt x="3636" y="2284"/>
                  </a:lnTo>
                  <a:cubicBezTo>
                    <a:pt x="3636" y="1704"/>
                    <a:pt x="3176" y="1229"/>
                    <a:pt x="2603" y="1229"/>
                  </a:cubicBezTo>
                  <a:cubicBezTo>
                    <a:pt x="2581" y="1229"/>
                    <a:pt x="2559" y="1229"/>
                    <a:pt x="2537" y="1231"/>
                  </a:cubicBezTo>
                  <a:cubicBezTo>
                    <a:pt x="1999" y="1266"/>
                    <a:pt x="1573" y="1713"/>
                    <a:pt x="1573" y="2258"/>
                  </a:cubicBezTo>
                  <a:lnTo>
                    <a:pt x="1573" y="2436"/>
                  </a:lnTo>
                  <a:cubicBezTo>
                    <a:pt x="1573" y="2659"/>
                    <a:pt x="1644" y="2865"/>
                    <a:pt x="1763" y="3032"/>
                  </a:cubicBezTo>
                  <a:cubicBezTo>
                    <a:pt x="1454" y="3187"/>
                    <a:pt x="1187" y="3428"/>
                    <a:pt x="1002" y="3727"/>
                  </a:cubicBezTo>
                  <a:cubicBezTo>
                    <a:pt x="756" y="3374"/>
                    <a:pt x="619" y="2941"/>
                    <a:pt x="647" y="2471"/>
                  </a:cubicBezTo>
                  <a:cubicBezTo>
                    <a:pt x="710" y="1456"/>
                    <a:pt x="1558" y="647"/>
                    <a:pt x="2575" y="635"/>
                  </a:cubicBezTo>
                  <a:cubicBezTo>
                    <a:pt x="2584" y="634"/>
                    <a:pt x="2594" y="634"/>
                    <a:pt x="2603" y="634"/>
                  </a:cubicBezTo>
                  <a:close/>
                  <a:moveTo>
                    <a:pt x="2600" y="3471"/>
                  </a:moveTo>
                  <a:cubicBezTo>
                    <a:pt x="3095" y="3471"/>
                    <a:pt x="3539" y="3763"/>
                    <a:pt x="3740" y="4202"/>
                  </a:cubicBezTo>
                  <a:cubicBezTo>
                    <a:pt x="3420" y="4430"/>
                    <a:pt x="3027" y="4567"/>
                    <a:pt x="2600" y="4567"/>
                  </a:cubicBezTo>
                  <a:cubicBezTo>
                    <a:pt x="2177" y="4567"/>
                    <a:pt x="1786" y="4430"/>
                    <a:pt x="1461" y="4202"/>
                  </a:cubicBezTo>
                  <a:cubicBezTo>
                    <a:pt x="1662" y="3765"/>
                    <a:pt x="2106" y="3471"/>
                    <a:pt x="2600" y="3471"/>
                  </a:cubicBezTo>
                  <a:close/>
                  <a:moveTo>
                    <a:pt x="2600" y="0"/>
                  </a:moveTo>
                  <a:cubicBezTo>
                    <a:pt x="1167" y="0"/>
                    <a:pt x="0" y="1167"/>
                    <a:pt x="0" y="2601"/>
                  </a:cubicBezTo>
                  <a:cubicBezTo>
                    <a:pt x="0" y="3364"/>
                    <a:pt x="330" y="4054"/>
                    <a:pt x="858" y="4529"/>
                  </a:cubicBezTo>
                  <a:cubicBezTo>
                    <a:pt x="870" y="4544"/>
                    <a:pt x="885" y="4557"/>
                    <a:pt x="903" y="4569"/>
                  </a:cubicBezTo>
                  <a:cubicBezTo>
                    <a:pt x="1360" y="4963"/>
                    <a:pt x="1954" y="5201"/>
                    <a:pt x="2600" y="5201"/>
                  </a:cubicBezTo>
                  <a:cubicBezTo>
                    <a:pt x="3247" y="5201"/>
                    <a:pt x="3841" y="4963"/>
                    <a:pt x="4298" y="4569"/>
                  </a:cubicBezTo>
                  <a:cubicBezTo>
                    <a:pt x="4313" y="4557"/>
                    <a:pt x="4328" y="4544"/>
                    <a:pt x="4346" y="4529"/>
                  </a:cubicBezTo>
                  <a:cubicBezTo>
                    <a:pt x="4871" y="4054"/>
                    <a:pt x="5201" y="3364"/>
                    <a:pt x="5201" y="2601"/>
                  </a:cubicBezTo>
                  <a:cubicBezTo>
                    <a:pt x="5201" y="1167"/>
                    <a:pt x="4034" y="0"/>
                    <a:pt x="2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3"/>
            <p:cNvSpPr/>
            <p:nvPr/>
          </p:nvSpPr>
          <p:spPr>
            <a:xfrm>
              <a:off x="3794693" y="3382379"/>
              <a:ext cx="13032" cy="32282"/>
            </a:xfrm>
            <a:custGeom>
              <a:rect b="b" l="l" r="r" t="t"/>
              <a:pathLst>
                <a:path extrusionOk="0" h="1573" w="635">
                  <a:moveTo>
                    <a:pt x="319" y="0"/>
                  </a:moveTo>
                  <a:cubicBezTo>
                    <a:pt x="142" y="0"/>
                    <a:pt x="1" y="143"/>
                    <a:pt x="1" y="318"/>
                  </a:cubicBezTo>
                  <a:lnTo>
                    <a:pt x="1" y="1254"/>
                  </a:lnTo>
                  <a:cubicBezTo>
                    <a:pt x="1" y="1429"/>
                    <a:pt x="142" y="1572"/>
                    <a:pt x="319" y="1572"/>
                  </a:cubicBezTo>
                  <a:cubicBezTo>
                    <a:pt x="335" y="1572"/>
                    <a:pt x="350" y="1571"/>
                    <a:pt x="366" y="1569"/>
                  </a:cubicBezTo>
                  <a:cubicBezTo>
                    <a:pt x="521" y="1546"/>
                    <a:pt x="635" y="1404"/>
                    <a:pt x="635" y="1244"/>
                  </a:cubicBezTo>
                  <a:lnTo>
                    <a:pt x="635" y="328"/>
                  </a:lnTo>
                  <a:cubicBezTo>
                    <a:pt x="635" y="168"/>
                    <a:pt x="521" y="26"/>
                    <a:pt x="366" y="3"/>
                  </a:cubicBezTo>
                  <a:cubicBezTo>
                    <a:pt x="350" y="1"/>
                    <a:pt x="33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3"/>
            <p:cNvSpPr/>
            <p:nvPr/>
          </p:nvSpPr>
          <p:spPr>
            <a:xfrm>
              <a:off x="3739714" y="3406329"/>
              <a:ext cx="25530" cy="24237"/>
            </a:xfrm>
            <a:custGeom>
              <a:rect b="b" l="l" r="r" t="t"/>
              <a:pathLst>
                <a:path extrusionOk="0" h="1181" w="1244">
                  <a:moveTo>
                    <a:pt x="347" y="1"/>
                  </a:moveTo>
                  <a:cubicBezTo>
                    <a:pt x="266" y="1"/>
                    <a:pt x="185" y="31"/>
                    <a:pt x="122" y="92"/>
                  </a:cubicBezTo>
                  <a:cubicBezTo>
                    <a:pt x="1" y="217"/>
                    <a:pt x="1" y="417"/>
                    <a:pt x="122" y="541"/>
                  </a:cubicBezTo>
                  <a:lnTo>
                    <a:pt x="670" y="1089"/>
                  </a:lnTo>
                  <a:cubicBezTo>
                    <a:pt x="734" y="1153"/>
                    <a:pt x="812" y="1181"/>
                    <a:pt x="894" y="1181"/>
                  </a:cubicBezTo>
                  <a:cubicBezTo>
                    <a:pt x="977" y="1181"/>
                    <a:pt x="1056" y="1150"/>
                    <a:pt x="1119" y="1089"/>
                  </a:cubicBezTo>
                  <a:cubicBezTo>
                    <a:pt x="1244" y="965"/>
                    <a:pt x="1244" y="765"/>
                    <a:pt x="1119" y="643"/>
                  </a:cubicBezTo>
                  <a:lnTo>
                    <a:pt x="571" y="92"/>
                  </a:lnTo>
                  <a:cubicBezTo>
                    <a:pt x="509" y="31"/>
                    <a:pt x="42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3"/>
            <p:cNvSpPr/>
            <p:nvPr/>
          </p:nvSpPr>
          <p:spPr>
            <a:xfrm>
              <a:off x="3837852" y="3406308"/>
              <a:ext cx="25551" cy="24258"/>
            </a:xfrm>
            <a:custGeom>
              <a:rect b="b" l="l" r="r" t="t"/>
              <a:pathLst>
                <a:path extrusionOk="0" h="1182" w="1245">
                  <a:moveTo>
                    <a:pt x="896" y="0"/>
                  </a:moveTo>
                  <a:cubicBezTo>
                    <a:pt x="816" y="0"/>
                    <a:pt x="735" y="31"/>
                    <a:pt x="673" y="93"/>
                  </a:cubicBezTo>
                  <a:lnTo>
                    <a:pt x="125" y="644"/>
                  </a:lnTo>
                  <a:cubicBezTo>
                    <a:pt x="1" y="766"/>
                    <a:pt x="1" y="966"/>
                    <a:pt x="125" y="1090"/>
                  </a:cubicBezTo>
                  <a:cubicBezTo>
                    <a:pt x="184" y="1151"/>
                    <a:pt x="267" y="1182"/>
                    <a:pt x="346" y="1182"/>
                  </a:cubicBezTo>
                  <a:cubicBezTo>
                    <a:pt x="430" y="1182"/>
                    <a:pt x="508" y="1151"/>
                    <a:pt x="572" y="1090"/>
                  </a:cubicBezTo>
                  <a:lnTo>
                    <a:pt x="1120" y="540"/>
                  </a:lnTo>
                  <a:cubicBezTo>
                    <a:pt x="1244" y="418"/>
                    <a:pt x="1244" y="218"/>
                    <a:pt x="1120" y="93"/>
                  </a:cubicBezTo>
                  <a:cubicBezTo>
                    <a:pt x="1058" y="31"/>
                    <a:pt x="977" y="0"/>
                    <a:pt x="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3"/>
            <p:cNvSpPr/>
            <p:nvPr/>
          </p:nvSpPr>
          <p:spPr>
            <a:xfrm>
              <a:off x="3794960" y="3446163"/>
              <a:ext cx="13032" cy="13052"/>
            </a:xfrm>
            <a:custGeom>
              <a:rect b="b" l="l" r="r" t="t"/>
              <a:pathLst>
                <a:path extrusionOk="0" h="636" w="635">
                  <a:moveTo>
                    <a:pt x="317" y="1"/>
                  </a:moveTo>
                  <a:cubicBezTo>
                    <a:pt x="236" y="1"/>
                    <a:pt x="153" y="36"/>
                    <a:pt x="92" y="92"/>
                  </a:cubicBezTo>
                  <a:cubicBezTo>
                    <a:pt x="33" y="150"/>
                    <a:pt x="0" y="232"/>
                    <a:pt x="0" y="318"/>
                  </a:cubicBezTo>
                  <a:cubicBezTo>
                    <a:pt x="0" y="404"/>
                    <a:pt x="36" y="483"/>
                    <a:pt x="92" y="544"/>
                  </a:cubicBezTo>
                  <a:cubicBezTo>
                    <a:pt x="150" y="605"/>
                    <a:pt x="231" y="635"/>
                    <a:pt x="317" y="635"/>
                  </a:cubicBezTo>
                  <a:cubicBezTo>
                    <a:pt x="404" y="635"/>
                    <a:pt x="482" y="600"/>
                    <a:pt x="543" y="544"/>
                  </a:cubicBezTo>
                  <a:cubicBezTo>
                    <a:pt x="604" y="485"/>
                    <a:pt x="635" y="404"/>
                    <a:pt x="635" y="318"/>
                  </a:cubicBezTo>
                  <a:cubicBezTo>
                    <a:pt x="635" y="232"/>
                    <a:pt x="599" y="153"/>
                    <a:pt x="543" y="92"/>
                  </a:cubicBezTo>
                  <a:cubicBezTo>
                    <a:pt x="485"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113"/>
          <p:cNvGrpSpPr/>
          <p:nvPr/>
        </p:nvGrpSpPr>
        <p:grpSpPr>
          <a:xfrm>
            <a:off x="4242207" y="3382379"/>
            <a:ext cx="262955" cy="333244"/>
            <a:chOff x="4242207" y="3382379"/>
            <a:chExt cx="262955" cy="333244"/>
          </a:xfrm>
        </p:grpSpPr>
        <p:sp>
          <p:nvSpPr>
            <p:cNvPr id="4530" name="Google Shape;4530;p113"/>
            <p:cNvSpPr/>
            <p:nvPr/>
          </p:nvSpPr>
          <p:spPr>
            <a:xfrm>
              <a:off x="4391426" y="3462458"/>
              <a:ext cx="82234" cy="13052"/>
            </a:xfrm>
            <a:custGeom>
              <a:rect b="b" l="l" r="r" t="t"/>
              <a:pathLst>
                <a:path extrusionOk="0" h="636" w="4007">
                  <a:moveTo>
                    <a:pt x="318" y="1"/>
                  </a:moveTo>
                  <a:cubicBezTo>
                    <a:pt x="143" y="1"/>
                    <a:pt x="1" y="143"/>
                    <a:pt x="1" y="318"/>
                  </a:cubicBezTo>
                  <a:cubicBezTo>
                    <a:pt x="1" y="490"/>
                    <a:pt x="143" y="635"/>
                    <a:pt x="318" y="635"/>
                  </a:cubicBezTo>
                  <a:lnTo>
                    <a:pt x="3689" y="635"/>
                  </a:lnTo>
                  <a:cubicBezTo>
                    <a:pt x="3864" y="635"/>
                    <a:pt x="4006" y="490"/>
                    <a:pt x="4006" y="318"/>
                  </a:cubicBezTo>
                  <a:cubicBezTo>
                    <a:pt x="4006" y="143"/>
                    <a:pt x="3864" y="1"/>
                    <a:pt x="3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3"/>
            <p:cNvSpPr/>
            <p:nvPr/>
          </p:nvSpPr>
          <p:spPr>
            <a:xfrm>
              <a:off x="4391426" y="3433829"/>
              <a:ext cx="82234" cy="13032"/>
            </a:xfrm>
            <a:custGeom>
              <a:rect b="b" l="l" r="r" t="t"/>
              <a:pathLst>
                <a:path extrusionOk="0" h="635" w="4007">
                  <a:moveTo>
                    <a:pt x="318" y="1"/>
                  </a:moveTo>
                  <a:cubicBezTo>
                    <a:pt x="143" y="1"/>
                    <a:pt x="1" y="143"/>
                    <a:pt x="1" y="318"/>
                  </a:cubicBezTo>
                  <a:cubicBezTo>
                    <a:pt x="1" y="490"/>
                    <a:pt x="143" y="635"/>
                    <a:pt x="318" y="635"/>
                  </a:cubicBezTo>
                  <a:lnTo>
                    <a:pt x="3689" y="635"/>
                  </a:lnTo>
                  <a:cubicBezTo>
                    <a:pt x="3864" y="635"/>
                    <a:pt x="4006" y="490"/>
                    <a:pt x="4006" y="318"/>
                  </a:cubicBezTo>
                  <a:cubicBezTo>
                    <a:pt x="4006" y="143"/>
                    <a:pt x="3864" y="1"/>
                    <a:pt x="3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3"/>
            <p:cNvSpPr/>
            <p:nvPr/>
          </p:nvSpPr>
          <p:spPr>
            <a:xfrm>
              <a:off x="4391426" y="3491107"/>
              <a:ext cx="47653" cy="13032"/>
            </a:xfrm>
            <a:custGeom>
              <a:rect b="b" l="l" r="r" t="t"/>
              <a:pathLst>
                <a:path extrusionOk="0" h="635" w="2322">
                  <a:moveTo>
                    <a:pt x="318" y="0"/>
                  </a:moveTo>
                  <a:cubicBezTo>
                    <a:pt x="143" y="0"/>
                    <a:pt x="1" y="142"/>
                    <a:pt x="1" y="317"/>
                  </a:cubicBezTo>
                  <a:cubicBezTo>
                    <a:pt x="1" y="490"/>
                    <a:pt x="143" y="634"/>
                    <a:pt x="318" y="634"/>
                  </a:cubicBezTo>
                  <a:lnTo>
                    <a:pt x="2005" y="634"/>
                  </a:lnTo>
                  <a:cubicBezTo>
                    <a:pt x="2180" y="634"/>
                    <a:pt x="2322" y="490"/>
                    <a:pt x="2322" y="317"/>
                  </a:cubicBezTo>
                  <a:cubicBezTo>
                    <a:pt x="2322" y="142"/>
                    <a:pt x="2180"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3"/>
            <p:cNvSpPr/>
            <p:nvPr/>
          </p:nvSpPr>
          <p:spPr>
            <a:xfrm>
              <a:off x="4273175" y="3418211"/>
              <a:ext cx="101566" cy="101443"/>
            </a:xfrm>
            <a:custGeom>
              <a:rect b="b" l="l" r="r" t="t"/>
              <a:pathLst>
                <a:path extrusionOk="0" h="4943" w="4949">
                  <a:moveTo>
                    <a:pt x="2473" y="1782"/>
                  </a:moveTo>
                  <a:cubicBezTo>
                    <a:pt x="2674" y="1782"/>
                    <a:pt x="2835" y="1948"/>
                    <a:pt x="2835" y="2147"/>
                  </a:cubicBezTo>
                  <a:lnTo>
                    <a:pt x="2835" y="2314"/>
                  </a:lnTo>
                  <a:cubicBezTo>
                    <a:pt x="2835" y="2482"/>
                    <a:pt x="2726" y="2631"/>
                    <a:pt x="2563" y="2672"/>
                  </a:cubicBezTo>
                  <a:cubicBezTo>
                    <a:pt x="2531" y="2680"/>
                    <a:pt x="2500" y="2684"/>
                    <a:pt x="2469" y="2684"/>
                  </a:cubicBezTo>
                  <a:cubicBezTo>
                    <a:pt x="2269" y="2684"/>
                    <a:pt x="2107" y="2522"/>
                    <a:pt x="2107" y="2322"/>
                  </a:cubicBezTo>
                  <a:lnTo>
                    <a:pt x="2107" y="2152"/>
                  </a:lnTo>
                  <a:cubicBezTo>
                    <a:pt x="2107" y="1984"/>
                    <a:pt x="2218" y="1835"/>
                    <a:pt x="2381" y="1794"/>
                  </a:cubicBezTo>
                  <a:cubicBezTo>
                    <a:pt x="2412" y="1786"/>
                    <a:pt x="2443" y="1782"/>
                    <a:pt x="2473" y="1782"/>
                  </a:cubicBezTo>
                  <a:close/>
                  <a:moveTo>
                    <a:pt x="2478" y="626"/>
                  </a:moveTo>
                  <a:cubicBezTo>
                    <a:pt x="2587" y="626"/>
                    <a:pt x="2699" y="635"/>
                    <a:pt x="2812" y="655"/>
                  </a:cubicBezTo>
                  <a:cubicBezTo>
                    <a:pt x="3568" y="792"/>
                    <a:pt x="4164" y="1396"/>
                    <a:pt x="4296" y="2152"/>
                  </a:cubicBezTo>
                  <a:cubicBezTo>
                    <a:pt x="4380" y="2664"/>
                    <a:pt x="4261" y="3141"/>
                    <a:pt x="3999" y="3519"/>
                  </a:cubicBezTo>
                  <a:cubicBezTo>
                    <a:pt x="3827" y="3248"/>
                    <a:pt x="3586" y="3027"/>
                    <a:pt x="3299" y="2882"/>
                  </a:cubicBezTo>
                  <a:cubicBezTo>
                    <a:pt x="3406" y="2720"/>
                    <a:pt x="3474" y="2530"/>
                    <a:pt x="3474" y="2322"/>
                  </a:cubicBezTo>
                  <a:lnTo>
                    <a:pt x="3474" y="2164"/>
                  </a:lnTo>
                  <a:cubicBezTo>
                    <a:pt x="3474" y="1677"/>
                    <a:pt x="3129" y="1249"/>
                    <a:pt x="2650" y="1167"/>
                  </a:cubicBezTo>
                  <a:cubicBezTo>
                    <a:pt x="2589" y="1157"/>
                    <a:pt x="2530" y="1152"/>
                    <a:pt x="2472" y="1152"/>
                  </a:cubicBezTo>
                  <a:cubicBezTo>
                    <a:pt x="1921" y="1152"/>
                    <a:pt x="1475" y="1601"/>
                    <a:pt x="1475" y="2149"/>
                  </a:cubicBezTo>
                  <a:lnTo>
                    <a:pt x="1475" y="2322"/>
                  </a:lnTo>
                  <a:cubicBezTo>
                    <a:pt x="1475" y="2530"/>
                    <a:pt x="1538" y="2723"/>
                    <a:pt x="1650" y="2882"/>
                  </a:cubicBezTo>
                  <a:cubicBezTo>
                    <a:pt x="1366" y="3027"/>
                    <a:pt x="1125" y="3248"/>
                    <a:pt x="950" y="3519"/>
                  </a:cubicBezTo>
                  <a:cubicBezTo>
                    <a:pt x="744" y="3222"/>
                    <a:pt x="622" y="2862"/>
                    <a:pt x="622" y="2477"/>
                  </a:cubicBezTo>
                  <a:cubicBezTo>
                    <a:pt x="622" y="1457"/>
                    <a:pt x="1457" y="626"/>
                    <a:pt x="2478" y="626"/>
                  </a:cubicBezTo>
                  <a:close/>
                  <a:moveTo>
                    <a:pt x="2475" y="3314"/>
                  </a:moveTo>
                  <a:cubicBezTo>
                    <a:pt x="2931" y="3314"/>
                    <a:pt x="3337" y="3580"/>
                    <a:pt x="3527" y="3978"/>
                  </a:cubicBezTo>
                  <a:cubicBezTo>
                    <a:pt x="3231" y="4189"/>
                    <a:pt x="2865" y="4313"/>
                    <a:pt x="2475" y="4313"/>
                  </a:cubicBezTo>
                  <a:cubicBezTo>
                    <a:pt x="2084" y="4313"/>
                    <a:pt x="1721" y="4189"/>
                    <a:pt x="1422" y="3978"/>
                  </a:cubicBezTo>
                  <a:cubicBezTo>
                    <a:pt x="1612" y="3580"/>
                    <a:pt x="2018" y="3314"/>
                    <a:pt x="2475" y="3314"/>
                  </a:cubicBezTo>
                  <a:close/>
                  <a:moveTo>
                    <a:pt x="2475" y="0"/>
                  </a:moveTo>
                  <a:cubicBezTo>
                    <a:pt x="1112" y="0"/>
                    <a:pt x="1" y="1109"/>
                    <a:pt x="1" y="2474"/>
                  </a:cubicBezTo>
                  <a:cubicBezTo>
                    <a:pt x="1" y="3200"/>
                    <a:pt x="316" y="3852"/>
                    <a:pt x="815" y="4306"/>
                  </a:cubicBezTo>
                  <a:cubicBezTo>
                    <a:pt x="828" y="4321"/>
                    <a:pt x="846" y="4334"/>
                    <a:pt x="861" y="4344"/>
                  </a:cubicBezTo>
                  <a:cubicBezTo>
                    <a:pt x="1295" y="4719"/>
                    <a:pt x="1855" y="4942"/>
                    <a:pt x="2475" y="4942"/>
                  </a:cubicBezTo>
                  <a:cubicBezTo>
                    <a:pt x="3094" y="4942"/>
                    <a:pt x="3654" y="4714"/>
                    <a:pt x="4088" y="4344"/>
                  </a:cubicBezTo>
                  <a:cubicBezTo>
                    <a:pt x="4106" y="4334"/>
                    <a:pt x="4121" y="4321"/>
                    <a:pt x="4134" y="4306"/>
                  </a:cubicBezTo>
                  <a:cubicBezTo>
                    <a:pt x="4634" y="3852"/>
                    <a:pt x="4948" y="3200"/>
                    <a:pt x="4948" y="2474"/>
                  </a:cubicBezTo>
                  <a:cubicBezTo>
                    <a:pt x="4948" y="1109"/>
                    <a:pt x="3839" y="0"/>
                    <a:pt x="2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3"/>
            <p:cNvSpPr/>
            <p:nvPr/>
          </p:nvSpPr>
          <p:spPr>
            <a:xfrm>
              <a:off x="4242207" y="3382379"/>
              <a:ext cx="262955" cy="333244"/>
            </a:xfrm>
            <a:custGeom>
              <a:rect b="b" l="l" r="r" t="t"/>
              <a:pathLst>
                <a:path extrusionOk="0" h="16238" w="12813">
                  <a:moveTo>
                    <a:pt x="12178" y="635"/>
                  </a:moveTo>
                  <a:lnTo>
                    <a:pt x="12178" y="7802"/>
                  </a:lnTo>
                  <a:lnTo>
                    <a:pt x="7685" y="7802"/>
                  </a:lnTo>
                  <a:cubicBezTo>
                    <a:pt x="7525" y="7802"/>
                    <a:pt x="7383" y="7916"/>
                    <a:pt x="7360" y="8071"/>
                  </a:cubicBezTo>
                  <a:cubicBezTo>
                    <a:pt x="7332" y="8269"/>
                    <a:pt x="7485" y="8436"/>
                    <a:pt x="7675" y="8436"/>
                  </a:cubicBezTo>
                  <a:lnTo>
                    <a:pt x="12178" y="8436"/>
                  </a:lnTo>
                  <a:lnTo>
                    <a:pt x="12178" y="15604"/>
                  </a:lnTo>
                  <a:lnTo>
                    <a:pt x="635" y="15604"/>
                  </a:lnTo>
                  <a:lnTo>
                    <a:pt x="635" y="8436"/>
                  </a:lnTo>
                  <a:lnTo>
                    <a:pt x="5128" y="8436"/>
                  </a:lnTo>
                  <a:cubicBezTo>
                    <a:pt x="5288" y="8436"/>
                    <a:pt x="5430" y="8322"/>
                    <a:pt x="5452" y="8168"/>
                  </a:cubicBezTo>
                  <a:cubicBezTo>
                    <a:pt x="5480" y="7970"/>
                    <a:pt x="5328" y="7802"/>
                    <a:pt x="5138" y="7802"/>
                  </a:cubicBezTo>
                  <a:lnTo>
                    <a:pt x="635" y="7802"/>
                  </a:lnTo>
                  <a:lnTo>
                    <a:pt x="635" y="635"/>
                  </a:lnTo>
                  <a:close/>
                  <a:moveTo>
                    <a:pt x="318" y="1"/>
                  </a:moveTo>
                  <a:cubicBezTo>
                    <a:pt x="142" y="1"/>
                    <a:pt x="0" y="143"/>
                    <a:pt x="0" y="318"/>
                  </a:cubicBezTo>
                  <a:lnTo>
                    <a:pt x="0" y="15921"/>
                  </a:lnTo>
                  <a:cubicBezTo>
                    <a:pt x="0" y="16096"/>
                    <a:pt x="142" y="16238"/>
                    <a:pt x="318" y="16238"/>
                  </a:cubicBezTo>
                  <a:lnTo>
                    <a:pt x="12495" y="16238"/>
                  </a:lnTo>
                  <a:cubicBezTo>
                    <a:pt x="12670" y="16238"/>
                    <a:pt x="12812" y="16096"/>
                    <a:pt x="12812" y="15921"/>
                  </a:cubicBezTo>
                  <a:lnTo>
                    <a:pt x="12812" y="318"/>
                  </a:lnTo>
                  <a:cubicBezTo>
                    <a:pt x="12812" y="143"/>
                    <a:pt x="12670" y="1"/>
                    <a:pt x="12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3"/>
            <p:cNvSpPr/>
            <p:nvPr/>
          </p:nvSpPr>
          <p:spPr>
            <a:xfrm>
              <a:off x="4391426" y="3622574"/>
              <a:ext cx="82234" cy="13032"/>
            </a:xfrm>
            <a:custGeom>
              <a:rect b="b" l="l" r="r" t="t"/>
              <a:pathLst>
                <a:path extrusionOk="0" h="635" w="4007">
                  <a:moveTo>
                    <a:pt x="318" y="0"/>
                  </a:moveTo>
                  <a:cubicBezTo>
                    <a:pt x="143" y="0"/>
                    <a:pt x="1" y="142"/>
                    <a:pt x="1" y="317"/>
                  </a:cubicBezTo>
                  <a:cubicBezTo>
                    <a:pt x="1" y="490"/>
                    <a:pt x="143" y="634"/>
                    <a:pt x="318" y="634"/>
                  </a:cubicBezTo>
                  <a:lnTo>
                    <a:pt x="3689" y="634"/>
                  </a:lnTo>
                  <a:cubicBezTo>
                    <a:pt x="3864" y="634"/>
                    <a:pt x="4006" y="490"/>
                    <a:pt x="4006" y="317"/>
                  </a:cubicBezTo>
                  <a:cubicBezTo>
                    <a:pt x="4006" y="142"/>
                    <a:pt x="3867" y="0"/>
                    <a:pt x="3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3"/>
            <p:cNvSpPr/>
            <p:nvPr/>
          </p:nvSpPr>
          <p:spPr>
            <a:xfrm>
              <a:off x="4391426" y="3593925"/>
              <a:ext cx="82234" cy="13052"/>
            </a:xfrm>
            <a:custGeom>
              <a:rect b="b" l="l" r="r" t="t"/>
              <a:pathLst>
                <a:path extrusionOk="0" h="636" w="4007">
                  <a:moveTo>
                    <a:pt x="318" y="1"/>
                  </a:moveTo>
                  <a:cubicBezTo>
                    <a:pt x="143" y="1"/>
                    <a:pt x="1" y="143"/>
                    <a:pt x="1" y="318"/>
                  </a:cubicBezTo>
                  <a:cubicBezTo>
                    <a:pt x="1" y="490"/>
                    <a:pt x="143" y="635"/>
                    <a:pt x="318" y="635"/>
                  </a:cubicBezTo>
                  <a:lnTo>
                    <a:pt x="3689" y="635"/>
                  </a:lnTo>
                  <a:cubicBezTo>
                    <a:pt x="3864" y="635"/>
                    <a:pt x="4006" y="490"/>
                    <a:pt x="4006" y="318"/>
                  </a:cubicBezTo>
                  <a:cubicBezTo>
                    <a:pt x="4006" y="143"/>
                    <a:pt x="3867" y="1"/>
                    <a:pt x="36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3"/>
            <p:cNvSpPr/>
            <p:nvPr/>
          </p:nvSpPr>
          <p:spPr>
            <a:xfrm>
              <a:off x="4391426" y="3651203"/>
              <a:ext cx="47653" cy="13032"/>
            </a:xfrm>
            <a:custGeom>
              <a:rect b="b" l="l" r="r" t="t"/>
              <a:pathLst>
                <a:path extrusionOk="0" h="635" w="2322">
                  <a:moveTo>
                    <a:pt x="318" y="1"/>
                  </a:moveTo>
                  <a:cubicBezTo>
                    <a:pt x="145" y="1"/>
                    <a:pt x="1" y="143"/>
                    <a:pt x="1" y="318"/>
                  </a:cubicBezTo>
                  <a:cubicBezTo>
                    <a:pt x="1" y="490"/>
                    <a:pt x="145" y="635"/>
                    <a:pt x="318" y="635"/>
                  </a:cubicBezTo>
                  <a:lnTo>
                    <a:pt x="2005" y="635"/>
                  </a:lnTo>
                  <a:cubicBezTo>
                    <a:pt x="2180" y="635"/>
                    <a:pt x="2322" y="490"/>
                    <a:pt x="2322" y="318"/>
                  </a:cubicBezTo>
                  <a:cubicBezTo>
                    <a:pt x="2322" y="143"/>
                    <a:pt x="2180" y="1"/>
                    <a:pt x="20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3"/>
            <p:cNvSpPr/>
            <p:nvPr/>
          </p:nvSpPr>
          <p:spPr>
            <a:xfrm>
              <a:off x="4273175" y="3578307"/>
              <a:ext cx="101566" cy="101443"/>
            </a:xfrm>
            <a:custGeom>
              <a:rect b="b" l="l" r="r" t="t"/>
              <a:pathLst>
                <a:path extrusionOk="0" h="4943" w="4949">
                  <a:moveTo>
                    <a:pt x="2473" y="1783"/>
                  </a:moveTo>
                  <a:cubicBezTo>
                    <a:pt x="2674" y="1783"/>
                    <a:pt x="2835" y="1949"/>
                    <a:pt x="2835" y="2147"/>
                  </a:cubicBezTo>
                  <a:lnTo>
                    <a:pt x="2835" y="2314"/>
                  </a:lnTo>
                  <a:cubicBezTo>
                    <a:pt x="2835" y="2482"/>
                    <a:pt x="2726" y="2632"/>
                    <a:pt x="2563" y="2672"/>
                  </a:cubicBezTo>
                  <a:cubicBezTo>
                    <a:pt x="2531" y="2680"/>
                    <a:pt x="2500" y="2684"/>
                    <a:pt x="2469" y="2684"/>
                  </a:cubicBezTo>
                  <a:cubicBezTo>
                    <a:pt x="2269" y="2684"/>
                    <a:pt x="2107" y="2522"/>
                    <a:pt x="2107" y="2322"/>
                  </a:cubicBezTo>
                  <a:lnTo>
                    <a:pt x="2107" y="2152"/>
                  </a:lnTo>
                  <a:cubicBezTo>
                    <a:pt x="2107" y="1985"/>
                    <a:pt x="2218" y="1835"/>
                    <a:pt x="2381" y="1794"/>
                  </a:cubicBezTo>
                  <a:cubicBezTo>
                    <a:pt x="2412" y="1786"/>
                    <a:pt x="2443" y="1783"/>
                    <a:pt x="2473" y="1783"/>
                  </a:cubicBezTo>
                  <a:close/>
                  <a:moveTo>
                    <a:pt x="2472" y="625"/>
                  </a:moveTo>
                  <a:cubicBezTo>
                    <a:pt x="3492" y="625"/>
                    <a:pt x="4324" y="1456"/>
                    <a:pt x="4324" y="2477"/>
                  </a:cubicBezTo>
                  <a:cubicBezTo>
                    <a:pt x="4319" y="2862"/>
                    <a:pt x="4202" y="3223"/>
                    <a:pt x="3997" y="3520"/>
                  </a:cubicBezTo>
                  <a:cubicBezTo>
                    <a:pt x="3822" y="3248"/>
                    <a:pt x="3581" y="3027"/>
                    <a:pt x="3297" y="2883"/>
                  </a:cubicBezTo>
                  <a:cubicBezTo>
                    <a:pt x="3403" y="2720"/>
                    <a:pt x="3469" y="2530"/>
                    <a:pt x="3469" y="2322"/>
                  </a:cubicBezTo>
                  <a:lnTo>
                    <a:pt x="3469" y="2165"/>
                  </a:lnTo>
                  <a:cubicBezTo>
                    <a:pt x="3469" y="1678"/>
                    <a:pt x="3124" y="1249"/>
                    <a:pt x="2645" y="1168"/>
                  </a:cubicBezTo>
                  <a:cubicBezTo>
                    <a:pt x="2585" y="1157"/>
                    <a:pt x="2526" y="1152"/>
                    <a:pt x="2468" y="1152"/>
                  </a:cubicBezTo>
                  <a:cubicBezTo>
                    <a:pt x="1919" y="1152"/>
                    <a:pt x="1472" y="1601"/>
                    <a:pt x="1472" y="2150"/>
                  </a:cubicBezTo>
                  <a:lnTo>
                    <a:pt x="1472" y="2322"/>
                  </a:lnTo>
                  <a:cubicBezTo>
                    <a:pt x="1472" y="2530"/>
                    <a:pt x="1536" y="2723"/>
                    <a:pt x="1647" y="2883"/>
                  </a:cubicBezTo>
                  <a:cubicBezTo>
                    <a:pt x="1361" y="3027"/>
                    <a:pt x="1120" y="3248"/>
                    <a:pt x="945" y="3520"/>
                  </a:cubicBezTo>
                  <a:cubicBezTo>
                    <a:pt x="686" y="3142"/>
                    <a:pt x="562" y="2659"/>
                    <a:pt x="650" y="2152"/>
                  </a:cubicBezTo>
                  <a:cubicBezTo>
                    <a:pt x="780" y="1396"/>
                    <a:pt x="1376" y="792"/>
                    <a:pt x="2135" y="655"/>
                  </a:cubicBezTo>
                  <a:cubicBezTo>
                    <a:pt x="2249" y="635"/>
                    <a:pt x="2361" y="625"/>
                    <a:pt x="2472" y="625"/>
                  </a:cubicBezTo>
                  <a:close/>
                  <a:moveTo>
                    <a:pt x="2475" y="3314"/>
                  </a:moveTo>
                  <a:cubicBezTo>
                    <a:pt x="2931" y="3314"/>
                    <a:pt x="3337" y="3580"/>
                    <a:pt x="3527" y="3979"/>
                  </a:cubicBezTo>
                  <a:cubicBezTo>
                    <a:pt x="3231" y="4189"/>
                    <a:pt x="2865" y="4314"/>
                    <a:pt x="2475" y="4314"/>
                  </a:cubicBezTo>
                  <a:cubicBezTo>
                    <a:pt x="2084" y="4314"/>
                    <a:pt x="1721" y="4189"/>
                    <a:pt x="1422" y="3979"/>
                  </a:cubicBezTo>
                  <a:cubicBezTo>
                    <a:pt x="1612" y="3580"/>
                    <a:pt x="2018" y="3314"/>
                    <a:pt x="2475" y="3314"/>
                  </a:cubicBezTo>
                  <a:close/>
                  <a:moveTo>
                    <a:pt x="2475" y="1"/>
                  </a:moveTo>
                  <a:cubicBezTo>
                    <a:pt x="1112" y="1"/>
                    <a:pt x="1" y="1109"/>
                    <a:pt x="1" y="2474"/>
                  </a:cubicBezTo>
                  <a:cubicBezTo>
                    <a:pt x="1" y="3200"/>
                    <a:pt x="316" y="3852"/>
                    <a:pt x="815" y="4306"/>
                  </a:cubicBezTo>
                  <a:cubicBezTo>
                    <a:pt x="828" y="4321"/>
                    <a:pt x="846" y="4334"/>
                    <a:pt x="861" y="4344"/>
                  </a:cubicBezTo>
                  <a:cubicBezTo>
                    <a:pt x="1295" y="4720"/>
                    <a:pt x="1855" y="4943"/>
                    <a:pt x="2475" y="4943"/>
                  </a:cubicBezTo>
                  <a:cubicBezTo>
                    <a:pt x="3094" y="4943"/>
                    <a:pt x="3654" y="4714"/>
                    <a:pt x="4088" y="4344"/>
                  </a:cubicBezTo>
                  <a:cubicBezTo>
                    <a:pt x="4103" y="4331"/>
                    <a:pt x="4121" y="4319"/>
                    <a:pt x="4134" y="4306"/>
                  </a:cubicBezTo>
                  <a:cubicBezTo>
                    <a:pt x="4634" y="3852"/>
                    <a:pt x="4948" y="3200"/>
                    <a:pt x="4948" y="2474"/>
                  </a:cubicBezTo>
                  <a:cubicBezTo>
                    <a:pt x="4948" y="1109"/>
                    <a:pt x="3839" y="1"/>
                    <a:pt x="2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3"/>
            <p:cNvSpPr/>
            <p:nvPr/>
          </p:nvSpPr>
          <p:spPr>
            <a:xfrm>
              <a:off x="4366902" y="3542537"/>
              <a:ext cx="13032" cy="13052"/>
            </a:xfrm>
            <a:custGeom>
              <a:rect b="b" l="l" r="r" t="t"/>
              <a:pathLst>
                <a:path extrusionOk="0" h="636" w="635">
                  <a:moveTo>
                    <a:pt x="318" y="1"/>
                  </a:moveTo>
                  <a:cubicBezTo>
                    <a:pt x="234" y="1"/>
                    <a:pt x="153" y="36"/>
                    <a:pt x="92" y="95"/>
                  </a:cubicBezTo>
                  <a:cubicBezTo>
                    <a:pt x="34" y="153"/>
                    <a:pt x="1" y="234"/>
                    <a:pt x="1" y="318"/>
                  </a:cubicBezTo>
                  <a:cubicBezTo>
                    <a:pt x="1" y="402"/>
                    <a:pt x="36" y="483"/>
                    <a:pt x="92" y="544"/>
                  </a:cubicBezTo>
                  <a:cubicBezTo>
                    <a:pt x="150" y="605"/>
                    <a:pt x="231" y="635"/>
                    <a:pt x="318" y="635"/>
                  </a:cubicBezTo>
                  <a:cubicBezTo>
                    <a:pt x="404" y="635"/>
                    <a:pt x="483" y="602"/>
                    <a:pt x="543" y="544"/>
                  </a:cubicBezTo>
                  <a:cubicBezTo>
                    <a:pt x="604" y="488"/>
                    <a:pt x="635" y="404"/>
                    <a:pt x="635" y="318"/>
                  </a:cubicBezTo>
                  <a:cubicBezTo>
                    <a:pt x="635" y="237"/>
                    <a:pt x="599" y="153"/>
                    <a:pt x="543" y="95"/>
                  </a:cubicBezTo>
                  <a:cubicBezTo>
                    <a:pt x="483" y="36"/>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113"/>
          <p:cNvGrpSpPr/>
          <p:nvPr/>
        </p:nvGrpSpPr>
        <p:grpSpPr>
          <a:xfrm>
            <a:off x="4805303" y="3417124"/>
            <a:ext cx="333285" cy="263612"/>
            <a:chOff x="4805303" y="3417124"/>
            <a:chExt cx="333285" cy="263612"/>
          </a:xfrm>
        </p:grpSpPr>
        <p:sp>
          <p:nvSpPr>
            <p:cNvPr id="4541" name="Google Shape;4541;p113"/>
            <p:cNvSpPr/>
            <p:nvPr/>
          </p:nvSpPr>
          <p:spPr>
            <a:xfrm>
              <a:off x="4805303" y="3417124"/>
              <a:ext cx="333285" cy="263612"/>
            </a:xfrm>
            <a:custGeom>
              <a:rect b="b" l="l" r="r" t="t"/>
              <a:pathLst>
                <a:path extrusionOk="0" h="12845" w="16240">
                  <a:moveTo>
                    <a:pt x="1715" y="639"/>
                  </a:moveTo>
                  <a:lnTo>
                    <a:pt x="1715" y="6094"/>
                  </a:lnTo>
                  <a:lnTo>
                    <a:pt x="637" y="6094"/>
                  </a:lnTo>
                  <a:lnTo>
                    <a:pt x="637" y="639"/>
                  </a:lnTo>
                  <a:close/>
                  <a:moveTo>
                    <a:pt x="15606" y="639"/>
                  </a:moveTo>
                  <a:lnTo>
                    <a:pt x="15606" y="6094"/>
                  </a:lnTo>
                  <a:lnTo>
                    <a:pt x="14527" y="6094"/>
                  </a:lnTo>
                  <a:lnTo>
                    <a:pt x="14527" y="639"/>
                  </a:lnTo>
                  <a:close/>
                  <a:moveTo>
                    <a:pt x="4800" y="6710"/>
                  </a:moveTo>
                  <a:cubicBezTo>
                    <a:pt x="4919" y="6710"/>
                    <a:pt x="5038" y="6755"/>
                    <a:pt x="5128" y="6845"/>
                  </a:cubicBezTo>
                  <a:cubicBezTo>
                    <a:pt x="5216" y="6934"/>
                    <a:pt x="5265" y="7048"/>
                    <a:pt x="5265" y="7172"/>
                  </a:cubicBezTo>
                  <a:cubicBezTo>
                    <a:pt x="5265" y="7297"/>
                    <a:pt x="5216" y="7413"/>
                    <a:pt x="5128" y="7500"/>
                  </a:cubicBezTo>
                  <a:lnTo>
                    <a:pt x="4148" y="8479"/>
                  </a:lnTo>
                  <a:cubicBezTo>
                    <a:pt x="4058" y="8570"/>
                    <a:pt x="3939" y="8616"/>
                    <a:pt x="3819" y="8616"/>
                  </a:cubicBezTo>
                  <a:cubicBezTo>
                    <a:pt x="3701" y="8616"/>
                    <a:pt x="3582" y="8571"/>
                    <a:pt x="3491" y="8481"/>
                  </a:cubicBezTo>
                  <a:cubicBezTo>
                    <a:pt x="3311" y="8301"/>
                    <a:pt x="3311" y="8007"/>
                    <a:pt x="3491" y="7824"/>
                  </a:cubicBezTo>
                  <a:lnTo>
                    <a:pt x="3920" y="7398"/>
                  </a:lnTo>
                  <a:lnTo>
                    <a:pt x="3923" y="7398"/>
                  </a:lnTo>
                  <a:cubicBezTo>
                    <a:pt x="3928" y="7398"/>
                    <a:pt x="3923" y="7398"/>
                    <a:pt x="3923" y="7393"/>
                  </a:cubicBezTo>
                  <a:lnTo>
                    <a:pt x="4473" y="6845"/>
                  </a:lnTo>
                  <a:cubicBezTo>
                    <a:pt x="4563" y="6755"/>
                    <a:pt x="4682" y="6710"/>
                    <a:pt x="4800" y="6710"/>
                  </a:cubicBezTo>
                  <a:close/>
                  <a:moveTo>
                    <a:pt x="5901" y="7814"/>
                  </a:moveTo>
                  <a:cubicBezTo>
                    <a:pt x="6026" y="7814"/>
                    <a:pt x="6142" y="7862"/>
                    <a:pt x="6229" y="7951"/>
                  </a:cubicBezTo>
                  <a:cubicBezTo>
                    <a:pt x="6409" y="8131"/>
                    <a:pt x="6409" y="8428"/>
                    <a:pt x="6229" y="8608"/>
                  </a:cubicBezTo>
                  <a:lnTo>
                    <a:pt x="5249" y="9587"/>
                  </a:lnTo>
                  <a:cubicBezTo>
                    <a:pt x="5161" y="9676"/>
                    <a:pt x="5043" y="9720"/>
                    <a:pt x="4924" y="9720"/>
                  </a:cubicBezTo>
                  <a:cubicBezTo>
                    <a:pt x="4805" y="9720"/>
                    <a:pt x="4685" y="9675"/>
                    <a:pt x="4595" y="9585"/>
                  </a:cubicBezTo>
                  <a:cubicBezTo>
                    <a:pt x="4506" y="9496"/>
                    <a:pt x="4458" y="9382"/>
                    <a:pt x="4458" y="9258"/>
                  </a:cubicBezTo>
                  <a:cubicBezTo>
                    <a:pt x="4458" y="9136"/>
                    <a:pt x="4506" y="9017"/>
                    <a:pt x="4595" y="8933"/>
                  </a:cubicBezTo>
                  <a:lnTo>
                    <a:pt x="5574" y="7951"/>
                  </a:lnTo>
                  <a:cubicBezTo>
                    <a:pt x="5663" y="7862"/>
                    <a:pt x="5777" y="7814"/>
                    <a:pt x="5901" y="7814"/>
                  </a:cubicBezTo>
                  <a:close/>
                  <a:moveTo>
                    <a:pt x="7008" y="8915"/>
                  </a:moveTo>
                  <a:cubicBezTo>
                    <a:pt x="7127" y="8915"/>
                    <a:pt x="7246" y="8961"/>
                    <a:pt x="7335" y="9052"/>
                  </a:cubicBezTo>
                  <a:cubicBezTo>
                    <a:pt x="7424" y="9141"/>
                    <a:pt x="7472" y="9255"/>
                    <a:pt x="7472" y="9379"/>
                  </a:cubicBezTo>
                  <a:cubicBezTo>
                    <a:pt x="7472" y="9504"/>
                    <a:pt x="7424" y="9620"/>
                    <a:pt x="7335" y="9707"/>
                  </a:cubicBezTo>
                  <a:lnTo>
                    <a:pt x="6356" y="10686"/>
                  </a:lnTo>
                  <a:cubicBezTo>
                    <a:pt x="6269" y="10777"/>
                    <a:pt x="6153" y="10826"/>
                    <a:pt x="6028" y="10826"/>
                  </a:cubicBezTo>
                  <a:cubicBezTo>
                    <a:pt x="5906" y="10826"/>
                    <a:pt x="5787" y="10777"/>
                    <a:pt x="5701" y="10689"/>
                  </a:cubicBezTo>
                  <a:cubicBezTo>
                    <a:pt x="5521" y="10508"/>
                    <a:pt x="5521" y="10214"/>
                    <a:pt x="5701" y="10031"/>
                  </a:cubicBezTo>
                  <a:lnTo>
                    <a:pt x="6683" y="9052"/>
                  </a:lnTo>
                  <a:cubicBezTo>
                    <a:pt x="6772" y="8961"/>
                    <a:pt x="6891" y="8915"/>
                    <a:pt x="7008" y="8915"/>
                  </a:cubicBezTo>
                  <a:close/>
                  <a:moveTo>
                    <a:pt x="5620" y="645"/>
                  </a:moveTo>
                  <a:cubicBezTo>
                    <a:pt x="6097" y="645"/>
                    <a:pt x="6551" y="797"/>
                    <a:pt x="6926" y="1081"/>
                  </a:cubicBezTo>
                  <a:lnTo>
                    <a:pt x="5719" y="2289"/>
                  </a:lnTo>
                  <a:cubicBezTo>
                    <a:pt x="5254" y="2750"/>
                    <a:pt x="5252" y="3506"/>
                    <a:pt x="5711" y="3968"/>
                  </a:cubicBezTo>
                  <a:cubicBezTo>
                    <a:pt x="5945" y="4206"/>
                    <a:pt x="6252" y="4328"/>
                    <a:pt x="6561" y="4328"/>
                  </a:cubicBezTo>
                  <a:cubicBezTo>
                    <a:pt x="6802" y="4328"/>
                    <a:pt x="7048" y="4255"/>
                    <a:pt x="7259" y="4102"/>
                  </a:cubicBezTo>
                  <a:lnTo>
                    <a:pt x="8284" y="3367"/>
                  </a:lnTo>
                  <a:lnTo>
                    <a:pt x="12356" y="7439"/>
                  </a:lnTo>
                  <a:lnTo>
                    <a:pt x="13043" y="8126"/>
                  </a:lnTo>
                  <a:cubicBezTo>
                    <a:pt x="13132" y="8210"/>
                    <a:pt x="13180" y="8327"/>
                    <a:pt x="13180" y="8451"/>
                  </a:cubicBezTo>
                  <a:cubicBezTo>
                    <a:pt x="13180" y="8621"/>
                    <a:pt x="13084" y="8781"/>
                    <a:pt x="12924" y="8864"/>
                  </a:cubicBezTo>
                  <a:cubicBezTo>
                    <a:pt x="12904" y="8875"/>
                    <a:pt x="12886" y="8885"/>
                    <a:pt x="12863" y="8890"/>
                  </a:cubicBezTo>
                  <a:cubicBezTo>
                    <a:pt x="12813" y="8906"/>
                    <a:pt x="12763" y="8913"/>
                    <a:pt x="12714" y="8913"/>
                  </a:cubicBezTo>
                  <a:cubicBezTo>
                    <a:pt x="12591" y="8913"/>
                    <a:pt x="12475" y="8865"/>
                    <a:pt x="12386" y="8776"/>
                  </a:cubicBezTo>
                  <a:lnTo>
                    <a:pt x="10323" y="6713"/>
                  </a:lnTo>
                  <a:cubicBezTo>
                    <a:pt x="10261" y="6651"/>
                    <a:pt x="10180" y="6620"/>
                    <a:pt x="10099" y="6620"/>
                  </a:cubicBezTo>
                  <a:cubicBezTo>
                    <a:pt x="10017" y="6620"/>
                    <a:pt x="9935" y="6651"/>
                    <a:pt x="9872" y="6713"/>
                  </a:cubicBezTo>
                  <a:cubicBezTo>
                    <a:pt x="9750" y="6835"/>
                    <a:pt x="9750" y="7038"/>
                    <a:pt x="9872" y="7162"/>
                  </a:cubicBezTo>
                  <a:lnTo>
                    <a:pt x="10263" y="7553"/>
                  </a:lnTo>
                  <a:lnTo>
                    <a:pt x="11932" y="9220"/>
                  </a:lnTo>
                  <a:cubicBezTo>
                    <a:pt x="12089" y="9379"/>
                    <a:pt x="12122" y="9633"/>
                    <a:pt x="11995" y="9821"/>
                  </a:cubicBezTo>
                  <a:cubicBezTo>
                    <a:pt x="11900" y="9955"/>
                    <a:pt x="11755" y="10022"/>
                    <a:pt x="11610" y="10022"/>
                  </a:cubicBezTo>
                  <a:cubicBezTo>
                    <a:pt x="11492" y="10022"/>
                    <a:pt x="11374" y="9977"/>
                    <a:pt x="11285" y="9887"/>
                  </a:cubicBezTo>
                  <a:lnTo>
                    <a:pt x="9611" y="8212"/>
                  </a:lnTo>
                  <a:lnTo>
                    <a:pt x="9220" y="7822"/>
                  </a:lnTo>
                  <a:cubicBezTo>
                    <a:pt x="9158" y="7760"/>
                    <a:pt x="9076" y="7728"/>
                    <a:pt x="8994" y="7728"/>
                  </a:cubicBezTo>
                  <a:cubicBezTo>
                    <a:pt x="8912" y="7728"/>
                    <a:pt x="8830" y="7760"/>
                    <a:pt x="8768" y="7822"/>
                  </a:cubicBezTo>
                  <a:cubicBezTo>
                    <a:pt x="8646" y="7946"/>
                    <a:pt x="8646" y="8149"/>
                    <a:pt x="8768" y="8271"/>
                  </a:cubicBezTo>
                  <a:lnTo>
                    <a:pt x="9159" y="8661"/>
                  </a:lnTo>
                  <a:lnTo>
                    <a:pt x="10833" y="10336"/>
                  </a:lnTo>
                  <a:cubicBezTo>
                    <a:pt x="10922" y="10425"/>
                    <a:pt x="10970" y="10539"/>
                    <a:pt x="10970" y="10666"/>
                  </a:cubicBezTo>
                  <a:cubicBezTo>
                    <a:pt x="10970" y="10790"/>
                    <a:pt x="10922" y="10907"/>
                    <a:pt x="10833" y="10993"/>
                  </a:cubicBezTo>
                  <a:cubicBezTo>
                    <a:pt x="10743" y="11083"/>
                    <a:pt x="10625" y="11128"/>
                    <a:pt x="10506" y="11128"/>
                  </a:cubicBezTo>
                  <a:cubicBezTo>
                    <a:pt x="10387" y="11128"/>
                    <a:pt x="10268" y="11083"/>
                    <a:pt x="10176" y="10993"/>
                  </a:cubicBezTo>
                  <a:lnTo>
                    <a:pt x="8905" y="9722"/>
                  </a:lnTo>
                  <a:cubicBezTo>
                    <a:pt x="8895" y="9712"/>
                    <a:pt x="8882" y="9702"/>
                    <a:pt x="8875" y="9694"/>
                  </a:cubicBezTo>
                  <a:cubicBezTo>
                    <a:pt x="8667" y="9501"/>
                    <a:pt x="8406" y="9402"/>
                    <a:pt x="8141" y="9402"/>
                  </a:cubicBezTo>
                  <a:cubicBezTo>
                    <a:pt x="8135" y="9402"/>
                    <a:pt x="8128" y="9402"/>
                    <a:pt x="8121" y="9402"/>
                  </a:cubicBezTo>
                  <a:lnTo>
                    <a:pt x="8121" y="9395"/>
                  </a:lnTo>
                  <a:cubicBezTo>
                    <a:pt x="8121" y="9100"/>
                    <a:pt x="8007" y="8824"/>
                    <a:pt x="7799" y="8618"/>
                  </a:cubicBezTo>
                  <a:cubicBezTo>
                    <a:pt x="7588" y="8407"/>
                    <a:pt x="7309" y="8299"/>
                    <a:pt x="7034" y="8299"/>
                  </a:cubicBezTo>
                  <a:cubicBezTo>
                    <a:pt x="7028" y="8299"/>
                    <a:pt x="7021" y="8299"/>
                    <a:pt x="7015" y="8299"/>
                  </a:cubicBezTo>
                  <a:cubicBezTo>
                    <a:pt x="7018" y="8015"/>
                    <a:pt x="6911" y="7730"/>
                    <a:pt x="6696" y="7515"/>
                  </a:cubicBezTo>
                  <a:cubicBezTo>
                    <a:pt x="6490" y="7309"/>
                    <a:pt x="6213" y="7190"/>
                    <a:pt x="5919" y="7190"/>
                  </a:cubicBezTo>
                  <a:lnTo>
                    <a:pt x="5912" y="7190"/>
                  </a:lnTo>
                  <a:lnTo>
                    <a:pt x="5912" y="7185"/>
                  </a:lnTo>
                  <a:cubicBezTo>
                    <a:pt x="5912" y="6891"/>
                    <a:pt x="5797" y="6614"/>
                    <a:pt x="5589" y="6409"/>
                  </a:cubicBezTo>
                  <a:cubicBezTo>
                    <a:pt x="5375" y="6194"/>
                    <a:pt x="5093" y="6087"/>
                    <a:pt x="4812" y="6087"/>
                  </a:cubicBezTo>
                  <a:cubicBezTo>
                    <a:pt x="4530" y="6087"/>
                    <a:pt x="4249" y="6194"/>
                    <a:pt x="4034" y="6409"/>
                  </a:cubicBezTo>
                  <a:lnTo>
                    <a:pt x="3707" y="6733"/>
                  </a:lnTo>
                  <a:lnTo>
                    <a:pt x="3167" y="6193"/>
                  </a:lnTo>
                  <a:cubicBezTo>
                    <a:pt x="3106" y="6132"/>
                    <a:pt x="3027" y="6099"/>
                    <a:pt x="2941" y="6099"/>
                  </a:cubicBezTo>
                  <a:lnTo>
                    <a:pt x="2350" y="6099"/>
                  </a:lnTo>
                  <a:lnTo>
                    <a:pt x="2350" y="645"/>
                  </a:lnTo>
                  <a:close/>
                  <a:moveTo>
                    <a:pt x="8111" y="10023"/>
                  </a:moveTo>
                  <a:cubicBezTo>
                    <a:pt x="8230" y="10023"/>
                    <a:pt x="8348" y="10068"/>
                    <a:pt x="8438" y="10158"/>
                  </a:cubicBezTo>
                  <a:cubicBezTo>
                    <a:pt x="8619" y="10338"/>
                    <a:pt x="8619" y="10635"/>
                    <a:pt x="8438" y="10815"/>
                  </a:cubicBezTo>
                  <a:lnTo>
                    <a:pt x="7459" y="11792"/>
                  </a:lnTo>
                  <a:cubicBezTo>
                    <a:pt x="7369" y="11882"/>
                    <a:pt x="7250" y="11927"/>
                    <a:pt x="7132" y="11927"/>
                  </a:cubicBezTo>
                  <a:cubicBezTo>
                    <a:pt x="7013" y="11927"/>
                    <a:pt x="6893" y="11882"/>
                    <a:pt x="6802" y="11792"/>
                  </a:cubicBezTo>
                  <a:cubicBezTo>
                    <a:pt x="6713" y="11703"/>
                    <a:pt x="6668" y="11589"/>
                    <a:pt x="6668" y="11465"/>
                  </a:cubicBezTo>
                  <a:cubicBezTo>
                    <a:pt x="6668" y="11343"/>
                    <a:pt x="6713" y="11224"/>
                    <a:pt x="6802" y="11140"/>
                  </a:cubicBezTo>
                  <a:lnTo>
                    <a:pt x="7784" y="10158"/>
                  </a:lnTo>
                  <a:cubicBezTo>
                    <a:pt x="7874" y="10068"/>
                    <a:pt x="7993" y="10023"/>
                    <a:pt x="8111" y="10023"/>
                  </a:cubicBezTo>
                  <a:close/>
                  <a:moveTo>
                    <a:pt x="9146" y="10861"/>
                  </a:moveTo>
                  <a:lnTo>
                    <a:pt x="9715" y="11427"/>
                  </a:lnTo>
                  <a:cubicBezTo>
                    <a:pt x="9892" y="11604"/>
                    <a:pt x="9892" y="11901"/>
                    <a:pt x="9712" y="12081"/>
                  </a:cubicBezTo>
                  <a:cubicBezTo>
                    <a:pt x="9621" y="12171"/>
                    <a:pt x="9501" y="12216"/>
                    <a:pt x="9383" y="12216"/>
                  </a:cubicBezTo>
                  <a:cubicBezTo>
                    <a:pt x="9264" y="12216"/>
                    <a:pt x="9145" y="12171"/>
                    <a:pt x="9055" y="12081"/>
                  </a:cubicBezTo>
                  <a:lnTo>
                    <a:pt x="8578" y="11604"/>
                  </a:lnTo>
                  <a:cubicBezTo>
                    <a:pt x="8573" y="11599"/>
                    <a:pt x="8565" y="11597"/>
                    <a:pt x="8563" y="11589"/>
                  </a:cubicBezTo>
                  <a:lnTo>
                    <a:pt x="8890" y="11262"/>
                  </a:lnTo>
                  <a:cubicBezTo>
                    <a:pt x="9007" y="11145"/>
                    <a:pt x="9093" y="11006"/>
                    <a:pt x="9146" y="10861"/>
                  </a:cubicBezTo>
                  <a:close/>
                  <a:moveTo>
                    <a:pt x="307" y="0"/>
                  </a:moveTo>
                  <a:cubicBezTo>
                    <a:pt x="135" y="0"/>
                    <a:pt x="0" y="317"/>
                    <a:pt x="0" y="317"/>
                  </a:cubicBezTo>
                  <a:lnTo>
                    <a:pt x="0" y="6406"/>
                  </a:lnTo>
                  <a:cubicBezTo>
                    <a:pt x="0" y="6406"/>
                    <a:pt x="123" y="6695"/>
                    <a:pt x="284" y="6695"/>
                  </a:cubicBezTo>
                  <a:cubicBezTo>
                    <a:pt x="292" y="6695"/>
                    <a:pt x="299" y="6694"/>
                    <a:pt x="307" y="6693"/>
                  </a:cubicBezTo>
                  <a:lnTo>
                    <a:pt x="2020" y="6693"/>
                  </a:lnTo>
                  <a:cubicBezTo>
                    <a:pt x="2043" y="6723"/>
                    <a:pt x="2065" y="6721"/>
                    <a:pt x="2083" y="6723"/>
                  </a:cubicBezTo>
                  <a:lnTo>
                    <a:pt x="2794" y="6723"/>
                  </a:lnTo>
                  <a:lnTo>
                    <a:pt x="3245" y="7167"/>
                  </a:lnTo>
                  <a:lnTo>
                    <a:pt x="3040" y="7375"/>
                  </a:lnTo>
                  <a:cubicBezTo>
                    <a:pt x="2611" y="7801"/>
                    <a:pt x="2611" y="8499"/>
                    <a:pt x="3040" y="8928"/>
                  </a:cubicBezTo>
                  <a:cubicBezTo>
                    <a:pt x="3250" y="9144"/>
                    <a:pt x="3534" y="9248"/>
                    <a:pt x="3816" y="9248"/>
                  </a:cubicBezTo>
                  <a:lnTo>
                    <a:pt x="3821" y="9248"/>
                  </a:lnTo>
                  <a:lnTo>
                    <a:pt x="3821" y="9255"/>
                  </a:lnTo>
                  <a:cubicBezTo>
                    <a:pt x="3821" y="9547"/>
                    <a:pt x="3935" y="9823"/>
                    <a:pt x="4143" y="10031"/>
                  </a:cubicBezTo>
                  <a:cubicBezTo>
                    <a:pt x="4359" y="10247"/>
                    <a:pt x="4638" y="10351"/>
                    <a:pt x="4920" y="10351"/>
                  </a:cubicBezTo>
                  <a:lnTo>
                    <a:pt x="4925" y="10351"/>
                  </a:lnTo>
                  <a:cubicBezTo>
                    <a:pt x="4922" y="10635"/>
                    <a:pt x="5031" y="10919"/>
                    <a:pt x="5247" y="11135"/>
                  </a:cubicBezTo>
                  <a:cubicBezTo>
                    <a:pt x="5452" y="11341"/>
                    <a:pt x="5729" y="11455"/>
                    <a:pt x="6023" y="11455"/>
                  </a:cubicBezTo>
                  <a:lnTo>
                    <a:pt x="6028" y="11455"/>
                  </a:lnTo>
                  <a:lnTo>
                    <a:pt x="6028" y="11462"/>
                  </a:lnTo>
                  <a:cubicBezTo>
                    <a:pt x="6028" y="11754"/>
                    <a:pt x="6142" y="12031"/>
                    <a:pt x="6350" y="12239"/>
                  </a:cubicBezTo>
                  <a:cubicBezTo>
                    <a:pt x="6566" y="12454"/>
                    <a:pt x="6845" y="12558"/>
                    <a:pt x="7127" y="12558"/>
                  </a:cubicBezTo>
                  <a:cubicBezTo>
                    <a:pt x="7408" y="12558"/>
                    <a:pt x="7687" y="12452"/>
                    <a:pt x="7903" y="12239"/>
                  </a:cubicBezTo>
                  <a:lnTo>
                    <a:pt x="8109" y="12033"/>
                  </a:lnTo>
                  <a:cubicBezTo>
                    <a:pt x="8116" y="12038"/>
                    <a:pt x="8119" y="12046"/>
                    <a:pt x="8126" y="12048"/>
                  </a:cubicBezTo>
                  <a:lnTo>
                    <a:pt x="8601" y="12525"/>
                  </a:lnTo>
                  <a:cubicBezTo>
                    <a:pt x="8816" y="12736"/>
                    <a:pt x="9096" y="12845"/>
                    <a:pt x="9377" y="12845"/>
                  </a:cubicBezTo>
                  <a:cubicBezTo>
                    <a:pt x="9661" y="12845"/>
                    <a:pt x="9940" y="12736"/>
                    <a:pt x="10156" y="12525"/>
                  </a:cubicBezTo>
                  <a:cubicBezTo>
                    <a:pt x="10372" y="12310"/>
                    <a:pt x="10478" y="12023"/>
                    <a:pt x="10476" y="11741"/>
                  </a:cubicBezTo>
                  <a:lnTo>
                    <a:pt x="10481" y="11741"/>
                  </a:lnTo>
                  <a:cubicBezTo>
                    <a:pt x="10765" y="11741"/>
                    <a:pt x="11044" y="11632"/>
                    <a:pt x="11260" y="11422"/>
                  </a:cubicBezTo>
                  <a:cubicBezTo>
                    <a:pt x="11465" y="11214"/>
                    <a:pt x="11579" y="10940"/>
                    <a:pt x="11579" y="10643"/>
                  </a:cubicBezTo>
                  <a:lnTo>
                    <a:pt x="11579" y="10638"/>
                  </a:lnTo>
                  <a:lnTo>
                    <a:pt x="11584" y="10638"/>
                  </a:lnTo>
                  <a:cubicBezTo>
                    <a:pt x="11868" y="10638"/>
                    <a:pt x="12148" y="10529"/>
                    <a:pt x="12363" y="10318"/>
                  </a:cubicBezTo>
                  <a:cubicBezTo>
                    <a:pt x="12579" y="10102"/>
                    <a:pt x="12685" y="9816"/>
                    <a:pt x="12683" y="9534"/>
                  </a:cubicBezTo>
                  <a:lnTo>
                    <a:pt x="12688" y="9534"/>
                  </a:lnTo>
                  <a:cubicBezTo>
                    <a:pt x="12985" y="9534"/>
                    <a:pt x="13256" y="9420"/>
                    <a:pt x="13467" y="9215"/>
                  </a:cubicBezTo>
                  <a:cubicBezTo>
                    <a:pt x="13675" y="9007"/>
                    <a:pt x="13786" y="8733"/>
                    <a:pt x="13786" y="8436"/>
                  </a:cubicBezTo>
                  <a:cubicBezTo>
                    <a:pt x="13786" y="8141"/>
                    <a:pt x="13672" y="7870"/>
                    <a:pt x="13467" y="7659"/>
                  </a:cubicBezTo>
                  <a:lnTo>
                    <a:pt x="13000" y="7193"/>
                  </a:lnTo>
                  <a:lnTo>
                    <a:pt x="13472" y="6690"/>
                  </a:lnTo>
                  <a:lnTo>
                    <a:pt x="15918" y="6690"/>
                  </a:lnTo>
                  <a:cubicBezTo>
                    <a:pt x="16093" y="6690"/>
                    <a:pt x="16235" y="6546"/>
                    <a:pt x="16235" y="6373"/>
                  </a:cubicBezTo>
                  <a:lnTo>
                    <a:pt x="16235" y="315"/>
                  </a:lnTo>
                  <a:cubicBezTo>
                    <a:pt x="16240" y="147"/>
                    <a:pt x="16100" y="5"/>
                    <a:pt x="15923" y="5"/>
                  </a:cubicBezTo>
                  <a:lnTo>
                    <a:pt x="14210" y="5"/>
                  </a:lnTo>
                  <a:cubicBezTo>
                    <a:pt x="14038" y="5"/>
                    <a:pt x="13893" y="147"/>
                    <a:pt x="13893" y="322"/>
                  </a:cubicBezTo>
                  <a:lnTo>
                    <a:pt x="13893" y="6094"/>
                  </a:lnTo>
                  <a:lnTo>
                    <a:pt x="13355" y="6094"/>
                  </a:lnTo>
                  <a:cubicBezTo>
                    <a:pt x="13269" y="6094"/>
                    <a:pt x="13190" y="6130"/>
                    <a:pt x="13129" y="6185"/>
                  </a:cubicBezTo>
                  <a:lnTo>
                    <a:pt x="12564" y="6751"/>
                  </a:lnTo>
                  <a:lnTo>
                    <a:pt x="8794" y="2979"/>
                  </a:lnTo>
                  <a:lnTo>
                    <a:pt x="9210" y="2682"/>
                  </a:lnTo>
                  <a:cubicBezTo>
                    <a:pt x="9352" y="2580"/>
                    <a:pt x="9385" y="2380"/>
                    <a:pt x="9283" y="2238"/>
                  </a:cubicBezTo>
                  <a:cubicBezTo>
                    <a:pt x="9222" y="2151"/>
                    <a:pt x="9123" y="2105"/>
                    <a:pt x="9024" y="2105"/>
                  </a:cubicBezTo>
                  <a:cubicBezTo>
                    <a:pt x="8960" y="2105"/>
                    <a:pt x="8895" y="2124"/>
                    <a:pt x="8839" y="2164"/>
                  </a:cubicBezTo>
                  <a:lnTo>
                    <a:pt x="6878" y="3572"/>
                  </a:lnTo>
                  <a:cubicBezTo>
                    <a:pt x="6779" y="3644"/>
                    <a:pt x="6665" y="3679"/>
                    <a:pt x="6551" y="3679"/>
                  </a:cubicBezTo>
                  <a:cubicBezTo>
                    <a:pt x="6407" y="3679"/>
                    <a:pt x="6264" y="3622"/>
                    <a:pt x="6155" y="3511"/>
                  </a:cubicBezTo>
                  <a:cubicBezTo>
                    <a:pt x="5939" y="3293"/>
                    <a:pt x="5945" y="2941"/>
                    <a:pt x="6160" y="2725"/>
                  </a:cubicBezTo>
                  <a:lnTo>
                    <a:pt x="7860" y="1028"/>
                  </a:lnTo>
                  <a:cubicBezTo>
                    <a:pt x="8114" y="774"/>
                    <a:pt x="8449" y="634"/>
                    <a:pt x="8806" y="634"/>
                  </a:cubicBezTo>
                  <a:lnTo>
                    <a:pt x="11655" y="634"/>
                  </a:lnTo>
                  <a:cubicBezTo>
                    <a:pt x="11813" y="634"/>
                    <a:pt x="11957" y="520"/>
                    <a:pt x="11978" y="365"/>
                  </a:cubicBezTo>
                  <a:cubicBezTo>
                    <a:pt x="12005" y="170"/>
                    <a:pt x="11856" y="0"/>
                    <a:pt x="11666" y="0"/>
                  </a:cubicBezTo>
                  <a:lnTo>
                    <a:pt x="8799" y="0"/>
                  </a:lnTo>
                  <a:cubicBezTo>
                    <a:pt x="8271" y="0"/>
                    <a:pt x="7776" y="208"/>
                    <a:pt x="7403" y="579"/>
                  </a:cubicBezTo>
                  <a:lnTo>
                    <a:pt x="7360" y="619"/>
                  </a:lnTo>
                  <a:cubicBezTo>
                    <a:pt x="6892" y="244"/>
                    <a:pt x="6322" y="31"/>
                    <a:pt x="5716" y="31"/>
                  </a:cubicBezTo>
                  <a:cubicBezTo>
                    <a:pt x="5679" y="31"/>
                    <a:pt x="5642" y="31"/>
                    <a:pt x="5605" y="33"/>
                  </a:cubicBezTo>
                  <a:lnTo>
                    <a:pt x="2020" y="33"/>
                  </a:lnTo>
                  <a:lnTo>
                    <a:pt x="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3"/>
            <p:cNvSpPr/>
            <p:nvPr/>
          </p:nvSpPr>
          <p:spPr>
            <a:xfrm>
              <a:off x="5064215" y="3417226"/>
              <a:ext cx="13052" cy="13032"/>
            </a:xfrm>
            <a:custGeom>
              <a:rect b="b" l="l" r="r" t="t"/>
              <a:pathLst>
                <a:path extrusionOk="0" h="635" w="636">
                  <a:moveTo>
                    <a:pt x="318" y="0"/>
                  </a:moveTo>
                  <a:cubicBezTo>
                    <a:pt x="232" y="0"/>
                    <a:pt x="153" y="36"/>
                    <a:pt x="92" y="92"/>
                  </a:cubicBezTo>
                  <a:cubicBezTo>
                    <a:pt x="31" y="150"/>
                    <a:pt x="1" y="231"/>
                    <a:pt x="1" y="317"/>
                  </a:cubicBezTo>
                  <a:cubicBezTo>
                    <a:pt x="1" y="399"/>
                    <a:pt x="34" y="482"/>
                    <a:pt x="92" y="543"/>
                  </a:cubicBezTo>
                  <a:cubicBezTo>
                    <a:pt x="148" y="601"/>
                    <a:pt x="234" y="634"/>
                    <a:pt x="318" y="634"/>
                  </a:cubicBezTo>
                  <a:cubicBezTo>
                    <a:pt x="399" y="634"/>
                    <a:pt x="483" y="599"/>
                    <a:pt x="541" y="543"/>
                  </a:cubicBezTo>
                  <a:cubicBezTo>
                    <a:pt x="602" y="485"/>
                    <a:pt x="635" y="401"/>
                    <a:pt x="635" y="317"/>
                  </a:cubicBezTo>
                  <a:cubicBezTo>
                    <a:pt x="635" y="234"/>
                    <a:pt x="600" y="152"/>
                    <a:pt x="541" y="92"/>
                  </a:cubicBezTo>
                  <a:cubicBezTo>
                    <a:pt x="485" y="31"/>
                    <a:pt x="402"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113"/>
          <p:cNvGrpSpPr/>
          <p:nvPr/>
        </p:nvGrpSpPr>
        <p:grpSpPr>
          <a:xfrm>
            <a:off x="5413898" y="3382543"/>
            <a:ext cx="317463" cy="333142"/>
            <a:chOff x="5413898" y="3382543"/>
            <a:chExt cx="317463" cy="333142"/>
          </a:xfrm>
        </p:grpSpPr>
        <p:sp>
          <p:nvSpPr>
            <p:cNvPr id="4544" name="Google Shape;4544;p113"/>
            <p:cNvSpPr/>
            <p:nvPr/>
          </p:nvSpPr>
          <p:spPr>
            <a:xfrm>
              <a:off x="5413898" y="3382543"/>
              <a:ext cx="317463" cy="333142"/>
            </a:xfrm>
            <a:custGeom>
              <a:rect b="b" l="l" r="r" t="t"/>
              <a:pathLst>
                <a:path extrusionOk="0" h="16233" w="15469">
                  <a:moveTo>
                    <a:pt x="7731" y="627"/>
                  </a:moveTo>
                  <a:cubicBezTo>
                    <a:pt x="7977" y="627"/>
                    <a:pt x="8175" y="828"/>
                    <a:pt x="8175" y="1071"/>
                  </a:cubicBezTo>
                  <a:cubicBezTo>
                    <a:pt x="8175" y="1315"/>
                    <a:pt x="7977" y="1515"/>
                    <a:pt x="7731" y="1515"/>
                  </a:cubicBezTo>
                  <a:cubicBezTo>
                    <a:pt x="7487" y="1515"/>
                    <a:pt x="7287" y="1315"/>
                    <a:pt x="7287" y="1071"/>
                  </a:cubicBezTo>
                  <a:cubicBezTo>
                    <a:pt x="7287" y="828"/>
                    <a:pt x="7487" y="627"/>
                    <a:pt x="7731" y="627"/>
                  </a:cubicBezTo>
                  <a:close/>
                  <a:moveTo>
                    <a:pt x="12252" y="1655"/>
                  </a:moveTo>
                  <a:cubicBezTo>
                    <a:pt x="13320" y="1655"/>
                    <a:pt x="14188" y="2525"/>
                    <a:pt x="14188" y="3593"/>
                  </a:cubicBezTo>
                  <a:cubicBezTo>
                    <a:pt x="14193" y="4661"/>
                    <a:pt x="13322" y="5531"/>
                    <a:pt x="12252" y="5531"/>
                  </a:cubicBezTo>
                  <a:cubicBezTo>
                    <a:pt x="11181" y="5531"/>
                    <a:pt x="10314" y="4661"/>
                    <a:pt x="10314" y="3593"/>
                  </a:cubicBezTo>
                  <a:cubicBezTo>
                    <a:pt x="10314" y="2525"/>
                    <a:pt x="11181" y="1655"/>
                    <a:pt x="12252" y="1655"/>
                  </a:cubicBezTo>
                  <a:close/>
                  <a:moveTo>
                    <a:pt x="7746" y="5462"/>
                  </a:moveTo>
                  <a:cubicBezTo>
                    <a:pt x="8488" y="5462"/>
                    <a:pt x="9093" y="6066"/>
                    <a:pt x="9093" y="6805"/>
                  </a:cubicBezTo>
                  <a:lnTo>
                    <a:pt x="9093" y="7059"/>
                  </a:lnTo>
                  <a:lnTo>
                    <a:pt x="9088" y="7059"/>
                  </a:lnTo>
                  <a:lnTo>
                    <a:pt x="8454" y="6688"/>
                  </a:lnTo>
                  <a:cubicBezTo>
                    <a:pt x="8404" y="6659"/>
                    <a:pt x="8349" y="6645"/>
                    <a:pt x="8294" y="6645"/>
                  </a:cubicBezTo>
                  <a:cubicBezTo>
                    <a:pt x="8201" y="6645"/>
                    <a:pt x="8110" y="6685"/>
                    <a:pt x="8048" y="6762"/>
                  </a:cubicBezTo>
                  <a:cubicBezTo>
                    <a:pt x="7761" y="7112"/>
                    <a:pt x="7317" y="7297"/>
                    <a:pt x="6863" y="7297"/>
                  </a:cubicBezTo>
                  <a:lnTo>
                    <a:pt x="6396" y="7297"/>
                  </a:lnTo>
                  <a:lnTo>
                    <a:pt x="6396" y="6828"/>
                  </a:lnTo>
                  <a:cubicBezTo>
                    <a:pt x="6396" y="6173"/>
                    <a:pt x="6924" y="5557"/>
                    <a:pt x="7571" y="5473"/>
                  </a:cubicBezTo>
                  <a:cubicBezTo>
                    <a:pt x="7630" y="5465"/>
                    <a:pt x="7688" y="5462"/>
                    <a:pt x="7746" y="5462"/>
                  </a:cubicBezTo>
                  <a:close/>
                  <a:moveTo>
                    <a:pt x="8350" y="7360"/>
                  </a:moveTo>
                  <a:lnTo>
                    <a:pt x="9088" y="7794"/>
                  </a:lnTo>
                  <a:lnTo>
                    <a:pt x="9088" y="8312"/>
                  </a:lnTo>
                  <a:cubicBezTo>
                    <a:pt x="9088" y="8961"/>
                    <a:pt x="8563" y="9583"/>
                    <a:pt x="7916" y="9667"/>
                  </a:cubicBezTo>
                  <a:cubicBezTo>
                    <a:pt x="7857" y="9674"/>
                    <a:pt x="7798" y="9678"/>
                    <a:pt x="7741" y="9678"/>
                  </a:cubicBezTo>
                  <a:cubicBezTo>
                    <a:pt x="6997" y="9678"/>
                    <a:pt x="6394" y="9074"/>
                    <a:pt x="6394" y="8335"/>
                  </a:cubicBezTo>
                  <a:lnTo>
                    <a:pt x="6394" y="7931"/>
                  </a:lnTo>
                  <a:lnTo>
                    <a:pt x="6891" y="7931"/>
                  </a:lnTo>
                  <a:cubicBezTo>
                    <a:pt x="7437" y="7931"/>
                    <a:pt x="7957" y="7726"/>
                    <a:pt x="8350" y="7360"/>
                  </a:cubicBezTo>
                  <a:close/>
                  <a:moveTo>
                    <a:pt x="7741" y="3349"/>
                  </a:moveTo>
                  <a:cubicBezTo>
                    <a:pt x="8421" y="3349"/>
                    <a:pt x="9076" y="3479"/>
                    <a:pt x="9697" y="3732"/>
                  </a:cubicBezTo>
                  <a:cubicBezTo>
                    <a:pt x="9773" y="5087"/>
                    <a:pt x="10900" y="6165"/>
                    <a:pt x="12272" y="6165"/>
                  </a:cubicBezTo>
                  <a:lnTo>
                    <a:pt x="12333" y="6165"/>
                  </a:lnTo>
                  <a:cubicBezTo>
                    <a:pt x="12698" y="6878"/>
                    <a:pt x="12889" y="7683"/>
                    <a:pt x="12889" y="8494"/>
                  </a:cubicBezTo>
                  <a:cubicBezTo>
                    <a:pt x="12889" y="9755"/>
                    <a:pt x="12435" y="10905"/>
                    <a:pt x="11684" y="11800"/>
                  </a:cubicBezTo>
                  <a:cubicBezTo>
                    <a:pt x="11519" y="11298"/>
                    <a:pt x="11227" y="10841"/>
                    <a:pt x="10831" y="10481"/>
                  </a:cubicBezTo>
                  <a:cubicBezTo>
                    <a:pt x="10364" y="10060"/>
                    <a:pt x="9786" y="9793"/>
                    <a:pt x="9169" y="9710"/>
                  </a:cubicBezTo>
                  <a:cubicBezTo>
                    <a:pt x="9512" y="9355"/>
                    <a:pt x="9722" y="8870"/>
                    <a:pt x="9722" y="8337"/>
                  </a:cubicBezTo>
                  <a:lnTo>
                    <a:pt x="9722" y="6828"/>
                  </a:lnTo>
                  <a:cubicBezTo>
                    <a:pt x="9722" y="5815"/>
                    <a:pt x="8974" y="4945"/>
                    <a:pt x="7969" y="4836"/>
                  </a:cubicBezTo>
                  <a:cubicBezTo>
                    <a:pt x="7892" y="4827"/>
                    <a:pt x="7816" y="4823"/>
                    <a:pt x="7741" y="4823"/>
                  </a:cubicBezTo>
                  <a:cubicBezTo>
                    <a:pt x="6648" y="4823"/>
                    <a:pt x="5760" y="5713"/>
                    <a:pt x="5760" y="6805"/>
                  </a:cubicBezTo>
                  <a:lnTo>
                    <a:pt x="5760" y="8337"/>
                  </a:lnTo>
                  <a:cubicBezTo>
                    <a:pt x="5760" y="8870"/>
                    <a:pt x="5973" y="9352"/>
                    <a:pt x="6315" y="9710"/>
                  </a:cubicBezTo>
                  <a:cubicBezTo>
                    <a:pt x="5136" y="9862"/>
                    <a:pt x="4161" y="10684"/>
                    <a:pt x="3798" y="11800"/>
                  </a:cubicBezTo>
                  <a:cubicBezTo>
                    <a:pt x="3048" y="10905"/>
                    <a:pt x="2593" y="9750"/>
                    <a:pt x="2593" y="8494"/>
                  </a:cubicBezTo>
                  <a:cubicBezTo>
                    <a:pt x="2593" y="5658"/>
                    <a:pt x="4902" y="3349"/>
                    <a:pt x="7741" y="3349"/>
                  </a:cubicBezTo>
                  <a:close/>
                  <a:moveTo>
                    <a:pt x="14160" y="11760"/>
                  </a:moveTo>
                  <a:cubicBezTo>
                    <a:pt x="14236" y="11760"/>
                    <a:pt x="14312" y="11777"/>
                    <a:pt x="14383" y="11818"/>
                  </a:cubicBezTo>
                  <a:cubicBezTo>
                    <a:pt x="14484" y="11879"/>
                    <a:pt x="14561" y="11975"/>
                    <a:pt x="14588" y="12089"/>
                  </a:cubicBezTo>
                  <a:cubicBezTo>
                    <a:pt x="14616" y="12204"/>
                    <a:pt x="14604" y="12323"/>
                    <a:pt x="14543" y="12424"/>
                  </a:cubicBezTo>
                  <a:cubicBezTo>
                    <a:pt x="14484" y="12526"/>
                    <a:pt x="14388" y="12602"/>
                    <a:pt x="14274" y="12630"/>
                  </a:cubicBezTo>
                  <a:cubicBezTo>
                    <a:pt x="14234" y="12640"/>
                    <a:pt x="14194" y="12646"/>
                    <a:pt x="14155" y="12646"/>
                  </a:cubicBezTo>
                  <a:cubicBezTo>
                    <a:pt x="14079" y="12646"/>
                    <a:pt x="14005" y="12626"/>
                    <a:pt x="13939" y="12587"/>
                  </a:cubicBezTo>
                  <a:cubicBezTo>
                    <a:pt x="13837" y="12526"/>
                    <a:pt x="13759" y="12429"/>
                    <a:pt x="13731" y="12318"/>
                  </a:cubicBezTo>
                  <a:cubicBezTo>
                    <a:pt x="13700" y="12204"/>
                    <a:pt x="13716" y="12082"/>
                    <a:pt x="13777" y="11980"/>
                  </a:cubicBezTo>
                  <a:cubicBezTo>
                    <a:pt x="13835" y="11879"/>
                    <a:pt x="13931" y="11803"/>
                    <a:pt x="14046" y="11775"/>
                  </a:cubicBezTo>
                  <a:cubicBezTo>
                    <a:pt x="14084" y="11765"/>
                    <a:pt x="14122" y="11760"/>
                    <a:pt x="14160" y="11760"/>
                  </a:cubicBezTo>
                  <a:close/>
                  <a:moveTo>
                    <a:pt x="1305" y="11760"/>
                  </a:moveTo>
                  <a:cubicBezTo>
                    <a:pt x="1343" y="11760"/>
                    <a:pt x="1381" y="11765"/>
                    <a:pt x="1419" y="11775"/>
                  </a:cubicBezTo>
                  <a:cubicBezTo>
                    <a:pt x="1533" y="11805"/>
                    <a:pt x="1627" y="11879"/>
                    <a:pt x="1688" y="11980"/>
                  </a:cubicBezTo>
                  <a:cubicBezTo>
                    <a:pt x="1749" y="12082"/>
                    <a:pt x="1764" y="12204"/>
                    <a:pt x="1731" y="12318"/>
                  </a:cubicBezTo>
                  <a:cubicBezTo>
                    <a:pt x="1700" y="12429"/>
                    <a:pt x="1627" y="12526"/>
                    <a:pt x="1525" y="12587"/>
                  </a:cubicBezTo>
                  <a:cubicBezTo>
                    <a:pt x="1459" y="12627"/>
                    <a:pt x="1385" y="12647"/>
                    <a:pt x="1310" y="12647"/>
                  </a:cubicBezTo>
                  <a:cubicBezTo>
                    <a:pt x="1270" y="12647"/>
                    <a:pt x="1230" y="12641"/>
                    <a:pt x="1190" y="12630"/>
                  </a:cubicBezTo>
                  <a:cubicBezTo>
                    <a:pt x="1074" y="12599"/>
                    <a:pt x="980" y="12526"/>
                    <a:pt x="919" y="12424"/>
                  </a:cubicBezTo>
                  <a:cubicBezTo>
                    <a:pt x="861" y="12323"/>
                    <a:pt x="843" y="12204"/>
                    <a:pt x="876" y="12089"/>
                  </a:cubicBezTo>
                  <a:cubicBezTo>
                    <a:pt x="906" y="11975"/>
                    <a:pt x="980" y="11879"/>
                    <a:pt x="1081" y="11818"/>
                  </a:cubicBezTo>
                  <a:cubicBezTo>
                    <a:pt x="1152" y="11780"/>
                    <a:pt x="1228" y="11760"/>
                    <a:pt x="1305" y="11760"/>
                  </a:cubicBezTo>
                  <a:close/>
                  <a:moveTo>
                    <a:pt x="8751" y="10308"/>
                  </a:moveTo>
                  <a:cubicBezTo>
                    <a:pt x="9946" y="10308"/>
                    <a:pt x="10945" y="11161"/>
                    <a:pt x="11141" y="12323"/>
                  </a:cubicBezTo>
                  <a:cubicBezTo>
                    <a:pt x="10235" y="13135"/>
                    <a:pt x="9035" y="13627"/>
                    <a:pt x="7726" y="13627"/>
                  </a:cubicBezTo>
                  <a:cubicBezTo>
                    <a:pt x="6417" y="13627"/>
                    <a:pt x="5217" y="13132"/>
                    <a:pt x="4311" y="12323"/>
                  </a:cubicBezTo>
                  <a:cubicBezTo>
                    <a:pt x="4506" y="11166"/>
                    <a:pt x="5508" y="10308"/>
                    <a:pt x="6701" y="10308"/>
                  </a:cubicBezTo>
                  <a:lnTo>
                    <a:pt x="7409" y="10308"/>
                  </a:lnTo>
                  <a:lnTo>
                    <a:pt x="7409" y="11957"/>
                  </a:lnTo>
                  <a:cubicBezTo>
                    <a:pt x="7409" y="12117"/>
                    <a:pt x="7523" y="12259"/>
                    <a:pt x="7678" y="12282"/>
                  </a:cubicBezTo>
                  <a:cubicBezTo>
                    <a:pt x="7693" y="12284"/>
                    <a:pt x="7709" y="12286"/>
                    <a:pt x="7724" y="12286"/>
                  </a:cubicBezTo>
                  <a:cubicBezTo>
                    <a:pt x="7901" y="12286"/>
                    <a:pt x="8043" y="12143"/>
                    <a:pt x="8043" y="11968"/>
                  </a:cubicBezTo>
                  <a:lnTo>
                    <a:pt x="8043" y="10308"/>
                  </a:lnTo>
                  <a:close/>
                  <a:moveTo>
                    <a:pt x="7733" y="1"/>
                  </a:moveTo>
                  <a:cubicBezTo>
                    <a:pt x="7223" y="1"/>
                    <a:pt x="6795" y="356"/>
                    <a:pt x="6686" y="830"/>
                  </a:cubicBezTo>
                  <a:cubicBezTo>
                    <a:pt x="5460" y="998"/>
                    <a:pt x="4288" y="1459"/>
                    <a:pt x="3276" y="2172"/>
                  </a:cubicBezTo>
                  <a:cubicBezTo>
                    <a:pt x="3134" y="2274"/>
                    <a:pt x="3098" y="2469"/>
                    <a:pt x="3200" y="2614"/>
                  </a:cubicBezTo>
                  <a:cubicBezTo>
                    <a:pt x="3261" y="2702"/>
                    <a:pt x="3357" y="2746"/>
                    <a:pt x="3459" y="2746"/>
                  </a:cubicBezTo>
                  <a:cubicBezTo>
                    <a:pt x="3522" y="2746"/>
                    <a:pt x="3585" y="2728"/>
                    <a:pt x="3644" y="2690"/>
                  </a:cubicBezTo>
                  <a:cubicBezTo>
                    <a:pt x="4560" y="2043"/>
                    <a:pt x="5623" y="1619"/>
                    <a:pt x="6729" y="1462"/>
                  </a:cubicBezTo>
                  <a:cubicBezTo>
                    <a:pt x="6884" y="1865"/>
                    <a:pt x="7279" y="2152"/>
                    <a:pt x="7733" y="2152"/>
                  </a:cubicBezTo>
                  <a:cubicBezTo>
                    <a:pt x="8190" y="2152"/>
                    <a:pt x="8586" y="1868"/>
                    <a:pt x="8741" y="1462"/>
                  </a:cubicBezTo>
                  <a:cubicBezTo>
                    <a:pt x="9289" y="1538"/>
                    <a:pt x="9821" y="1680"/>
                    <a:pt x="10334" y="1883"/>
                  </a:cubicBezTo>
                  <a:cubicBezTo>
                    <a:pt x="10037" y="2215"/>
                    <a:pt x="9824" y="2626"/>
                    <a:pt x="9733" y="3078"/>
                  </a:cubicBezTo>
                  <a:cubicBezTo>
                    <a:pt x="9096" y="2845"/>
                    <a:pt x="8423" y="2723"/>
                    <a:pt x="7733" y="2723"/>
                  </a:cubicBezTo>
                  <a:cubicBezTo>
                    <a:pt x="4552" y="2723"/>
                    <a:pt x="1962" y="5311"/>
                    <a:pt x="1962" y="8494"/>
                  </a:cubicBezTo>
                  <a:cubicBezTo>
                    <a:pt x="1962" y="10126"/>
                    <a:pt x="2642" y="11600"/>
                    <a:pt x="3733" y="12650"/>
                  </a:cubicBezTo>
                  <a:cubicBezTo>
                    <a:pt x="3753" y="12673"/>
                    <a:pt x="3773" y="12693"/>
                    <a:pt x="3796" y="12711"/>
                  </a:cubicBezTo>
                  <a:cubicBezTo>
                    <a:pt x="4826" y="13675"/>
                    <a:pt x="6211" y="14266"/>
                    <a:pt x="7733" y="14266"/>
                  </a:cubicBezTo>
                  <a:cubicBezTo>
                    <a:pt x="9238" y="14266"/>
                    <a:pt x="10608" y="13690"/>
                    <a:pt x="11638" y="12744"/>
                  </a:cubicBezTo>
                  <a:cubicBezTo>
                    <a:pt x="11689" y="12716"/>
                    <a:pt x="11729" y="12678"/>
                    <a:pt x="11762" y="12627"/>
                  </a:cubicBezTo>
                  <a:cubicBezTo>
                    <a:pt x="12838" y="11577"/>
                    <a:pt x="13510" y="10113"/>
                    <a:pt x="13510" y="8494"/>
                  </a:cubicBezTo>
                  <a:cubicBezTo>
                    <a:pt x="13510" y="7655"/>
                    <a:pt x="13325" y="6825"/>
                    <a:pt x="12975" y="6067"/>
                  </a:cubicBezTo>
                  <a:cubicBezTo>
                    <a:pt x="13414" y="5940"/>
                    <a:pt x="13807" y="5696"/>
                    <a:pt x="14119" y="5369"/>
                  </a:cubicBezTo>
                  <a:cubicBezTo>
                    <a:pt x="14594" y="6335"/>
                    <a:pt x="14842" y="7409"/>
                    <a:pt x="14842" y="8494"/>
                  </a:cubicBezTo>
                  <a:cubicBezTo>
                    <a:pt x="14842" y="9413"/>
                    <a:pt x="14670" y="10301"/>
                    <a:pt x="14332" y="11141"/>
                  </a:cubicBezTo>
                  <a:cubicBezTo>
                    <a:pt x="14278" y="11132"/>
                    <a:pt x="14223" y="11128"/>
                    <a:pt x="14167" y="11128"/>
                  </a:cubicBezTo>
                  <a:cubicBezTo>
                    <a:pt x="14073" y="11128"/>
                    <a:pt x="13978" y="11140"/>
                    <a:pt x="13883" y="11166"/>
                  </a:cubicBezTo>
                  <a:cubicBezTo>
                    <a:pt x="13604" y="11242"/>
                    <a:pt x="13373" y="11420"/>
                    <a:pt x="13231" y="11666"/>
                  </a:cubicBezTo>
                  <a:cubicBezTo>
                    <a:pt x="13089" y="11917"/>
                    <a:pt x="13051" y="12206"/>
                    <a:pt x="13122" y="12485"/>
                  </a:cubicBezTo>
                  <a:cubicBezTo>
                    <a:pt x="13160" y="12635"/>
                    <a:pt x="13231" y="12767"/>
                    <a:pt x="13325" y="12881"/>
                  </a:cubicBezTo>
                  <a:cubicBezTo>
                    <a:pt x="11983" y="14588"/>
                    <a:pt x="9913" y="15598"/>
                    <a:pt x="7738" y="15598"/>
                  </a:cubicBezTo>
                  <a:cubicBezTo>
                    <a:pt x="5562" y="15598"/>
                    <a:pt x="3494" y="14588"/>
                    <a:pt x="2149" y="12881"/>
                  </a:cubicBezTo>
                  <a:cubicBezTo>
                    <a:pt x="2243" y="12767"/>
                    <a:pt x="2312" y="12630"/>
                    <a:pt x="2352" y="12485"/>
                  </a:cubicBezTo>
                  <a:cubicBezTo>
                    <a:pt x="2428" y="12206"/>
                    <a:pt x="2388" y="11917"/>
                    <a:pt x="2246" y="11666"/>
                  </a:cubicBezTo>
                  <a:cubicBezTo>
                    <a:pt x="2104" y="11417"/>
                    <a:pt x="1868" y="11240"/>
                    <a:pt x="1591" y="11166"/>
                  </a:cubicBezTo>
                  <a:cubicBezTo>
                    <a:pt x="1498" y="11140"/>
                    <a:pt x="1404" y="11128"/>
                    <a:pt x="1309" y="11128"/>
                  </a:cubicBezTo>
                  <a:cubicBezTo>
                    <a:pt x="1254" y="11128"/>
                    <a:pt x="1199" y="11132"/>
                    <a:pt x="1145" y="11141"/>
                  </a:cubicBezTo>
                  <a:cubicBezTo>
                    <a:pt x="807" y="10301"/>
                    <a:pt x="635" y="9413"/>
                    <a:pt x="635" y="8494"/>
                  </a:cubicBezTo>
                  <a:cubicBezTo>
                    <a:pt x="635" y="7020"/>
                    <a:pt x="1081" y="5607"/>
                    <a:pt x="1929" y="4405"/>
                  </a:cubicBezTo>
                  <a:cubicBezTo>
                    <a:pt x="2030" y="4263"/>
                    <a:pt x="1995" y="4062"/>
                    <a:pt x="1853" y="3963"/>
                  </a:cubicBezTo>
                  <a:cubicBezTo>
                    <a:pt x="1797" y="3924"/>
                    <a:pt x="1733" y="3905"/>
                    <a:pt x="1670" y="3905"/>
                  </a:cubicBezTo>
                  <a:cubicBezTo>
                    <a:pt x="1570" y="3905"/>
                    <a:pt x="1472" y="3952"/>
                    <a:pt x="1411" y="4039"/>
                  </a:cubicBezTo>
                  <a:cubicBezTo>
                    <a:pt x="488" y="5349"/>
                    <a:pt x="1" y="6891"/>
                    <a:pt x="1" y="8494"/>
                  </a:cubicBezTo>
                  <a:cubicBezTo>
                    <a:pt x="1" y="9509"/>
                    <a:pt x="193" y="10494"/>
                    <a:pt x="571" y="11420"/>
                  </a:cubicBezTo>
                  <a:cubicBezTo>
                    <a:pt x="424" y="11557"/>
                    <a:pt x="320" y="11729"/>
                    <a:pt x="269" y="11927"/>
                  </a:cubicBezTo>
                  <a:cubicBezTo>
                    <a:pt x="193" y="12206"/>
                    <a:pt x="234" y="12495"/>
                    <a:pt x="376" y="12744"/>
                  </a:cubicBezTo>
                  <a:cubicBezTo>
                    <a:pt x="521" y="12995"/>
                    <a:pt x="754" y="13173"/>
                    <a:pt x="1031" y="13246"/>
                  </a:cubicBezTo>
                  <a:cubicBezTo>
                    <a:pt x="1122" y="13272"/>
                    <a:pt x="1218" y="13284"/>
                    <a:pt x="1312" y="13284"/>
                  </a:cubicBezTo>
                  <a:cubicBezTo>
                    <a:pt x="1419" y="13284"/>
                    <a:pt x="1523" y="13269"/>
                    <a:pt x="1624" y="13236"/>
                  </a:cubicBezTo>
                  <a:cubicBezTo>
                    <a:pt x="2312" y="14122"/>
                    <a:pt x="3190" y="14855"/>
                    <a:pt x="4182" y="15367"/>
                  </a:cubicBezTo>
                  <a:cubicBezTo>
                    <a:pt x="5273" y="15933"/>
                    <a:pt x="6503" y="16232"/>
                    <a:pt x="7741" y="16232"/>
                  </a:cubicBezTo>
                  <a:cubicBezTo>
                    <a:pt x="8982" y="16232"/>
                    <a:pt x="10212" y="15933"/>
                    <a:pt x="11303" y="15367"/>
                  </a:cubicBezTo>
                  <a:cubicBezTo>
                    <a:pt x="12292" y="14855"/>
                    <a:pt x="13170" y="14122"/>
                    <a:pt x="13855" y="13239"/>
                  </a:cubicBezTo>
                  <a:cubicBezTo>
                    <a:pt x="13957" y="13272"/>
                    <a:pt x="14061" y="13287"/>
                    <a:pt x="14167" y="13287"/>
                  </a:cubicBezTo>
                  <a:cubicBezTo>
                    <a:pt x="14261" y="13287"/>
                    <a:pt x="14353" y="13274"/>
                    <a:pt x="14449" y="13249"/>
                  </a:cubicBezTo>
                  <a:cubicBezTo>
                    <a:pt x="14728" y="13173"/>
                    <a:pt x="14959" y="12995"/>
                    <a:pt x="15101" y="12749"/>
                  </a:cubicBezTo>
                  <a:cubicBezTo>
                    <a:pt x="15246" y="12498"/>
                    <a:pt x="15281" y="12209"/>
                    <a:pt x="15210" y="11930"/>
                  </a:cubicBezTo>
                  <a:cubicBezTo>
                    <a:pt x="15147" y="11727"/>
                    <a:pt x="15043" y="11552"/>
                    <a:pt x="14898" y="11420"/>
                  </a:cubicBezTo>
                  <a:cubicBezTo>
                    <a:pt x="15279" y="10491"/>
                    <a:pt x="15469" y="9507"/>
                    <a:pt x="15469" y="8494"/>
                  </a:cubicBezTo>
                  <a:cubicBezTo>
                    <a:pt x="15469" y="7198"/>
                    <a:pt x="15144" y="5924"/>
                    <a:pt x="14528" y="4795"/>
                  </a:cubicBezTo>
                  <a:cubicBezTo>
                    <a:pt x="14718" y="4435"/>
                    <a:pt x="14827" y="4029"/>
                    <a:pt x="14827" y="3595"/>
                  </a:cubicBezTo>
                  <a:cubicBezTo>
                    <a:pt x="14827" y="2177"/>
                    <a:pt x="13673" y="1023"/>
                    <a:pt x="12254" y="1023"/>
                  </a:cubicBezTo>
                  <a:cubicBezTo>
                    <a:pt x="11747" y="1023"/>
                    <a:pt x="11275" y="1173"/>
                    <a:pt x="10877" y="1424"/>
                  </a:cubicBezTo>
                  <a:cubicBezTo>
                    <a:pt x="10212" y="1124"/>
                    <a:pt x="9507" y="929"/>
                    <a:pt x="8784" y="830"/>
                  </a:cubicBezTo>
                  <a:cubicBezTo>
                    <a:pt x="8675" y="356"/>
                    <a:pt x="8246" y="1"/>
                    <a:pt x="7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3"/>
            <p:cNvSpPr/>
            <p:nvPr/>
          </p:nvSpPr>
          <p:spPr>
            <a:xfrm>
              <a:off x="5643463" y="3439657"/>
              <a:ext cx="45991" cy="33144"/>
            </a:xfrm>
            <a:custGeom>
              <a:rect b="b" l="l" r="r" t="t"/>
              <a:pathLst>
                <a:path extrusionOk="0" h="1615" w="2241">
                  <a:moveTo>
                    <a:pt x="1892" y="1"/>
                  </a:moveTo>
                  <a:cubicBezTo>
                    <a:pt x="1810" y="1"/>
                    <a:pt x="1728" y="31"/>
                    <a:pt x="1665" y="92"/>
                  </a:cubicBezTo>
                  <a:lnTo>
                    <a:pt x="906" y="851"/>
                  </a:lnTo>
                  <a:lnTo>
                    <a:pt x="571" y="516"/>
                  </a:lnTo>
                  <a:cubicBezTo>
                    <a:pt x="509" y="454"/>
                    <a:pt x="428" y="422"/>
                    <a:pt x="347" y="422"/>
                  </a:cubicBezTo>
                  <a:cubicBezTo>
                    <a:pt x="265" y="422"/>
                    <a:pt x="184" y="454"/>
                    <a:pt x="122" y="516"/>
                  </a:cubicBezTo>
                  <a:cubicBezTo>
                    <a:pt x="0" y="637"/>
                    <a:pt x="0" y="838"/>
                    <a:pt x="122" y="962"/>
                  </a:cubicBezTo>
                  <a:lnTo>
                    <a:pt x="685" y="1523"/>
                  </a:lnTo>
                  <a:cubicBezTo>
                    <a:pt x="744" y="1584"/>
                    <a:pt x="825" y="1614"/>
                    <a:pt x="909" y="1614"/>
                  </a:cubicBezTo>
                  <a:cubicBezTo>
                    <a:pt x="995" y="1614"/>
                    <a:pt x="1073" y="1581"/>
                    <a:pt x="1134" y="1523"/>
                  </a:cubicBezTo>
                  <a:lnTo>
                    <a:pt x="2119" y="541"/>
                  </a:lnTo>
                  <a:cubicBezTo>
                    <a:pt x="2240" y="417"/>
                    <a:pt x="2240" y="216"/>
                    <a:pt x="2119" y="92"/>
                  </a:cubicBezTo>
                  <a:cubicBezTo>
                    <a:pt x="2055" y="31"/>
                    <a:pt x="1973" y="1"/>
                    <a:pt x="1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3"/>
            <p:cNvSpPr/>
            <p:nvPr/>
          </p:nvSpPr>
          <p:spPr>
            <a:xfrm>
              <a:off x="5458411" y="3442674"/>
              <a:ext cx="13032" cy="13052"/>
            </a:xfrm>
            <a:custGeom>
              <a:rect b="b" l="l" r="r" t="t"/>
              <a:pathLst>
                <a:path extrusionOk="0" h="636" w="635">
                  <a:moveTo>
                    <a:pt x="318" y="1"/>
                  </a:moveTo>
                  <a:cubicBezTo>
                    <a:pt x="232" y="1"/>
                    <a:pt x="153" y="34"/>
                    <a:pt x="92" y="92"/>
                  </a:cubicBezTo>
                  <a:cubicBezTo>
                    <a:pt x="31" y="148"/>
                    <a:pt x="1" y="232"/>
                    <a:pt x="1" y="318"/>
                  </a:cubicBezTo>
                  <a:cubicBezTo>
                    <a:pt x="1" y="399"/>
                    <a:pt x="36" y="483"/>
                    <a:pt x="92" y="541"/>
                  </a:cubicBezTo>
                  <a:cubicBezTo>
                    <a:pt x="148" y="602"/>
                    <a:pt x="232" y="635"/>
                    <a:pt x="318" y="635"/>
                  </a:cubicBezTo>
                  <a:cubicBezTo>
                    <a:pt x="399" y="635"/>
                    <a:pt x="483" y="600"/>
                    <a:pt x="544" y="541"/>
                  </a:cubicBezTo>
                  <a:cubicBezTo>
                    <a:pt x="602" y="485"/>
                    <a:pt x="635" y="402"/>
                    <a:pt x="635" y="318"/>
                  </a:cubicBezTo>
                  <a:cubicBezTo>
                    <a:pt x="635" y="234"/>
                    <a:pt x="599" y="153"/>
                    <a:pt x="544" y="92"/>
                  </a:cubicBezTo>
                  <a:cubicBezTo>
                    <a:pt x="485" y="31"/>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113"/>
          <p:cNvGrpSpPr/>
          <p:nvPr/>
        </p:nvGrpSpPr>
        <p:grpSpPr>
          <a:xfrm>
            <a:off x="6040717" y="3382379"/>
            <a:ext cx="236932" cy="333244"/>
            <a:chOff x="6040717" y="3382379"/>
            <a:chExt cx="236932" cy="333244"/>
          </a:xfrm>
        </p:grpSpPr>
        <p:sp>
          <p:nvSpPr>
            <p:cNvPr id="4548" name="Google Shape;4548;p113"/>
            <p:cNvSpPr/>
            <p:nvPr/>
          </p:nvSpPr>
          <p:spPr>
            <a:xfrm>
              <a:off x="6066760" y="3417534"/>
              <a:ext cx="184846" cy="256449"/>
            </a:xfrm>
            <a:custGeom>
              <a:rect b="b" l="l" r="r" t="t"/>
              <a:pathLst>
                <a:path extrusionOk="0" h="12496" w="9007">
                  <a:moveTo>
                    <a:pt x="8372" y="635"/>
                  </a:moveTo>
                  <a:lnTo>
                    <a:pt x="8372" y="11861"/>
                  </a:lnTo>
                  <a:lnTo>
                    <a:pt x="635" y="11861"/>
                  </a:lnTo>
                  <a:lnTo>
                    <a:pt x="635" y="635"/>
                  </a:lnTo>
                  <a:close/>
                  <a:moveTo>
                    <a:pt x="317" y="0"/>
                  </a:moveTo>
                  <a:cubicBezTo>
                    <a:pt x="142" y="0"/>
                    <a:pt x="0" y="142"/>
                    <a:pt x="0" y="318"/>
                  </a:cubicBezTo>
                  <a:lnTo>
                    <a:pt x="0" y="12178"/>
                  </a:lnTo>
                  <a:cubicBezTo>
                    <a:pt x="0" y="12353"/>
                    <a:pt x="142" y="12495"/>
                    <a:pt x="317" y="12495"/>
                  </a:cubicBezTo>
                  <a:lnTo>
                    <a:pt x="8690" y="12495"/>
                  </a:lnTo>
                  <a:cubicBezTo>
                    <a:pt x="8862" y="12495"/>
                    <a:pt x="9007" y="12353"/>
                    <a:pt x="9007" y="12178"/>
                  </a:cubicBezTo>
                  <a:lnTo>
                    <a:pt x="9007" y="318"/>
                  </a:lnTo>
                  <a:cubicBezTo>
                    <a:pt x="9007" y="142"/>
                    <a:pt x="8862" y="0"/>
                    <a:pt x="8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3"/>
            <p:cNvSpPr/>
            <p:nvPr/>
          </p:nvSpPr>
          <p:spPr>
            <a:xfrm>
              <a:off x="6040717" y="3382379"/>
              <a:ext cx="236932" cy="333244"/>
            </a:xfrm>
            <a:custGeom>
              <a:rect b="b" l="l" r="r" t="t"/>
              <a:pathLst>
                <a:path extrusionOk="0" h="16238" w="11545">
                  <a:moveTo>
                    <a:pt x="1269" y="1"/>
                  </a:moveTo>
                  <a:cubicBezTo>
                    <a:pt x="567" y="1"/>
                    <a:pt x="1" y="569"/>
                    <a:pt x="1" y="1269"/>
                  </a:cubicBezTo>
                  <a:lnTo>
                    <a:pt x="1" y="14969"/>
                  </a:lnTo>
                  <a:cubicBezTo>
                    <a:pt x="1" y="15670"/>
                    <a:pt x="567" y="16238"/>
                    <a:pt x="1269" y="16238"/>
                  </a:cubicBezTo>
                  <a:lnTo>
                    <a:pt x="11214" y="16238"/>
                  </a:lnTo>
                  <a:cubicBezTo>
                    <a:pt x="11397" y="16238"/>
                    <a:pt x="11544" y="16088"/>
                    <a:pt x="11544" y="15908"/>
                  </a:cubicBezTo>
                  <a:lnTo>
                    <a:pt x="11544" y="11732"/>
                  </a:lnTo>
                  <a:cubicBezTo>
                    <a:pt x="11544" y="11712"/>
                    <a:pt x="11537" y="11691"/>
                    <a:pt x="11521" y="11674"/>
                  </a:cubicBezTo>
                  <a:cubicBezTo>
                    <a:pt x="11425" y="11575"/>
                    <a:pt x="11321" y="11535"/>
                    <a:pt x="11227" y="11535"/>
                  </a:cubicBezTo>
                  <a:cubicBezTo>
                    <a:pt x="11052" y="11535"/>
                    <a:pt x="10910" y="11676"/>
                    <a:pt x="10910" y="11851"/>
                  </a:cubicBezTo>
                  <a:lnTo>
                    <a:pt x="10910" y="14969"/>
                  </a:lnTo>
                  <a:cubicBezTo>
                    <a:pt x="10910" y="15319"/>
                    <a:pt x="10623" y="15604"/>
                    <a:pt x="10276" y="15604"/>
                  </a:cubicBezTo>
                  <a:lnTo>
                    <a:pt x="1269" y="15604"/>
                  </a:lnTo>
                  <a:cubicBezTo>
                    <a:pt x="919" y="15604"/>
                    <a:pt x="635" y="15319"/>
                    <a:pt x="635" y="14969"/>
                  </a:cubicBezTo>
                  <a:lnTo>
                    <a:pt x="635" y="1269"/>
                  </a:lnTo>
                  <a:cubicBezTo>
                    <a:pt x="635" y="922"/>
                    <a:pt x="919" y="635"/>
                    <a:pt x="1269" y="635"/>
                  </a:cubicBezTo>
                  <a:lnTo>
                    <a:pt x="10580" y="635"/>
                  </a:lnTo>
                  <a:cubicBezTo>
                    <a:pt x="10763" y="635"/>
                    <a:pt x="10910" y="785"/>
                    <a:pt x="10910" y="965"/>
                  </a:cubicBezTo>
                  <a:lnTo>
                    <a:pt x="10910" y="9472"/>
                  </a:lnTo>
                  <a:cubicBezTo>
                    <a:pt x="10910" y="9522"/>
                    <a:pt x="10930" y="9568"/>
                    <a:pt x="10968" y="9601"/>
                  </a:cubicBezTo>
                  <a:cubicBezTo>
                    <a:pt x="11055" y="9674"/>
                    <a:pt x="11144" y="9705"/>
                    <a:pt x="11227" y="9705"/>
                  </a:cubicBezTo>
                  <a:cubicBezTo>
                    <a:pt x="11403" y="9705"/>
                    <a:pt x="11544" y="9563"/>
                    <a:pt x="11544" y="9388"/>
                  </a:cubicBezTo>
                  <a:lnTo>
                    <a:pt x="11544" y="1269"/>
                  </a:lnTo>
                  <a:cubicBezTo>
                    <a:pt x="11544" y="569"/>
                    <a:pt x="10976" y="1"/>
                    <a:pt x="102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3"/>
            <p:cNvSpPr/>
            <p:nvPr/>
          </p:nvSpPr>
          <p:spPr>
            <a:xfrm>
              <a:off x="6152031" y="3681761"/>
              <a:ext cx="15125" cy="13032"/>
            </a:xfrm>
            <a:custGeom>
              <a:rect b="b" l="l" r="r" t="t"/>
              <a:pathLst>
                <a:path extrusionOk="0" h="635" w="737">
                  <a:moveTo>
                    <a:pt x="343" y="1"/>
                  </a:moveTo>
                  <a:cubicBezTo>
                    <a:pt x="153" y="1"/>
                    <a:pt x="1" y="168"/>
                    <a:pt x="31" y="366"/>
                  </a:cubicBezTo>
                  <a:cubicBezTo>
                    <a:pt x="52" y="523"/>
                    <a:pt x="191" y="635"/>
                    <a:pt x="354" y="635"/>
                  </a:cubicBezTo>
                  <a:cubicBezTo>
                    <a:pt x="470" y="635"/>
                    <a:pt x="579" y="572"/>
                    <a:pt x="628" y="468"/>
                  </a:cubicBezTo>
                  <a:cubicBezTo>
                    <a:pt x="737" y="232"/>
                    <a:pt x="567"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3"/>
            <p:cNvSpPr/>
            <p:nvPr/>
          </p:nvSpPr>
          <p:spPr>
            <a:xfrm>
              <a:off x="6264494" y="3592776"/>
              <a:ext cx="13052" cy="13052"/>
            </a:xfrm>
            <a:custGeom>
              <a:rect b="b" l="l" r="r" t="t"/>
              <a:pathLst>
                <a:path extrusionOk="0" h="636" w="636">
                  <a:moveTo>
                    <a:pt x="318" y="1"/>
                  </a:moveTo>
                  <a:cubicBezTo>
                    <a:pt x="237" y="1"/>
                    <a:pt x="153" y="37"/>
                    <a:pt x="92" y="95"/>
                  </a:cubicBezTo>
                  <a:cubicBezTo>
                    <a:pt x="34" y="153"/>
                    <a:pt x="1" y="234"/>
                    <a:pt x="1" y="318"/>
                  </a:cubicBezTo>
                  <a:cubicBezTo>
                    <a:pt x="1" y="402"/>
                    <a:pt x="36" y="483"/>
                    <a:pt x="92" y="544"/>
                  </a:cubicBezTo>
                  <a:cubicBezTo>
                    <a:pt x="151" y="605"/>
                    <a:pt x="232" y="635"/>
                    <a:pt x="318" y="635"/>
                  </a:cubicBezTo>
                  <a:cubicBezTo>
                    <a:pt x="404" y="635"/>
                    <a:pt x="483" y="602"/>
                    <a:pt x="544" y="544"/>
                  </a:cubicBezTo>
                  <a:cubicBezTo>
                    <a:pt x="605" y="483"/>
                    <a:pt x="635" y="404"/>
                    <a:pt x="635" y="318"/>
                  </a:cubicBezTo>
                  <a:cubicBezTo>
                    <a:pt x="635" y="237"/>
                    <a:pt x="600" y="153"/>
                    <a:pt x="544" y="95"/>
                  </a:cubicBezTo>
                  <a:cubicBezTo>
                    <a:pt x="483" y="37"/>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3"/>
            <p:cNvSpPr/>
            <p:nvPr/>
          </p:nvSpPr>
          <p:spPr>
            <a:xfrm>
              <a:off x="6107107" y="3444193"/>
              <a:ext cx="104152" cy="113941"/>
            </a:xfrm>
            <a:custGeom>
              <a:rect b="b" l="l" r="r" t="t"/>
              <a:pathLst>
                <a:path extrusionOk="0" h="5552" w="5075">
                  <a:moveTo>
                    <a:pt x="2536" y="625"/>
                  </a:moveTo>
                  <a:cubicBezTo>
                    <a:pt x="2810" y="625"/>
                    <a:pt x="3046" y="783"/>
                    <a:pt x="3162" y="1010"/>
                  </a:cubicBezTo>
                  <a:cubicBezTo>
                    <a:pt x="2964" y="1216"/>
                    <a:pt x="2690" y="1335"/>
                    <a:pt x="2403" y="1335"/>
                  </a:cubicBezTo>
                  <a:lnTo>
                    <a:pt x="1840" y="1335"/>
                  </a:lnTo>
                  <a:lnTo>
                    <a:pt x="1840" y="1330"/>
                  </a:lnTo>
                  <a:cubicBezTo>
                    <a:pt x="1840" y="1005"/>
                    <a:pt x="2061" y="713"/>
                    <a:pt x="2380" y="642"/>
                  </a:cubicBezTo>
                  <a:cubicBezTo>
                    <a:pt x="2433" y="631"/>
                    <a:pt x="2485" y="625"/>
                    <a:pt x="2536" y="625"/>
                  </a:cubicBezTo>
                  <a:close/>
                  <a:moveTo>
                    <a:pt x="3235" y="1746"/>
                  </a:moveTo>
                  <a:lnTo>
                    <a:pt x="3235" y="2339"/>
                  </a:lnTo>
                  <a:cubicBezTo>
                    <a:pt x="3235" y="2630"/>
                    <a:pt x="2934" y="2959"/>
                    <a:pt x="2534" y="2959"/>
                  </a:cubicBezTo>
                  <a:cubicBezTo>
                    <a:pt x="2525" y="2959"/>
                    <a:pt x="2516" y="2959"/>
                    <a:pt x="2507" y="2959"/>
                  </a:cubicBezTo>
                  <a:cubicBezTo>
                    <a:pt x="2139" y="2946"/>
                    <a:pt x="1840" y="2616"/>
                    <a:pt x="1840" y="2243"/>
                  </a:cubicBezTo>
                  <a:lnTo>
                    <a:pt x="1840" y="1969"/>
                  </a:lnTo>
                  <a:lnTo>
                    <a:pt x="2403" y="1969"/>
                  </a:lnTo>
                  <a:cubicBezTo>
                    <a:pt x="2697" y="1969"/>
                    <a:pt x="2984" y="1888"/>
                    <a:pt x="3235" y="1746"/>
                  </a:cubicBezTo>
                  <a:close/>
                  <a:moveTo>
                    <a:pt x="3058" y="3618"/>
                  </a:moveTo>
                  <a:cubicBezTo>
                    <a:pt x="3793" y="3618"/>
                    <a:pt x="4395" y="4194"/>
                    <a:pt x="4440" y="4917"/>
                  </a:cubicBezTo>
                  <a:lnTo>
                    <a:pt x="630" y="4917"/>
                  </a:lnTo>
                  <a:cubicBezTo>
                    <a:pt x="675" y="4194"/>
                    <a:pt x="1277" y="3618"/>
                    <a:pt x="2012" y="3618"/>
                  </a:cubicBezTo>
                  <a:close/>
                  <a:moveTo>
                    <a:pt x="2533" y="1"/>
                  </a:moveTo>
                  <a:cubicBezTo>
                    <a:pt x="1801" y="1"/>
                    <a:pt x="1206" y="599"/>
                    <a:pt x="1206" y="1330"/>
                  </a:cubicBezTo>
                  <a:lnTo>
                    <a:pt x="1206" y="1670"/>
                  </a:lnTo>
                  <a:lnTo>
                    <a:pt x="1206" y="1698"/>
                  </a:lnTo>
                  <a:lnTo>
                    <a:pt x="1206" y="1728"/>
                  </a:lnTo>
                  <a:lnTo>
                    <a:pt x="1206" y="2279"/>
                  </a:lnTo>
                  <a:cubicBezTo>
                    <a:pt x="1206" y="2568"/>
                    <a:pt x="1297" y="2837"/>
                    <a:pt x="1452" y="3055"/>
                  </a:cubicBezTo>
                  <a:cubicBezTo>
                    <a:pt x="614" y="3296"/>
                    <a:pt x="0" y="4080"/>
                    <a:pt x="0" y="5003"/>
                  </a:cubicBezTo>
                  <a:lnTo>
                    <a:pt x="0" y="5234"/>
                  </a:lnTo>
                  <a:cubicBezTo>
                    <a:pt x="0" y="5409"/>
                    <a:pt x="143" y="5551"/>
                    <a:pt x="318" y="5551"/>
                  </a:cubicBezTo>
                  <a:lnTo>
                    <a:pt x="4757" y="5551"/>
                  </a:lnTo>
                  <a:cubicBezTo>
                    <a:pt x="4930" y="5551"/>
                    <a:pt x="5075" y="5409"/>
                    <a:pt x="5075" y="5234"/>
                  </a:cubicBezTo>
                  <a:lnTo>
                    <a:pt x="5075" y="5003"/>
                  </a:lnTo>
                  <a:cubicBezTo>
                    <a:pt x="5075" y="4082"/>
                    <a:pt x="4466" y="3306"/>
                    <a:pt x="3636" y="3060"/>
                  </a:cubicBezTo>
                  <a:cubicBezTo>
                    <a:pt x="3783" y="2857"/>
                    <a:pt x="3869" y="2616"/>
                    <a:pt x="3869" y="2357"/>
                  </a:cubicBezTo>
                  <a:lnTo>
                    <a:pt x="3869" y="1353"/>
                  </a:lnTo>
                  <a:cubicBezTo>
                    <a:pt x="3869" y="657"/>
                    <a:pt x="3304" y="41"/>
                    <a:pt x="2609" y="3"/>
                  </a:cubicBezTo>
                  <a:cubicBezTo>
                    <a:pt x="2583" y="1"/>
                    <a:pt x="2558" y="1"/>
                    <a:pt x="25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3"/>
            <p:cNvSpPr/>
            <p:nvPr/>
          </p:nvSpPr>
          <p:spPr>
            <a:xfrm>
              <a:off x="6107476" y="3599138"/>
              <a:ext cx="103167" cy="44267"/>
            </a:xfrm>
            <a:custGeom>
              <a:rect b="b" l="l" r="r" t="t"/>
              <a:pathLst>
                <a:path extrusionOk="0" h="2157" w="5027">
                  <a:moveTo>
                    <a:pt x="3897" y="635"/>
                  </a:moveTo>
                  <a:cubicBezTo>
                    <a:pt x="4125" y="635"/>
                    <a:pt x="4326" y="797"/>
                    <a:pt x="4351" y="1028"/>
                  </a:cubicBezTo>
                  <a:cubicBezTo>
                    <a:pt x="4384" y="1294"/>
                    <a:pt x="4171" y="1523"/>
                    <a:pt x="3910" y="1523"/>
                  </a:cubicBezTo>
                  <a:lnTo>
                    <a:pt x="1132" y="1523"/>
                  </a:lnTo>
                  <a:cubicBezTo>
                    <a:pt x="903" y="1523"/>
                    <a:pt x="703" y="1358"/>
                    <a:pt x="678" y="1129"/>
                  </a:cubicBezTo>
                  <a:cubicBezTo>
                    <a:pt x="647" y="861"/>
                    <a:pt x="860" y="635"/>
                    <a:pt x="1119" y="635"/>
                  </a:cubicBezTo>
                  <a:close/>
                  <a:moveTo>
                    <a:pt x="1139" y="1"/>
                  </a:moveTo>
                  <a:cubicBezTo>
                    <a:pt x="584" y="1"/>
                    <a:pt x="79" y="452"/>
                    <a:pt x="41" y="1008"/>
                  </a:cubicBezTo>
                  <a:cubicBezTo>
                    <a:pt x="0" y="1632"/>
                    <a:pt x="503" y="2157"/>
                    <a:pt x="1117" y="2157"/>
                  </a:cubicBezTo>
                  <a:lnTo>
                    <a:pt x="3887" y="2157"/>
                  </a:lnTo>
                  <a:cubicBezTo>
                    <a:pt x="4445" y="2157"/>
                    <a:pt x="4947" y="1703"/>
                    <a:pt x="4986" y="1147"/>
                  </a:cubicBezTo>
                  <a:cubicBezTo>
                    <a:pt x="5026" y="523"/>
                    <a:pt x="4529"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3"/>
            <p:cNvSpPr/>
            <p:nvPr/>
          </p:nvSpPr>
          <p:spPr>
            <a:xfrm>
              <a:off x="6152667" y="3565009"/>
              <a:ext cx="13032" cy="22082"/>
            </a:xfrm>
            <a:custGeom>
              <a:rect b="b" l="l" r="r" t="t"/>
              <a:pathLst>
                <a:path extrusionOk="0" h="1076" w="635">
                  <a:moveTo>
                    <a:pt x="317" y="1"/>
                  </a:moveTo>
                  <a:cubicBezTo>
                    <a:pt x="142" y="1"/>
                    <a:pt x="0" y="144"/>
                    <a:pt x="0" y="319"/>
                  </a:cubicBezTo>
                  <a:lnTo>
                    <a:pt x="0" y="750"/>
                  </a:lnTo>
                  <a:cubicBezTo>
                    <a:pt x="0" y="907"/>
                    <a:pt x="115" y="1050"/>
                    <a:pt x="269" y="1072"/>
                  </a:cubicBezTo>
                  <a:cubicBezTo>
                    <a:pt x="285" y="1075"/>
                    <a:pt x="300" y="1076"/>
                    <a:pt x="316" y="1076"/>
                  </a:cubicBezTo>
                  <a:cubicBezTo>
                    <a:pt x="491" y="1076"/>
                    <a:pt x="635" y="933"/>
                    <a:pt x="635" y="758"/>
                  </a:cubicBezTo>
                  <a:lnTo>
                    <a:pt x="635" y="327"/>
                  </a:lnTo>
                  <a:cubicBezTo>
                    <a:pt x="635" y="169"/>
                    <a:pt x="523" y="27"/>
                    <a:pt x="363" y="4"/>
                  </a:cubicBezTo>
                  <a:cubicBezTo>
                    <a:pt x="348" y="2"/>
                    <a:pt x="332"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3"/>
            <p:cNvSpPr/>
            <p:nvPr/>
          </p:nvSpPr>
          <p:spPr>
            <a:xfrm>
              <a:off x="6126213" y="3576235"/>
              <a:ext cx="19599" cy="18347"/>
            </a:xfrm>
            <a:custGeom>
              <a:rect b="b" l="l" r="r" t="t"/>
              <a:pathLst>
                <a:path extrusionOk="0" h="894" w="955">
                  <a:moveTo>
                    <a:pt x="348" y="1"/>
                  </a:moveTo>
                  <a:cubicBezTo>
                    <a:pt x="268" y="1"/>
                    <a:pt x="187" y="32"/>
                    <a:pt x="125" y="94"/>
                  </a:cubicBezTo>
                  <a:cubicBezTo>
                    <a:pt x="1" y="218"/>
                    <a:pt x="1" y="419"/>
                    <a:pt x="125" y="541"/>
                  </a:cubicBezTo>
                  <a:lnTo>
                    <a:pt x="384" y="802"/>
                  </a:lnTo>
                  <a:cubicBezTo>
                    <a:pt x="445" y="865"/>
                    <a:pt x="523" y="893"/>
                    <a:pt x="607" y="893"/>
                  </a:cubicBezTo>
                  <a:cubicBezTo>
                    <a:pt x="688" y="893"/>
                    <a:pt x="769" y="863"/>
                    <a:pt x="833" y="802"/>
                  </a:cubicBezTo>
                  <a:cubicBezTo>
                    <a:pt x="955" y="678"/>
                    <a:pt x="955" y="477"/>
                    <a:pt x="833" y="355"/>
                  </a:cubicBezTo>
                  <a:lnTo>
                    <a:pt x="571" y="94"/>
                  </a:lnTo>
                  <a:cubicBezTo>
                    <a:pt x="509" y="32"/>
                    <a:pt x="429"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3"/>
            <p:cNvSpPr/>
            <p:nvPr/>
          </p:nvSpPr>
          <p:spPr>
            <a:xfrm>
              <a:off x="6172492" y="3576235"/>
              <a:ext cx="19599" cy="18347"/>
            </a:xfrm>
            <a:custGeom>
              <a:rect b="b" l="l" r="r" t="t"/>
              <a:pathLst>
                <a:path extrusionOk="0" h="894" w="955">
                  <a:moveTo>
                    <a:pt x="608" y="1"/>
                  </a:moveTo>
                  <a:cubicBezTo>
                    <a:pt x="527" y="1"/>
                    <a:pt x="446" y="32"/>
                    <a:pt x="384" y="94"/>
                  </a:cubicBezTo>
                  <a:lnTo>
                    <a:pt x="125" y="355"/>
                  </a:lnTo>
                  <a:cubicBezTo>
                    <a:pt x="1" y="477"/>
                    <a:pt x="1" y="678"/>
                    <a:pt x="125" y="802"/>
                  </a:cubicBezTo>
                  <a:cubicBezTo>
                    <a:pt x="189" y="865"/>
                    <a:pt x="267" y="893"/>
                    <a:pt x="349" y="893"/>
                  </a:cubicBezTo>
                  <a:cubicBezTo>
                    <a:pt x="430" y="893"/>
                    <a:pt x="508" y="865"/>
                    <a:pt x="572" y="802"/>
                  </a:cubicBezTo>
                  <a:lnTo>
                    <a:pt x="831" y="541"/>
                  </a:lnTo>
                  <a:cubicBezTo>
                    <a:pt x="955" y="419"/>
                    <a:pt x="955" y="218"/>
                    <a:pt x="831" y="94"/>
                  </a:cubicBezTo>
                  <a:cubicBezTo>
                    <a:pt x="770" y="32"/>
                    <a:pt x="689" y="1"/>
                    <a:pt x="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113"/>
          <p:cNvGrpSpPr/>
          <p:nvPr/>
        </p:nvGrpSpPr>
        <p:grpSpPr>
          <a:xfrm>
            <a:off x="6544093" y="3382379"/>
            <a:ext cx="333922" cy="333244"/>
            <a:chOff x="6544093" y="3382379"/>
            <a:chExt cx="333922" cy="333244"/>
          </a:xfrm>
        </p:grpSpPr>
        <p:sp>
          <p:nvSpPr>
            <p:cNvPr id="4558" name="Google Shape;4558;p113"/>
            <p:cNvSpPr/>
            <p:nvPr/>
          </p:nvSpPr>
          <p:spPr>
            <a:xfrm>
              <a:off x="6583557" y="3410926"/>
              <a:ext cx="13052" cy="13032"/>
            </a:xfrm>
            <a:custGeom>
              <a:rect b="b" l="l" r="r" t="t"/>
              <a:pathLst>
                <a:path extrusionOk="0" h="635" w="636">
                  <a:moveTo>
                    <a:pt x="318" y="0"/>
                  </a:moveTo>
                  <a:cubicBezTo>
                    <a:pt x="232" y="0"/>
                    <a:pt x="153" y="33"/>
                    <a:pt x="92" y="92"/>
                  </a:cubicBezTo>
                  <a:cubicBezTo>
                    <a:pt x="31" y="147"/>
                    <a:pt x="1" y="231"/>
                    <a:pt x="1" y="317"/>
                  </a:cubicBezTo>
                  <a:cubicBezTo>
                    <a:pt x="1" y="401"/>
                    <a:pt x="36" y="482"/>
                    <a:pt x="92" y="541"/>
                  </a:cubicBezTo>
                  <a:cubicBezTo>
                    <a:pt x="148" y="601"/>
                    <a:pt x="234" y="634"/>
                    <a:pt x="318" y="634"/>
                  </a:cubicBezTo>
                  <a:cubicBezTo>
                    <a:pt x="399" y="634"/>
                    <a:pt x="483" y="599"/>
                    <a:pt x="544" y="541"/>
                  </a:cubicBezTo>
                  <a:cubicBezTo>
                    <a:pt x="602" y="485"/>
                    <a:pt x="635" y="401"/>
                    <a:pt x="635" y="317"/>
                  </a:cubicBezTo>
                  <a:cubicBezTo>
                    <a:pt x="635" y="231"/>
                    <a:pt x="600" y="152"/>
                    <a:pt x="544" y="92"/>
                  </a:cubicBezTo>
                  <a:cubicBezTo>
                    <a:pt x="485" y="31"/>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13"/>
            <p:cNvSpPr/>
            <p:nvPr/>
          </p:nvSpPr>
          <p:spPr>
            <a:xfrm>
              <a:off x="6618507" y="3410926"/>
              <a:ext cx="13032" cy="13032"/>
            </a:xfrm>
            <a:custGeom>
              <a:rect b="b" l="l" r="r" t="t"/>
              <a:pathLst>
                <a:path extrusionOk="0" h="635" w="635">
                  <a:moveTo>
                    <a:pt x="317" y="0"/>
                  </a:moveTo>
                  <a:cubicBezTo>
                    <a:pt x="236" y="0"/>
                    <a:pt x="152" y="33"/>
                    <a:pt x="91" y="92"/>
                  </a:cubicBezTo>
                  <a:cubicBezTo>
                    <a:pt x="33" y="152"/>
                    <a:pt x="0" y="231"/>
                    <a:pt x="0" y="317"/>
                  </a:cubicBezTo>
                  <a:cubicBezTo>
                    <a:pt x="0" y="401"/>
                    <a:pt x="36" y="482"/>
                    <a:pt x="91" y="541"/>
                  </a:cubicBezTo>
                  <a:cubicBezTo>
                    <a:pt x="152" y="599"/>
                    <a:pt x="231" y="634"/>
                    <a:pt x="317" y="634"/>
                  </a:cubicBezTo>
                  <a:cubicBezTo>
                    <a:pt x="401" y="634"/>
                    <a:pt x="482" y="599"/>
                    <a:pt x="543" y="541"/>
                  </a:cubicBezTo>
                  <a:cubicBezTo>
                    <a:pt x="604" y="482"/>
                    <a:pt x="634" y="401"/>
                    <a:pt x="634" y="317"/>
                  </a:cubicBezTo>
                  <a:cubicBezTo>
                    <a:pt x="634" y="231"/>
                    <a:pt x="599" y="152"/>
                    <a:pt x="543" y="92"/>
                  </a:cubicBezTo>
                  <a:cubicBezTo>
                    <a:pt x="482" y="31"/>
                    <a:pt x="404"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3"/>
            <p:cNvSpPr/>
            <p:nvPr/>
          </p:nvSpPr>
          <p:spPr>
            <a:xfrm>
              <a:off x="6675765" y="3411029"/>
              <a:ext cx="115295" cy="13032"/>
            </a:xfrm>
            <a:custGeom>
              <a:rect b="b" l="l" r="r" t="t"/>
              <a:pathLst>
                <a:path extrusionOk="0" h="635" w="5618">
                  <a:moveTo>
                    <a:pt x="354" y="0"/>
                  </a:moveTo>
                  <a:cubicBezTo>
                    <a:pt x="194" y="0"/>
                    <a:pt x="52" y="114"/>
                    <a:pt x="29" y="269"/>
                  </a:cubicBezTo>
                  <a:cubicBezTo>
                    <a:pt x="1" y="467"/>
                    <a:pt x="153" y="635"/>
                    <a:pt x="343" y="635"/>
                  </a:cubicBezTo>
                  <a:lnTo>
                    <a:pt x="5265" y="635"/>
                  </a:lnTo>
                  <a:cubicBezTo>
                    <a:pt x="5425" y="635"/>
                    <a:pt x="5567" y="520"/>
                    <a:pt x="5590" y="366"/>
                  </a:cubicBezTo>
                  <a:cubicBezTo>
                    <a:pt x="5618" y="168"/>
                    <a:pt x="5466" y="0"/>
                    <a:pt x="52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3"/>
            <p:cNvSpPr/>
            <p:nvPr/>
          </p:nvSpPr>
          <p:spPr>
            <a:xfrm>
              <a:off x="6750959" y="3645991"/>
              <a:ext cx="89560" cy="13052"/>
            </a:xfrm>
            <a:custGeom>
              <a:rect b="b" l="l" r="r" t="t"/>
              <a:pathLst>
                <a:path extrusionOk="0" h="636" w="4364">
                  <a:moveTo>
                    <a:pt x="353" y="1"/>
                  </a:moveTo>
                  <a:cubicBezTo>
                    <a:pt x="193" y="1"/>
                    <a:pt x="51" y="115"/>
                    <a:pt x="28" y="270"/>
                  </a:cubicBezTo>
                  <a:cubicBezTo>
                    <a:pt x="0" y="465"/>
                    <a:pt x="153" y="635"/>
                    <a:pt x="343" y="635"/>
                  </a:cubicBezTo>
                  <a:lnTo>
                    <a:pt x="4011" y="635"/>
                  </a:lnTo>
                  <a:cubicBezTo>
                    <a:pt x="4171" y="635"/>
                    <a:pt x="4313" y="521"/>
                    <a:pt x="4336" y="364"/>
                  </a:cubicBezTo>
                  <a:cubicBezTo>
                    <a:pt x="4364" y="168"/>
                    <a:pt x="4212" y="1"/>
                    <a:pt x="4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3"/>
            <p:cNvSpPr/>
            <p:nvPr/>
          </p:nvSpPr>
          <p:spPr>
            <a:xfrm>
              <a:off x="6764484" y="3672034"/>
              <a:ext cx="62450" cy="13032"/>
            </a:xfrm>
            <a:custGeom>
              <a:rect b="b" l="l" r="r" t="t"/>
              <a:pathLst>
                <a:path extrusionOk="0" h="635" w="3043">
                  <a:moveTo>
                    <a:pt x="354" y="0"/>
                  </a:moveTo>
                  <a:cubicBezTo>
                    <a:pt x="194" y="0"/>
                    <a:pt x="52" y="114"/>
                    <a:pt x="29" y="269"/>
                  </a:cubicBezTo>
                  <a:cubicBezTo>
                    <a:pt x="1" y="465"/>
                    <a:pt x="153" y="635"/>
                    <a:pt x="343" y="635"/>
                  </a:cubicBezTo>
                  <a:lnTo>
                    <a:pt x="2690" y="635"/>
                  </a:lnTo>
                  <a:cubicBezTo>
                    <a:pt x="2847" y="635"/>
                    <a:pt x="2992" y="520"/>
                    <a:pt x="3012" y="363"/>
                  </a:cubicBezTo>
                  <a:cubicBezTo>
                    <a:pt x="3043" y="168"/>
                    <a:pt x="2893" y="0"/>
                    <a:pt x="2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3"/>
            <p:cNvSpPr/>
            <p:nvPr/>
          </p:nvSpPr>
          <p:spPr>
            <a:xfrm>
              <a:off x="6744967" y="3528684"/>
              <a:ext cx="101545" cy="101566"/>
            </a:xfrm>
            <a:custGeom>
              <a:rect b="b" l="l" r="r" t="t"/>
              <a:pathLst>
                <a:path extrusionOk="0" h="4949" w="4948">
                  <a:moveTo>
                    <a:pt x="2468" y="1784"/>
                  </a:moveTo>
                  <a:cubicBezTo>
                    <a:pt x="2670" y="1784"/>
                    <a:pt x="2834" y="1948"/>
                    <a:pt x="2834" y="2147"/>
                  </a:cubicBezTo>
                  <a:lnTo>
                    <a:pt x="2834" y="2315"/>
                  </a:lnTo>
                  <a:cubicBezTo>
                    <a:pt x="2834" y="2485"/>
                    <a:pt x="2725" y="2632"/>
                    <a:pt x="2563" y="2675"/>
                  </a:cubicBezTo>
                  <a:cubicBezTo>
                    <a:pt x="2531" y="2683"/>
                    <a:pt x="2500" y="2687"/>
                    <a:pt x="2469" y="2687"/>
                  </a:cubicBezTo>
                  <a:cubicBezTo>
                    <a:pt x="2269" y="2687"/>
                    <a:pt x="2106" y="2523"/>
                    <a:pt x="2106" y="2322"/>
                  </a:cubicBezTo>
                  <a:lnTo>
                    <a:pt x="2106" y="2155"/>
                  </a:lnTo>
                  <a:cubicBezTo>
                    <a:pt x="2106" y="1985"/>
                    <a:pt x="2218" y="1838"/>
                    <a:pt x="2378" y="1795"/>
                  </a:cubicBezTo>
                  <a:cubicBezTo>
                    <a:pt x="2409" y="1787"/>
                    <a:pt x="2439" y="1784"/>
                    <a:pt x="2468" y="1784"/>
                  </a:cubicBezTo>
                  <a:close/>
                  <a:moveTo>
                    <a:pt x="2472" y="627"/>
                  </a:moveTo>
                  <a:cubicBezTo>
                    <a:pt x="3490" y="627"/>
                    <a:pt x="4319" y="1457"/>
                    <a:pt x="4319" y="2477"/>
                  </a:cubicBezTo>
                  <a:cubicBezTo>
                    <a:pt x="4324" y="2865"/>
                    <a:pt x="4202" y="3223"/>
                    <a:pt x="3996" y="3522"/>
                  </a:cubicBezTo>
                  <a:cubicBezTo>
                    <a:pt x="3821" y="3248"/>
                    <a:pt x="3580" y="3030"/>
                    <a:pt x="3296" y="2883"/>
                  </a:cubicBezTo>
                  <a:cubicBezTo>
                    <a:pt x="3403" y="2723"/>
                    <a:pt x="3469" y="2528"/>
                    <a:pt x="3469" y="2322"/>
                  </a:cubicBezTo>
                  <a:lnTo>
                    <a:pt x="3469" y="2168"/>
                  </a:lnTo>
                  <a:cubicBezTo>
                    <a:pt x="3469" y="1678"/>
                    <a:pt x="3124" y="1252"/>
                    <a:pt x="2644" y="1168"/>
                  </a:cubicBezTo>
                  <a:cubicBezTo>
                    <a:pt x="2585" y="1158"/>
                    <a:pt x="2528" y="1153"/>
                    <a:pt x="2471" y="1153"/>
                  </a:cubicBezTo>
                  <a:cubicBezTo>
                    <a:pt x="1920" y="1153"/>
                    <a:pt x="1472" y="1603"/>
                    <a:pt x="1472" y="2152"/>
                  </a:cubicBezTo>
                  <a:lnTo>
                    <a:pt x="1472" y="2322"/>
                  </a:lnTo>
                  <a:cubicBezTo>
                    <a:pt x="1472" y="2533"/>
                    <a:pt x="1535" y="2726"/>
                    <a:pt x="1647" y="2883"/>
                  </a:cubicBezTo>
                  <a:cubicBezTo>
                    <a:pt x="1360" y="3030"/>
                    <a:pt x="1119" y="3248"/>
                    <a:pt x="944" y="3522"/>
                  </a:cubicBezTo>
                  <a:cubicBezTo>
                    <a:pt x="686" y="3144"/>
                    <a:pt x="561" y="2662"/>
                    <a:pt x="648" y="2155"/>
                  </a:cubicBezTo>
                  <a:cubicBezTo>
                    <a:pt x="777" y="1396"/>
                    <a:pt x="1373" y="795"/>
                    <a:pt x="2132" y="658"/>
                  </a:cubicBezTo>
                  <a:cubicBezTo>
                    <a:pt x="2247" y="637"/>
                    <a:pt x="2361" y="627"/>
                    <a:pt x="2472" y="627"/>
                  </a:cubicBezTo>
                  <a:close/>
                  <a:moveTo>
                    <a:pt x="2474" y="3314"/>
                  </a:moveTo>
                  <a:cubicBezTo>
                    <a:pt x="2931" y="3314"/>
                    <a:pt x="3337" y="3581"/>
                    <a:pt x="3527" y="3982"/>
                  </a:cubicBezTo>
                  <a:cubicBezTo>
                    <a:pt x="3228" y="4190"/>
                    <a:pt x="2865" y="4314"/>
                    <a:pt x="2474" y="4314"/>
                  </a:cubicBezTo>
                  <a:cubicBezTo>
                    <a:pt x="2083" y="4314"/>
                    <a:pt x="1718" y="4190"/>
                    <a:pt x="1421" y="3982"/>
                  </a:cubicBezTo>
                  <a:cubicBezTo>
                    <a:pt x="1612" y="3581"/>
                    <a:pt x="2018" y="3314"/>
                    <a:pt x="2474" y="3314"/>
                  </a:cubicBezTo>
                  <a:close/>
                  <a:moveTo>
                    <a:pt x="2474" y="1"/>
                  </a:moveTo>
                  <a:cubicBezTo>
                    <a:pt x="1109" y="1"/>
                    <a:pt x="1" y="1112"/>
                    <a:pt x="1" y="2475"/>
                  </a:cubicBezTo>
                  <a:cubicBezTo>
                    <a:pt x="1" y="3200"/>
                    <a:pt x="315" y="3855"/>
                    <a:pt x="815" y="4309"/>
                  </a:cubicBezTo>
                  <a:cubicBezTo>
                    <a:pt x="828" y="4321"/>
                    <a:pt x="843" y="4337"/>
                    <a:pt x="861" y="4347"/>
                  </a:cubicBezTo>
                  <a:cubicBezTo>
                    <a:pt x="1294" y="4720"/>
                    <a:pt x="1855" y="4948"/>
                    <a:pt x="2474" y="4948"/>
                  </a:cubicBezTo>
                  <a:cubicBezTo>
                    <a:pt x="3088" y="4948"/>
                    <a:pt x="3654" y="4720"/>
                    <a:pt x="4088" y="4349"/>
                  </a:cubicBezTo>
                  <a:cubicBezTo>
                    <a:pt x="4103" y="4337"/>
                    <a:pt x="4118" y="4324"/>
                    <a:pt x="4131" y="4309"/>
                  </a:cubicBezTo>
                  <a:cubicBezTo>
                    <a:pt x="4633" y="3855"/>
                    <a:pt x="4948" y="3200"/>
                    <a:pt x="4948" y="2475"/>
                  </a:cubicBezTo>
                  <a:cubicBezTo>
                    <a:pt x="4948" y="1112"/>
                    <a:pt x="3837" y="1"/>
                    <a:pt x="2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3"/>
            <p:cNvSpPr/>
            <p:nvPr/>
          </p:nvSpPr>
          <p:spPr>
            <a:xfrm>
              <a:off x="6544093" y="3382379"/>
              <a:ext cx="333922" cy="333244"/>
            </a:xfrm>
            <a:custGeom>
              <a:rect b="b" l="l" r="r" t="t"/>
              <a:pathLst>
                <a:path extrusionOk="0" h="16238" w="16271">
                  <a:moveTo>
                    <a:pt x="12782" y="635"/>
                  </a:moveTo>
                  <a:cubicBezTo>
                    <a:pt x="12957" y="635"/>
                    <a:pt x="13099" y="777"/>
                    <a:pt x="13099" y="952"/>
                  </a:cubicBezTo>
                  <a:lnTo>
                    <a:pt x="13099" y="2792"/>
                  </a:lnTo>
                  <a:lnTo>
                    <a:pt x="668" y="2792"/>
                  </a:lnTo>
                  <a:lnTo>
                    <a:pt x="668" y="952"/>
                  </a:lnTo>
                  <a:cubicBezTo>
                    <a:pt x="668" y="777"/>
                    <a:pt x="810" y="635"/>
                    <a:pt x="985" y="635"/>
                  </a:cubicBezTo>
                  <a:close/>
                  <a:moveTo>
                    <a:pt x="13092" y="3426"/>
                  </a:moveTo>
                  <a:lnTo>
                    <a:pt x="13092" y="5646"/>
                  </a:lnTo>
                  <a:lnTo>
                    <a:pt x="8906" y="5646"/>
                  </a:lnTo>
                  <a:cubicBezTo>
                    <a:pt x="8563" y="5646"/>
                    <a:pt x="8279" y="5932"/>
                    <a:pt x="8279" y="6280"/>
                  </a:cubicBezTo>
                  <a:lnTo>
                    <a:pt x="8279" y="11450"/>
                  </a:lnTo>
                  <a:lnTo>
                    <a:pt x="6914" y="11450"/>
                  </a:lnTo>
                  <a:lnTo>
                    <a:pt x="6914" y="10182"/>
                  </a:lnTo>
                  <a:lnTo>
                    <a:pt x="7150" y="10182"/>
                  </a:lnTo>
                  <a:cubicBezTo>
                    <a:pt x="7181" y="10182"/>
                    <a:pt x="7213" y="10174"/>
                    <a:pt x="7241" y="10162"/>
                  </a:cubicBezTo>
                  <a:cubicBezTo>
                    <a:pt x="7437" y="10073"/>
                    <a:pt x="7490" y="9865"/>
                    <a:pt x="7399" y="9708"/>
                  </a:cubicBezTo>
                  <a:lnTo>
                    <a:pt x="6140" y="7551"/>
                  </a:lnTo>
                  <a:cubicBezTo>
                    <a:pt x="6085" y="7455"/>
                    <a:pt x="5978" y="7394"/>
                    <a:pt x="5866" y="7394"/>
                  </a:cubicBezTo>
                  <a:cubicBezTo>
                    <a:pt x="5750" y="7394"/>
                    <a:pt x="5646" y="7455"/>
                    <a:pt x="5590" y="7551"/>
                  </a:cubicBezTo>
                  <a:lnTo>
                    <a:pt x="4331" y="9708"/>
                  </a:lnTo>
                  <a:cubicBezTo>
                    <a:pt x="4243" y="9865"/>
                    <a:pt x="4293" y="10073"/>
                    <a:pt x="4489" y="10162"/>
                  </a:cubicBezTo>
                  <a:cubicBezTo>
                    <a:pt x="4517" y="10174"/>
                    <a:pt x="4550" y="10182"/>
                    <a:pt x="4580" y="10182"/>
                  </a:cubicBezTo>
                  <a:lnTo>
                    <a:pt x="4879" y="10182"/>
                  </a:lnTo>
                  <a:lnTo>
                    <a:pt x="4879" y="11450"/>
                  </a:lnTo>
                  <a:lnTo>
                    <a:pt x="977" y="11450"/>
                  </a:lnTo>
                  <a:cubicBezTo>
                    <a:pt x="802" y="11450"/>
                    <a:pt x="660" y="11306"/>
                    <a:pt x="660" y="11133"/>
                  </a:cubicBezTo>
                  <a:lnTo>
                    <a:pt x="660" y="3426"/>
                  </a:lnTo>
                  <a:close/>
                  <a:moveTo>
                    <a:pt x="5869" y="8330"/>
                  </a:moveTo>
                  <a:lnTo>
                    <a:pt x="6579" y="9550"/>
                  </a:lnTo>
                  <a:cubicBezTo>
                    <a:pt x="6414" y="9560"/>
                    <a:pt x="6280" y="9697"/>
                    <a:pt x="6280" y="9867"/>
                  </a:cubicBezTo>
                  <a:lnTo>
                    <a:pt x="6280" y="13417"/>
                  </a:lnTo>
                  <a:lnTo>
                    <a:pt x="5519" y="13417"/>
                  </a:lnTo>
                  <a:lnTo>
                    <a:pt x="5519" y="9865"/>
                  </a:lnTo>
                  <a:cubicBezTo>
                    <a:pt x="5519" y="9690"/>
                    <a:pt x="5377" y="9548"/>
                    <a:pt x="5202" y="9548"/>
                  </a:cubicBezTo>
                  <a:lnTo>
                    <a:pt x="5159" y="9548"/>
                  </a:lnTo>
                  <a:lnTo>
                    <a:pt x="5869" y="8330"/>
                  </a:lnTo>
                  <a:close/>
                  <a:moveTo>
                    <a:pt x="15636" y="6280"/>
                  </a:moveTo>
                  <a:lnTo>
                    <a:pt x="15636" y="15604"/>
                  </a:lnTo>
                  <a:lnTo>
                    <a:pt x="8913" y="15604"/>
                  </a:lnTo>
                  <a:lnTo>
                    <a:pt x="8913" y="6280"/>
                  </a:lnTo>
                  <a:close/>
                  <a:moveTo>
                    <a:pt x="952" y="1"/>
                  </a:moveTo>
                  <a:cubicBezTo>
                    <a:pt x="427" y="1"/>
                    <a:pt x="1" y="427"/>
                    <a:pt x="1" y="952"/>
                  </a:cubicBezTo>
                  <a:lnTo>
                    <a:pt x="1" y="11133"/>
                  </a:lnTo>
                  <a:cubicBezTo>
                    <a:pt x="1" y="11658"/>
                    <a:pt x="427" y="12085"/>
                    <a:pt x="952" y="12085"/>
                  </a:cubicBezTo>
                  <a:lnTo>
                    <a:pt x="4885" y="12085"/>
                  </a:lnTo>
                  <a:lnTo>
                    <a:pt x="4885" y="13734"/>
                  </a:lnTo>
                  <a:cubicBezTo>
                    <a:pt x="4885" y="13906"/>
                    <a:pt x="5029" y="14051"/>
                    <a:pt x="5202" y="14051"/>
                  </a:cubicBezTo>
                  <a:lnTo>
                    <a:pt x="6597" y="14051"/>
                  </a:lnTo>
                  <a:cubicBezTo>
                    <a:pt x="6772" y="14051"/>
                    <a:pt x="6914" y="13906"/>
                    <a:pt x="6914" y="13734"/>
                  </a:cubicBezTo>
                  <a:lnTo>
                    <a:pt x="6914" y="12085"/>
                  </a:lnTo>
                  <a:lnTo>
                    <a:pt x="8246" y="12085"/>
                  </a:lnTo>
                  <a:lnTo>
                    <a:pt x="8246" y="15604"/>
                  </a:lnTo>
                  <a:cubicBezTo>
                    <a:pt x="8246" y="15954"/>
                    <a:pt x="8533" y="16238"/>
                    <a:pt x="8880" y="16238"/>
                  </a:cubicBezTo>
                  <a:lnTo>
                    <a:pt x="15636" y="16238"/>
                  </a:lnTo>
                  <a:cubicBezTo>
                    <a:pt x="15984" y="16238"/>
                    <a:pt x="16271" y="15954"/>
                    <a:pt x="16271" y="15604"/>
                  </a:cubicBezTo>
                  <a:lnTo>
                    <a:pt x="16271" y="6280"/>
                  </a:lnTo>
                  <a:cubicBezTo>
                    <a:pt x="16271" y="5932"/>
                    <a:pt x="15989" y="5646"/>
                    <a:pt x="15636" y="5646"/>
                  </a:cubicBezTo>
                  <a:lnTo>
                    <a:pt x="13734" y="5646"/>
                  </a:lnTo>
                  <a:lnTo>
                    <a:pt x="13734" y="952"/>
                  </a:lnTo>
                  <a:cubicBezTo>
                    <a:pt x="13734" y="427"/>
                    <a:pt x="13307" y="1"/>
                    <a:pt x="12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3"/>
            <p:cNvSpPr/>
            <p:nvPr/>
          </p:nvSpPr>
          <p:spPr>
            <a:xfrm>
              <a:off x="6583044" y="3480005"/>
              <a:ext cx="92167" cy="13052"/>
            </a:xfrm>
            <a:custGeom>
              <a:rect b="b" l="l" r="r" t="t"/>
              <a:pathLst>
                <a:path extrusionOk="0" h="636" w="4491">
                  <a:moveTo>
                    <a:pt x="353" y="1"/>
                  </a:moveTo>
                  <a:cubicBezTo>
                    <a:pt x="193" y="1"/>
                    <a:pt x="51" y="115"/>
                    <a:pt x="28" y="270"/>
                  </a:cubicBezTo>
                  <a:cubicBezTo>
                    <a:pt x="0" y="468"/>
                    <a:pt x="153" y="635"/>
                    <a:pt x="343" y="635"/>
                  </a:cubicBezTo>
                  <a:lnTo>
                    <a:pt x="4138" y="635"/>
                  </a:lnTo>
                  <a:cubicBezTo>
                    <a:pt x="4298" y="635"/>
                    <a:pt x="4440" y="521"/>
                    <a:pt x="4463" y="366"/>
                  </a:cubicBezTo>
                  <a:cubicBezTo>
                    <a:pt x="4491" y="168"/>
                    <a:pt x="4339" y="1"/>
                    <a:pt x="41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3"/>
            <p:cNvSpPr/>
            <p:nvPr/>
          </p:nvSpPr>
          <p:spPr>
            <a:xfrm>
              <a:off x="6687689" y="3479902"/>
              <a:ext cx="13052" cy="13032"/>
            </a:xfrm>
            <a:custGeom>
              <a:rect b="b" l="l" r="r" t="t"/>
              <a:pathLst>
                <a:path extrusionOk="0" h="635" w="636">
                  <a:moveTo>
                    <a:pt x="318" y="1"/>
                  </a:moveTo>
                  <a:cubicBezTo>
                    <a:pt x="234" y="1"/>
                    <a:pt x="153" y="34"/>
                    <a:pt x="92" y="92"/>
                  </a:cubicBezTo>
                  <a:cubicBezTo>
                    <a:pt x="31" y="148"/>
                    <a:pt x="1" y="232"/>
                    <a:pt x="1" y="318"/>
                  </a:cubicBezTo>
                  <a:cubicBezTo>
                    <a:pt x="1" y="402"/>
                    <a:pt x="36" y="483"/>
                    <a:pt x="92" y="541"/>
                  </a:cubicBezTo>
                  <a:cubicBezTo>
                    <a:pt x="148" y="602"/>
                    <a:pt x="232" y="635"/>
                    <a:pt x="318" y="635"/>
                  </a:cubicBezTo>
                  <a:cubicBezTo>
                    <a:pt x="404" y="635"/>
                    <a:pt x="483" y="599"/>
                    <a:pt x="544" y="541"/>
                  </a:cubicBezTo>
                  <a:cubicBezTo>
                    <a:pt x="602" y="485"/>
                    <a:pt x="635" y="402"/>
                    <a:pt x="635" y="318"/>
                  </a:cubicBezTo>
                  <a:cubicBezTo>
                    <a:pt x="635" y="232"/>
                    <a:pt x="600" y="153"/>
                    <a:pt x="544" y="92"/>
                  </a:cubicBezTo>
                  <a:cubicBezTo>
                    <a:pt x="485" y="31"/>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3"/>
            <p:cNvSpPr/>
            <p:nvPr/>
          </p:nvSpPr>
          <p:spPr>
            <a:xfrm>
              <a:off x="6583044" y="3511260"/>
              <a:ext cx="70679" cy="13032"/>
            </a:xfrm>
            <a:custGeom>
              <a:rect b="b" l="l" r="r" t="t"/>
              <a:pathLst>
                <a:path extrusionOk="0" h="635" w="3444">
                  <a:moveTo>
                    <a:pt x="353" y="0"/>
                  </a:moveTo>
                  <a:cubicBezTo>
                    <a:pt x="193" y="0"/>
                    <a:pt x="51" y="114"/>
                    <a:pt x="28" y="269"/>
                  </a:cubicBezTo>
                  <a:cubicBezTo>
                    <a:pt x="0" y="467"/>
                    <a:pt x="153" y="634"/>
                    <a:pt x="343" y="634"/>
                  </a:cubicBezTo>
                  <a:lnTo>
                    <a:pt x="3093" y="634"/>
                  </a:lnTo>
                  <a:cubicBezTo>
                    <a:pt x="3250" y="634"/>
                    <a:pt x="3392" y="520"/>
                    <a:pt x="3415" y="365"/>
                  </a:cubicBezTo>
                  <a:cubicBezTo>
                    <a:pt x="3443" y="167"/>
                    <a:pt x="3291" y="0"/>
                    <a:pt x="3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13"/>
          <p:cNvGrpSpPr/>
          <p:nvPr/>
        </p:nvGrpSpPr>
        <p:grpSpPr>
          <a:xfrm>
            <a:off x="7059761" y="3395411"/>
            <a:ext cx="332608" cy="307201"/>
            <a:chOff x="7059761" y="3395411"/>
            <a:chExt cx="332608" cy="307201"/>
          </a:xfrm>
        </p:grpSpPr>
        <p:sp>
          <p:nvSpPr>
            <p:cNvPr id="4569" name="Google Shape;4569;p113"/>
            <p:cNvSpPr/>
            <p:nvPr/>
          </p:nvSpPr>
          <p:spPr>
            <a:xfrm>
              <a:off x="7059761" y="3395411"/>
              <a:ext cx="332608" cy="307201"/>
            </a:xfrm>
            <a:custGeom>
              <a:rect b="b" l="l" r="r" t="t"/>
              <a:pathLst>
                <a:path extrusionOk="0" h="14969" w="16207">
                  <a:moveTo>
                    <a:pt x="4567" y="634"/>
                  </a:moveTo>
                  <a:cubicBezTo>
                    <a:pt x="4742" y="634"/>
                    <a:pt x="4884" y="777"/>
                    <a:pt x="4884" y="952"/>
                  </a:cubicBezTo>
                  <a:lnTo>
                    <a:pt x="4884" y="3742"/>
                  </a:lnTo>
                  <a:cubicBezTo>
                    <a:pt x="4884" y="3917"/>
                    <a:pt x="4742" y="4059"/>
                    <a:pt x="4567" y="4059"/>
                  </a:cubicBezTo>
                  <a:lnTo>
                    <a:pt x="2918" y="4059"/>
                  </a:lnTo>
                  <a:cubicBezTo>
                    <a:pt x="2743" y="4059"/>
                    <a:pt x="2601" y="4201"/>
                    <a:pt x="2601" y="4377"/>
                  </a:cubicBezTo>
                  <a:lnTo>
                    <a:pt x="2601" y="4549"/>
                  </a:lnTo>
                  <a:lnTo>
                    <a:pt x="2040" y="4123"/>
                  </a:lnTo>
                  <a:cubicBezTo>
                    <a:pt x="1984" y="4082"/>
                    <a:pt x="1916" y="4059"/>
                    <a:pt x="1850" y="4059"/>
                  </a:cubicBezTo>
                  <a:lnTo>
                    <a:pt x="952" y="4059"/>
                  </a:lnTo>
                  <a:cubicBezTo>
                    <a:pt x="777" y="4059"/>
                    <a:pt x="635" y="3917"/>
                    <a:pt x="635" y="3742"/>
                  </a:cubicBezTo>
                  <a:lnTo>
                    <a:pt x="635" y="952"/>
                  </a:lnTo>
                  <a:cubicBezTo>
                    <a:pt x="635" y="777"/>
                    <a:pt x="777" y="634"/>
                    <a:pt x="952" y="634"/>
                  </a:cubicBezTo>
                  <a:close/>
                  <a:moveTo>
                    <a:pt x="12587" y="5939"/>
                  </a:moveTo>
                  <a:cubicBezTo>
                    <a:pt x="12596" y="5939"/>
                    <a:pt x="12605" y="5939"/>
                    <a:pt x="12614" y="5939"/>
                  </a:cubicBezTo>
                  <a:cubicBezTo>
                    <a:pt x="13241" y="5952"/>
                    <a:pt x="13731" y="6480"/>
                    <a:pt x="13731" y="7104"/>
                  </a:cubicBezTo>
                  <a:lnTo>
                    <a:pt x="13731" y="7484"/>
                  </a:lnTo>
                  <a:lnTo>
                    <a:pt x="13335" y="7484"/>
                  </a:lnTo>
                  <a:cubicBezTo>
                    <a:pt x="12954" y="7484"/>
                    <a:pt x="12597" y="7317"/>
                    <a:pt x="12348" y="7023"/>
                  </a:cubicBezTo>
                  <a:cubicBezTo>
                    <a:pt x="12290" y="6949"/>
                    <a:pt x="12198" y="6908"/>
                    <a:pt x="12107" y="6908"/>
                  </a:cubicBezTo>
                  <a:cubicBezTo>
                    <a:pt x="12054" y="6908"/>
                    <a:pt x="11998" y="6921"/>
                    <a:pt x="11950" y="6952"/>
                  </a:cubicBezTo>
                  <a:lnTo>
                    <a:pt x="11447" y="7246"/>
                  </a:lnTo>
                  <a:lnTo>
                    <a:pt x="11447" y="7089"/>
                  </a:lnTo>
                  <a:cubicBezTo>
                    <a:pt x="11447" y="6456"/>
                    <a:pt x="11960" y="5939"/>
                    <a:pt x="12587" y="5939"/>
                  </a:cubicBezTo>
                  <a:close/>
                  <a:moveTo>
                    <a:pt x="3614" y="5939"/>
                  </a:moveTo>
                  <a:cubicBezTo>
                    <a:pt x="3623" y="5939"/>
                    <a:pt x="3632" y="5939"/>
                    <a:pt x="3641" y="5939"/>
                  </a:cubicBezTo>
                  <a:cubicBezTo>
                    <a:pt x="4265" y="5952"/>
                    <a:pt x="4757" y="6480"/>
                    <a:pt x="4757" y="7104"/>
                  </a:cubicBezTo>
                  <a:lnTo>
                    <a:pt x="4757" y="8398"/>
                  </a:lnTo>
                  <a:cubicBezTo>
                    <a:pt x="4757" y="9022"/>
                    <a:pt x="4265" y="9549"/>
                    <a:pt x="3641" y="9562"/>
                  </a:cubicBezTo>
                  <a:cubicBezTo>
                    <a:pt x="3632" y="9562"/>
                    <a:pt x="3623" y="9563"/>
                    <a:pt x="3614" y="9563"/>
                  </a:cubicBezTo>
                  <a:cubicBezTo>
                    <a:pt x="2984" y="9563"/>
                    <a:pt x="2474" y="9048"/>
                    <a:pt x="2474" y="8421"/>
                  </a:cubicBezTo>
                  <a:lnTo>
                    <a:pt x="2474" y="7081"/>
                  </a:lnTo>
                  <a:cubicBezTo>
                    <a:pt x="2474" y="6453"/>
                    <a:pt x="2987" y="5939"/>
                    <a:pt x="3614" y="5939"/>
                  </a:cubicBezTo>
                  <a:close/>
                  <a:moveTo>
                    <a:pt x="12054" y="7624"/>
                  </a:moveTo>
                  <a:cubicBezTo>
                    <a:pt x="12404" y="7941"/>
                    <a:pt x="12856" y="8119"/>
                    <a:pt x="13335" y="8119"/>
                  </a:cubicBezTo>
                  <a:lnTo>
                    <a:pt x="13731" y="8119"/>
                  </a:lnTo>
                  <a:lnTo>
                    <a:pt x="13731" y="8436"/>
                  </a:lnTo>
                  <a:cubicBezTo>
                    <a:pt x="13731" y="9065"/>
                    <a:pt x="13223" y="9583"/>
                    <a:pt x="12598" y="9583"/>
                  </a:cubicBezTo>
                  <a:cubicBezTo>
                    <a:pt x="12587" y="9583"/>
                    <a:pt x="12577" y="9583"/>
                    <a:pt x="12566" y="9582"/>
                  </a:cubicBezTo>
                  <a:cubicBezTo>
                    <a:pt x="11940" y="9572"/>
                    <a:pt x="11447" y="9045"/>
                    <a:pt x="11447" y="8421"/>
                  </a:cubicBezTo>
                  <a:lnTo>
                    <a:pt x="11447" y="7982"/>
                  </a:lnTo>
                  <a:lnTo>
                    <a:pt x="12054" y="7624"/>
                  </a:lnTo>
                  <a:close/>
                  <a:moveTo>
                    <a:pt x="14302" y="10209"/>
                  </a:moveTo>
                  <a:cubicBezTo>
                    <a:pt x="15020" y="10209"/>
                    <a:pt x="15603" y="10793"/>
                    <a:pt x="15603" y="11508"/>
                  </a:cubicBezTo>
                  <a:lnTo>
                    <a:pt x="15603" y="12810"/>
                  </a:lnTo>
                  <a:lnTo>
                    <a:pt x="9608" y="12810"/>
                  </a:lnTo>
                  <a:lnTo>
                    <a:pt x="9608" y="11513"/>
                  </a:lnTo>
                  <a:cubicBezTo>
                    <a:pt x="9608" y="10795"/>
                    <a:pt x="10192" y="10212"/>
                    <a:pt x="10910" y="10212"/>
                  </a:cubicBezTo>
                  <a:lnTo>
                    <a:pt x="12272" y="10212"/>
                  </a:lnTo>
                  <a:lnTo>
                    <a:pt x="12272" y="11627"/>
                  </a:lnTo>
                  <a:cubicBezTo>
                    <a:pt x="12272" y="11785"/>
                    <a:pt x="12384" y="11927"/>
                    <a:pt x="12543" y="11950"/>
                  </a:cubicBezTo>
                  <a:cubicBezTo>
                    <a:pt x="12559" y="11952"/>
                    <a:pt x="12575" y="11953"/>
                    <a:pt x="12590" y="11953"/>
                  </a:cubicBezTo>
                  <a:cubicBezTo>
                    <a:pt x="12765" y="11953"/>
                    <a:pt x="12906" y="11810"/>
                    <a:pt x="12906" y="11635"/>
                  </a:cubicBezTo>
                  <a:lnTo>
                    <a:pt x="12906" y="10209"/>
                  </a:lnTo>
                  <a:close/>
                  <a:moveTo>
                    <a:pt x="4633" y="10212"/>
                  </a:moveTo>
                  <a:cubicBezTo>
                    <a:pt x="5719" y="10212"/>
                    <a:pt x="6597" y="11089"/>
                    <a:pt x="6597" y="12175"/>
                  </a:cubicBezTo>
                  <a:lnTo>
                    <a:pt x="6597" y="14334"/>
                  </a:lnTo>
                  <a:lnTo>
                    <a:pt x="604" y="14334"/>
                  </a:lnTo>
                  <a:lnTo>
                    <a:pt x="604" y="12175"/>
                  </a:lnTo>
                  <a:cubicBezTo>
                    <a:pt x="602" y="11089"/>
                    <a:pt x="1482" y="10212"/>
                    <a:pt x="2565" y="10212"/>
                  </a:cubicBezTo>
                  <a:close/>
                  <a:moveTo>
                    <a:pt x="954" y="0"/>
                  </a:moveTo>
                  <a:cubicBezTo>
                    <a:pt x="429" y="0"/>
                    <a:pt x="3" y="426"/>
                    <a:pt x="3" y="952"/>
                  </a:cubicBezTo>
                  <a:lnTo>
                    <a:pt x="3" y="3742"/>
                  </a:lnTo>
                  <a:cubicBezTo>
                    <a:pt x="3" y="4270"/>
                    <a:pt x="429" y="4694"/>
                    <a:pt x="954" y="4694"/>
                  </a:cubicBezTo>
                  <a:lnTo>
                    <a:pt x="1738" y="4694"/>
                  </a:lnTo>
                  <a:lnTo>
                    <a:pt x="2723" y="5440"/>
                  </a:lnTo>
                  <a:cubicBezTo>
                    <a:pt x="2756" y="5465"/>
                    <a:pt x="2794" y="5483"/>
                    <a:pt x="2832" y="5493"/>
                  </a:cubicBezTo>
                  <a:cubicBezTo>
                    <a:pt x="2246" y="5785"/>
                    <a:pt x="1840" y="6391"/>
                    <a:pt x="1840" y="7089"/>
                  </a:cubicBezTo>
                  <a:lnTo>
                    <a:pt x="1840" y="8438"/>
                  </a:lnTo>
                  <a:cubicBezTo>
                    <a:pt x="1840" y="8887"/>
                    <a:pt x="2005" y="9293"/>
                    <a:pt x="2274" y="9605"/>
                  </a:cubicBezTo>
                  <a:cubicBezTo>
                    <a:pt x="992" y="9763"/>
                    <a:pt x="0" y="10859"/>
                    <a:pt x="0" y="12185"/>
                  </a:cubicBezTo>
                  <a:lnTo>
                    <a:pt x="0" y="14651"/>
                  </a:lnTo>
                  <a:cubicBezTo>
                    <a:pt x="0" y="14826"/>
                    <a:pt x="142" y="14969"/>
                    <a:pt x="318" y="14969"/>
                  </a:cubicBezTo>
                  <a:lnTo>
                    <a:pt x="10108" y="14969"/>
                  </a:lnTo>
                  <a:cubicBezTo>
                    <a:pt x="10265" y="14969"/>
                    <a:pt x="10410" y="14854"/>
                    <a:pt x="10430" y="14700"/>
                  </a:cubicBezTo>
                  <a:cubicBezTo>
                    <a:pt x="10461" y="14502"/>
                    <a:pt x="10308" y="14334"/>
                    <a:pt x="10118" y="14334"/>
                  </a:cubicBezTo>
                  <a:lnTo>
                    <a:pt x="7228" y="14334"/>
                  </a:lnTo>
                  <a:lnTo>
                    <a:pt x="7228" y="13446"/>
                  </a:lnTo>
                  <a:lnTo>
                    <a:pt x="15568" y="13446"/>
                  </a:lnTo>
                  <a:lnTo>
                    <a:pt x="15568" y="14334"/>
                  </a:lnTo>
                  <a:lnTo>
                    <a:pt x="12693" y="14334"/>
                  </a:lnTo>
                  <a:cubicBezTo>
                    <a:pt x="12533" y="14334"/>
                    <a:pt x="12391" y="14448"/>
                    <a:pt x="12368" y="14603"/>
                  </a:cubicBezTo>
                  <a:cubicBezTo>
                    <a:pt x="12340" y="14801"/>
                    <a:pt x="12493" y="14969"/>
                    <a:pt x="12683" y="14969"/>
                  </a:cubicBezTo>
                  <a:lnTo>
                    <a:pt x="15890" y="14969"/>
                  </a:lnTo>
                  <a:cubicBezTo>
                    <a:pt x="16062" y="14969"/>
                    <a:pt x="16207" y="14826"/>
                    <a:pt x="16207" y="14651"/>
                  </a:cubicBezTo>
                  <a:lnTo>
                    <a:pt x="16207" y="12185"/>
                  </a:lnTo>
                  <a:cubicBezTo>
                    <a:pt x="16204" y="10859"/>
                    <a:pt x="15210" y="9763"/>
                    <a:pt x="13931" y="9605"/>
                  </a:cubicBezTo>
                  <a:cubicBezTo>
                    <a:pt x="14205" y="9293"/>
                    <a:pt x="14368" y="8887"/>
                    <a:pt x="14368" y="8438"/>
                  </a:cubicBezTo>
                  <a:lnTo>
                    <a:pt x="14368" y="7109"/>
                  </a:lnTo>
                  <a:cubicBezTo>
                    <a:pt x="14368" y="6117"/>
                    <a:pt x="13568" y="5300"/>
                    <a:pt x="12588" y="5300"/>
                  </a:cubicBezTo>
                  <a:cubicBezTo>
                    <a:pt x="12557" y="5300"/>
                    <a:pt x="12526" y="5301"/>
                    <a:pt x="12495" y="5303"/>
                  </a:cubicBezTo>
                  <a:cubicBezTo>
                    <a:pt x="11559" y="5353"/>
                    <a:pt x="10816" y="6130"/>
                    <a:pt x="10816" y="7076"/>
                  </a:cubicBezTo>
                  <a:lnTo>
                    <a:pt x="10816" y="8436"/>
                  </a:lnTo>
                  <a:cubicBezTo>
                    <a:pt x="10816" y="8882"/>
                    <a:pt x="10981" y="9293"/>
                    <a:pt x="11250" y="9603"/>
                  </a:cubicBezTo>
                  <a:cubicBezTo>
                    <a:pt x="9968" y="9758"/>
                    <a:pt x="8976" y="10856"/>
                    <a:pt x="8976" y="12180"/>
                  </a:cubicBezTo>
                  <a:lnTo>
                    <a:pt x="8976" y="12810"/>
                  </a:lnTo>
                  <a:lnTo>
                    <a:pt x="7231" y="12810"/>
                  </a:lnTo>
                  <a:lnTo>
                    <a:pt x="7231" y="12180"/>
                  </a:lnTo>
                  <a:cubicBezTo>
                    <a:pt x="7231" y="10856"/>
                    <a:pt x="6236" y="9758"/>
                    <a:pt x="4958" y="9603"/>
                  </a:cubicBezTo>
                  <a:cubicBezTo>
                    <a:pt x="5227" y="9288"/>
                    <a:pt x="5392" y="8882"/>
                    <a:pt x="5392" y="8436"/>
                  </a:cubicBezTo>
                  <a:lnTo>
                    <a:pt x="5392" y="7099"/>
                  </a:lnTo>
                  <a:cubicBezTo>
                    <a:pt x="5392" y="6256"/>
                    <a:pt x="4818" y="5516"/>
                    <a:pt x="3999" y="5336"/>
                  </a:cubicBezTo>
                  <a:cubicBezTo>
                    <a:pt x="3865" y="5305"/>
                    <a:pt x="3733" y="5290"/>
                    <a:pt x="3604" y="5290"/>
                  </a:cubicBezTo>
                  <a:cubicBezTo>
                    <a:pt x="3447" y="5290"/>
                    <a:pt x="3294" y="5312"/>
                    <a:pt x="3149" y="5351"/>
                  </a:cubicBezTo>
                  <a:cubicBezTo>
                    <a:pt x="3184" y="5300"/>
                    <a:pt x="3207" y="5237"/>
                    <a:pt x="3207" y="5171"/>
                  </a:cubicBezTo>
                  <a:lnTo>
                    <a:pt x="3207" y="4694"/>
                  </a:lnTo>
                  <a:lnTo>
                    <a:pt x="4570" y="4694"/>
                  </a:lnTo>
                  <a:cubicBezTo>
                    <a:pt x="5097" y="4694"/>
                    <a:pt x="5521" y="4270"/>
                    <a:pt x="5521" y="3742"/>
                  </a:cubicBezTo>
                  <a:lnTo>
                    <a:pt x="5521" y="952"/>
                  </a:lnTo>
                  <a:cubicBezTo>
                    <a:pt x="5521" y="426"/>
                    <a:pt x="5097" y="0"/>
                    <a:pt x="4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3"/>
            <p:cNvSpPr/>
            <p:nvPr/>
          </p:nvSpPr>
          <p:spPr>
            <a:xfrm>
              <a:off x="7219858" y="3395411"/>
              <a:ext cx="124982" cy="112935"/>
            </a:xfrm>
            <a:custGeom>
              <a:rect b="b" l="l" r="r" t="t"/>
              <a:pathLst>
                <a:path extrusionOk="0" h="5503" w="6090">
                  <a:moveTo>
                    <a:pt x="5138" y="634"/>
                  </a:moveTo>
                  <a:cubicBezTo>
                    <a:pt x="5313" y="634"/>
                    <a:pt x="5455" y="777"/>
                    <a:pt x="5455" y="952"/>
                  </a:cubicBezTo>
                  <a:lnTo>
                    <a:pt x="5455" y="3742"/>
                  </a:lnTo>
                  <a:cubicBezTo>
                    <a:pt x="5455" y="3917"/>
                    <a:pt x="5313" y="4059"/>
                    <a:pt x="5138" y="4059"/>
                  </a:cubicBezTo>
                  <a:lnTo>
                    <a:pt x="2665" y="4059"/>
                  </a:lnTo>
                  <a:cubicBezTo>
                    <a:pt x="2490" y="4059"/>
                    <a:pt x="2348" y="4201"/>
                    <a:pt x="2348" y="4377"/>
                  </a:cubicBezTo>
                  <a:lnTo>
                    <a:pt x="2348" y="4549"/>
                  </a:lnTo>
                  <a:lnTo>
                    <a:pt x="1784" y="4123"/>
                  </a:lnTo>
                  <a:cubicBezTo>
                    <a:pt x="1728" y="4082"/>
                    <a:pt x="1663" y="4059"/>
                    <a:pt x="1594" y="4059"/>
                  </a:cubicBezTo>
                  <a:lnTo>
                    <a:pt x="919" y="4059"/>
                  </a:lnTo>
                  <a:cubicBezTo>
                    <a:pt x="747" y="4059"/>
                    <a:pt x="602" y="3917"/>
                    <a:pt x="602" y="3742"/>
                  </a:cubicBezTo>
                  <a:lnTo>
                    <a:pt x="602" y="952"/>
                  </a:lnTo>
                  <a:cubicBezTo>
                    <a:pt x="602" y="777"/>
                    <a:pt x="747" y="634"/>
                    <a:pt x="919" y="634"/>
                  </a:cubicBezTo>
                  <a:close/>
                  <a:moveTo>
                    <a:pt x="952" y="0"/>
                  </a:moveTo>
                  <a:cubicBezTo>
                    <a:pt x="424" y="0"/>
                    <a:pt x="1" y="424"/>
                    <a:pt x="1" y="952"/>
                  </a:cubicBezTo>
                  <a:lnTo>
                    <a:pt x="1" y="3742"/>
                  </a:lnTo>
                  <a:cubicBezTo>
                    <a:pt x="1" y="4270"/>
                    <a:pt x="427" y="4694"/>
                    <a:pt x="952" y="4694"/>
                  </a:cubicBezTo>
                  <a:lnTo>
                    <a:pt x="1490" y="4694"/>
                  </a:lnTo>
                  <a:lnTo>
                    <a:pt x="2474" y="5440"/>
                  </a:lnTo>
                  <a:cubicBezTo>
                    <a:pt x="2530" y="5480"/>
                    <a:pt x="2599" y="5503"/>
                    <a:pt x="2665" y="5503"/>
                  </a:cubicBezTo>
                  <a:cubicBezTo>
                    <a:pt x="2738" y="5503"/>
                    <a:pt x="2807" y="5478"/>
                    <a:pt x="2868" y="5429"/>
                  </a:cubicBezTo>
                  <a:cubicBezTo>
                    <a:pt x="2941" y="5369"/>
                    <a:pt x="2982" y="5275"/>
                    <a:pt x="2982" y="5178"/>
                  </a:cubicBezTo>
                  <a:lnTo>
                    <a:pt x="2982" y="4694"/>
                  </a:lnTo>
                  <a:lnTo>
                    <a:pt x="5138" y="4694"/>
                  </a:lnTo>
                  <a:cubicBezTo>
                    <a:pt x="5666" y="4694"/>
                    <a:pt x="6090" y="4267"/>
                    <a:pt x="6090" y="3742"/>
                  </a:cubicBezTo>
                  <a:lnTo>
                    <a:pt x="6090" y="952"/>
                  </a:lnTo>
                  <a:cubicBezTo>
                    <a:pt x="6090" y="424"/>
                    <a:pt x="5666" y="0"/>
                    <a:pt x="5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3"/>
            <p:cNvSpPr/>
            <p:nvPr/>
          </p:nvSpPr>
          <p:spPr>
            <a:xfrm>
              <a:off x="7249123" y="3437626"/>
              <a:ext cx="13032" cy="13032"/>
            </a:xfrm>
            <a:custGeom>
              <a:rect b="b" l="l" r="r" t="t"/>
              <a:pathLst>
                <a:path extrusionOk="0" h="635" w="635">
                  <a:moveTo>
                    <a:pt x="318" y="1"/>
                  </a:moveTo>
                  <a:cubicBezTo>
                    <a:pt x="237" y="1"/>
                    <a:pt x="153" y="36"/>
                    <a:pt x="94" y="95"/>
                  </a:cubicBezTo>
                  <a:cubicBezTo>
                    <a:pt x="34" y="150"/>
                    <a:pt x="1" y="234"/>
                    <a:pt x="1" y="318"/>
                  </a:cubicBezTo>
                  <a:cubicBezTo>
                    <a:pt x="1" y="402"/>
                    <a:pt x="36" y="483"/>
                    <a:pt x="94" y="544"/>
                  </a:cubicBezTo>
                  <a:cubicBezTo>
                    <a:pt x="150" y="605"/>
                    <a:pt x="237" y="635"/>
                    <a:pt x="318" y="635"/>
                  </a:cubicBezTo>
                  <a:cubicBezTo>
                    <a:pt x="401" y="635"/>
                    <a:pt x="485" y="602"/>
                    <a:pt x="543" y="544"/>
                  </a:cubicBezTo>
                  <a:cubicBezTo>
                    <a:pt x="604" y="485"/>
                    <a:pt x="635" y="404"/>
                    <a:pt x="635" y="318"/>
                  </a:cubicBezTo>
                  <a:cubicBezTo>
                    <a:pt x="635" y="237"/>
                    <a:pt x="602" y="153"/>
                    <a:pt x="543" y="95"/>
                  </a:cubicBezTo>
                  <a:cubicBezTo>
                    <a:pt x="485"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3"/>
            <p:cNvSpPr/>
            <p:nvPr/>
          </p:nvSpPr>
          <p:spPr>
            <a:xfrm>
              <a:off x="7275515" y="3437626"/>
              <a:ext cx="13052" cy="13032"/>
            </a:xfrm>
            <a:custGeom>
              <a:rect b="b" l="l" r="r" t="t"/>
              <a:pathLst>
                <a:path extrusionOk="0" h="635" w="636">
                  <a:moveTo>
                    <a:pt x="318" y="1"/>
                  </a:moveTo>
                  <a:cubicBezTo>
                    <a:pt x="234" y="1"/>
                    <a:pt x="153" y="36"/>
                    <a:pt x="92" y="95"/>
                  </a:cubicBezTo>
                  <a:cubicBezTo>
                    <a:pt x="31" y="153"/>
                    <a:pt x="1" y="234"/>
                    <a:pt x="1" y="318"/>
                  </a:cubicBezTo>
                  <a:cubicBezTo>
                    <a:pt x="1" y="402"/>
                    <a:pt x="36" y="483"/>
                    <a:pt x="92" y="544"/>
                  </a:cubicBezTo>
                  <a:cubicBezTo>
                    <a:pt x="153" y="602"/>
                    <a:pt x="234" y="635"/>
                    <a:pt x="318" y="635"/>
                  </a:cubicBezTo>
                  <a:cubicBezTo>
                    <a:pt x="399" y="635"/>
                    <a:pt x="483" y="602"/>
                    <a:pt x="544" y="544"/>
                  </a:cubicBezTo>
                  <a:cubicBezTo>
                    <a:pt x="602" y="485"/>
                    <a:pt x="635" y="404"/>
                    <a:pt x="635" y="318"/>
                  </a:cubicBezTo>
                  <a:cubicBezTo>
                    <a:pt x="635" y="237"/>
                    <a:pt x="600" y="153"/>
                    <a:pt x="544" y="95"/>
                  </a:cubicBezTo>
                  <a:cubicBezTo>
                    <a:pt x="483"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3"/>
            <p:cNvSpPr/>
            <p:nvPr/>
          </p:nvSpPr>
          <p:spPr>
            <a:xfrm>
              <a:off x="7301865" y="3437626"/>
              <a:ext cx="13032" cy="13032"/>
            </a:xfrm>
            <a:custGeom>
              <a:rect b="b" l="l" r="r" t="t"/>
              <a:pathLst>
                <a:path extrusionOk="0" h="635" w="635">
                  <a:moveTo>
                    <a:pt x="318" y="1"/>
                  </a:moveTo>
                  <a:cubicBezTo>
                    <a:pt x="231" y="1"/>
                    <a:pt x="153" y="36"/>
                    <a:pt x="92" y="95"/>
                  </a:cubicBezTo>
                  <a:cubicBezTo>
                    <a:pt x="31" y="153"/>
                    <a:pt x="1" y="234"/>
                    <a:pt x="1" y="318"/>
                  </a:cubicBezTo>
                  <a:cubicBezTo>
                    <a:pt x="1" y="404"/>
                    <a:pt x="36" y="483"/>
                    <a:pt x="92" y="544"/>
                  </a:cubicBezTo>
                  <a:cubicBezTo>
                    <a:pt x="153" y="602"/>
                    <a:pt x="237" y="635"/>
                    <a:pt x="318" y="635"/>
                  </a:cubicBezTo>
                  <a:cubicBezTo>
                    <a:pt x="401" y="635"/>
                    <a:pt x="483" y="602"/>
                    <a:pt x="543" y="544"/>
                  </a:cubicBezTo>
                  <a:cubicBezTo>
                    <a:pt x="602" y="485"/>
                    <a:pt x="635" y="404"/>
                    <a:pt x="635" y="318"/>
                  </a:cubicBezTo>
                  <a:cubicBezTo>
                    <a:pt x="635" y="237"/>
                    <a:pt x="599" y="153"/>
                    <a:pt x="543" y="95"/>
                  </a:cubicBezTo>
                  <a:cubicBezTo>
                    <a:pt x="483"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3"/>
            <p:cNvSpPr/>
            <p:nvPr/>
          </p:nvSpPr>
          <p:spPr>
            <a:xfrm>
              <a:off x="7090484" y="3424204"/>
              <a:ext cx="51511" cy="36776"/>
            </a:xfrm>
            <a:custGeom>
              <a:rect b="b" l="l" r="r" t="t"/>
              <a:pathLst>
                <a:path extrusionOk="0" h="1792" w="2510">
                  <a:moveTo>
                    <a:pt x="2162" y="1"/>
                  </a:moveTo>
                  <a:cubicBezTo>
                    <a:pt x="2081" y="1"/>
                    <a:pt x="2001" y="32"/>
                    <a:pt x="1939" y="94"/>
                  </a:cubicBezTo>
                  <a:lnTo>
                    <a:pt x="1005" y="1028"/>
                  </a:lnTo>
                  <a:lnTo>
                    <a:pt x="571" y="591"/>
                  </a:lnTo>
                  <a:cubicBezTo>
                    <a:pt x="509" y="530"/>
                    <a:pt x="428" y="500"/>
                    <a:pt x="347" y="500"/>
                  </a:cubicBezTo>
                  <a:cubicBezTo>
                    <a:pt x="266" y="500"/>
                    <a:pt x="185" y="530"/>
                    <a:pt x="125" y="591"/>
                  </a:cubicBezTo>
                  <a:cubicBezTo>
                    <a:pt x="0" y="716"/>
                    <a:pt x="0" y="916"/>
                    <a:pt x="125" y="1040"/>
                  </a:cubicBezTo>
                  <a:lnTo>
                    <a:pt x="784" y="1700"/>
                  </a:lnTo>
                  <a:cubicBezTo>
                    <a:pt x="848" y="1763"/>
                    <a:pt x="926" y="1791"/>
                    <a:pt x="1007" y="1791"/>
                  </a:cubicBezTo>
                  <a:cubicBezTo>
                    <a:pt x="1091" y="1791"/>
                    <a:pt x="1170" y="1758"/>
                    <a:pt x="1233" y="1700"/>
                  </a:cubicBezTo>
                  <a:lnTo>
                    <a:pt x="2393" y="541"/>
                  </a:lnTo>
                  <a:cubicBezTo>
                    <a:pt x="2509" y="421"/>
                    <a:pt x="2509" y="218"/>
                    <a:pt x="2385" y="94"/>
                  </a:cubicBezTo>
                  <a:cubicBezTo>
                    <a:pt x="2323" y="32"/>
                    <a:pt x="2242" y="1"/>
                    <a:pt x="2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3"/>
            <p:cNvSpPr/>
            <p:nvPr/>
          </p:nvSpPr>
          <p:spPr>
            <a:xfrm>
              <a:off x="7287541" y="3689375"/>
              <a:ext cx="13052" cy="13032"/>
            </a:xfrm>
            <a:custGeom>
              <a:rect b="b" l="l" r="r" t="t"/>
              <a:pathLst>
                <a:path extrusionOk="0" h="635" w="636">
                  <a:moveTo>
                    <a:pt x="318" y="0"/>
                  </a:moveTo>
                  <a:cubicBezTo>
                    <a:pt x="234" y="0"/>
                    <a:pt x="153" y="36"/>
                    <a:pt x="92" y="94"/>
                  </a:cubicBezTo>
                  <a:cubicBezTo>
                    <a:pt x="31" y="152"/>
                    <a:pt x="1" y="234"/>
                    <a:pt x="1" y="317"/>
                  </a:cubicBezTo>
                  <a:cubicBezTo>
                    <a:pt x="1" y="401"/>
                    <a:pt x="36" y="482"/>
                    <a:pt x="92" y="543"/>
                  </a:cubicBezTo>
                  <a:cubicBezTo>
                    <a:pt x="151" y="604"/>
                    <a:pt x="232" y="634"/>
                    <a:pt x="318" y="634"/>
                  </a:cubicBezTo>
                  <a:cubicBezTo>
                    <a:pt x="402" y="634"/>
                    <a:pt x="483" y="601"/>
                    <a:pt x="544" y="543"/>
                  </a:cubicBezTo>
                  <a:cubicBezTo>
                    <a:pt x="602" y="482"/>
                    <a:pt x="635" y="404"/>
                    <a:pt x="635" y="317"/>
                  </a:cubicBezTo>
                  <a:cubicBezTo>
                    <a:pt x="635" y="236"/>
                    <a:pt x="600" y="152"/>
                    <a:pt x="544" y="94"/>
                  </a:cubicBezTo>
                  <a:cubicBezTo>
                    <a:pt x="483" y="36"/>
                    <a:pt x="402"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113"/>
          <p:cNvGrpSpPr/>
          <p:nvPr/>
        </p:nvGrpSpPr>
        <p:grpSpPr>
          <a:xfrm>
            <a:off x="1756419" y="4047719"/>
            <a:ext cx="334229" cy="294313"/>
            <a:chOff x="1756419" y="4047719"/>
            <a:chExt cx="334229" cy="294313"/>
          </a:xfrm>
        </p:grpSpPr>
        <p:sp>
          <p:nvSpPr>
            <p:cNvPr id="4577" name="Google Shape;4577;p113"/>
            <p:cNvSpPr/>
            <p:nvPr/>
          </p:nvSpPr>
          <p:spPr>
            <a:xfrm>
              <a:off x="1816961" y="4047719"/>
              <a:ext cx="213557" cy="294313"/>
            </a:xfrm>
            <a:custGeom>
              <a:rect b="b" l="l" r="r" t="t"/>
              <a:pathLst>
                <a:path extrusionOk="0" h="14341" w="10406">
                  <a:moveTo>
                    <a:pt x="9763" y="5768"/>
                  </a:moveTo>
                  <a:lnTo>
                    <a:pt x="9763" y="5773"/>
                  </a:lnTo>
                  <a:cubicBezTo>
                    <a:pt x="9758" y="5771"/>
                    <a:pt x="9753" y="5770"/>
                    <a:pt x="9748" y="5768"/>
                  </a:cubicBezTo>
                  <a:close/>
                  <a:moveTo>
                    <a:pt x="5195" y="639"/>
                  </a:moveTo>
                  <a:cubicBezTo>
                    <a:pt x="5214" y="639"/>
                    <a:pt x="5233" y="639"/>
                    <a:pt x="5252" y="641"/>
                  </a:cubicBezTo>
                  <a:cubicBezTo>
                    <a:pt x="5669" y="669"/>
                    <a:pt x="6003" y="1006"/>
                    <a:pt x="6036" y="1422"/>
                  </a:cubicBezTo>
                  <a:cubicBezTo>
                    <a:pt x="6049" y="1582"/>
                    <a:pt x="6014" y="1744"/>
                    <a:pt x="5937" y="1884"/>
                  </a:cubicBezTo>
                  <a:cubicBezTo>
                    <a:pt x="5856" y="2036"/>
                    <a:pt x="5861" y="2216"/>
                    <a:pt x="5950" y="2366"/>
                  </a:cubicBezTo>
                  <a:cubicBezTo>
                    <a:pt x="6035" y="2510"/>
                    <a:pt x="6186" y="2597"/>
                    <a:pt x="6351" y="2597"/>
                  </a:cubicBezTo>
                  <a:cubicBezTo>
                    <a:pt x="6358" y="2597"/>
                    <a:pt x="6364" y="2597"/>
                    <a:pt x="6371" y="2597"/>
                  </a:cubicBezTo>
                  <a:lnTo>
                    <a:pt x="9271" y="2597"/>
                  </a:lnTo>
                  <a:cubicBezTo>
                    <a:pt x="9540" y="2604"/>
                    <a:pt x="9756" y="2823"/>
                    <a:pt x="9738" y="3091"/>
                  </a:cubicBezTo>
                  <a:lnTo>
                    <a:pt x="9738" y="5765"/>
                  </a:lnTo>
                  <a:lnTo>
                    <a:pt x="9738" y="5765"/>
                  </a:lnTo>
                  <a:cubicBezTo>
                    <a:pt x="9591" y="5719"/>
                    <a:pt x="9437" y="5695"/>
                    <a:pt x="9282" y="5695"/>
                  </a:cubicBezTo>
                  <a:cubicBezTo>
                    <a:pt x="9244" y="5695"/>
                    <a:pt x="9205" y="5697"/>
                    <a:pt x="9167" y="5700"/>
                  </a:cubicBezTo>
                  <a:cubicBezTo>
                    <a:pt x="8436" y="5753"/>
                    <a:pt x="7850" y="6344"/>
                    <a:pt x="7800" y="7072"/>
                  </a:cubicBezTo>
                  <a:cubicBezTo>
                    <a:pt x="7772" y="7488"/>
                    <a:pt x="7911" y="7884"/>
                    <a:pt x="8193" y="8188"/>
                  </a:cubicBezTo>
                  <a:cubicBezTo>
                    <a:pt x="8472" y="8488"/>
                    <a:pt x="8868" y="8658"/>
                    <a:pt x="9276" y="8658"/>
                  </a:cubicBezTo>
                  <a:cubicBezTo>
                    <a:pt x="9441" y="8658"/>
                    <a:pt x="9771" y="8576"/>
                    <a:pt x="9771" y="8576"/>
                  </a:cubicBezTo>
                  <a:lnTo>
                    <a:pt x="9771" y="11250"/>
                  </a:lnTo>
                  <a:cubicBezTo>
                    <a:pt x="9771" y="11519"/>
                    <a:pt x="9553" y="11735"/>
                    <a:pt x="9286" y="11735"/>
                  </a:cubicBezTo>
                  <a:lnTo>
                    <a:pt x="6376" y="11735"/>
                  </a:lnTo>
                  <a:cubicBezTo>
                    <a:pt x="6376" y="11735"/>
                    <a:pt x="6047" y="11829"/>
                    <a:pt x="5953" y="11979"/>
                  </a:cubicBezTo>
                  <a:cubicBezTo>
                    <a:pt x="5864" y="12128"/>
                    <a:pt x="5859" y="12308"/>
                    <a:pt x="5940" y="12463"/>
                  </a:cubicBezTo>
                  <a:cubicBezTo>
                    <a:pt x="6009" y="12587"/>
                    <a:pt x="6039" y="12722"/>
                    <a:pt x="6039" y="12861"/>
                  </a:cubicBezTo>
                  <a:cubicBezTo>
                    <a:pt x="6039" y="13097"/>
                    <a:pt x="5945" y="13316"/>
                    <a:pt x="5770" y="13478"/>
                  </a:cubicBezTo>
                  <a:cubicBezTo>
                    <a:pt x="5609" y="13627"/>
                    <a:pt x="5406" y="13706"/>
                    <a:pt x="5191" y="13706"/>
                  </a:cubicBezTo>
                  <a:cubicBezTo>
                    <a:pt x="5172" y="13706"/>
                    <a:pt x="5152" y="13705"/>
                    <a:pt x="5133" y="13704"/>
                  </a:cubicBezTo>
                  <a:cubicBezTo>
                    <a:pt x="4717" y="13676"/>
                    <a:pt x="4380" y="13338"/>
                    <a:pt x="4349" y="12925"/>
                  </a:cubicBezTo>
                  <a:cubicBezTo>
                    <a:pt x="4337" y="12763"/>
                    <a:pt x="4372" y="12600"/>
                    <a:pt x="4448" y="12461"/>
                  </a:cubicBezTo>
                  <a:cubicBezTo>
                    <a:pt x="4529" y="12308"/>
                    <a:pt x="4524" y="12128"/>
                    <a:pt x="4436" y="11979"/>
                  </a:cubicBezTo>
                  <a:cubicBezTo>
                    <a:pt x="4347" y="11829"/>
                    <a:pt x="4187" y="11740"/>
                    <a:pt x="4012" y="11730"/>
                  </a:cubicBezTo>
                  <a:lnTo>
                    <a:pt x="1112" y="11730"/>
                  </a:lnTo>
                  <a:cubicBezTo>
                    <a:pt x="1107" y="11730"/>
                    <a:pt x="1103" y="11730"/>
                    <a:pt x="1098" y="11730"/>
                  </a:cubicBezTo>
                  <a:cubicBezTo>
                    <a:pt x="833" y="11730"/>
                    <a:pt x="625" y="11517"/>
                    <a:pt x="605" y="11253"/>
                  </a:cubicBezTo>
                  <a:lnTo>
                    <a:pt x="605" y="8571"/>
                  </a:lnTo>
                  <a:cubicBezTo>
                    <a:pt x="777" y="8627"/>
                    <a:pt x="942" y="8655"/>
                    <a:pt x="1107" y="8655"/>
                  </a:cubicBezTo>
                  <a:cubicBezTo>
                    <a:pt x="1518" y="8655"/>
                    <a:pt x="1911" y="8485"/>
                    <a:pt x="2190" y="8186"/>
                  </a:cubicBezTo>
                  <a:cubicBezTo>
                    <a:pt x="2472" y="7881"/>
                    <a:pt x="2614" y="7486"/>
                    <a:pt x="2584" y="7070"/>
                  </a:cubicBezTo>
                  <a:cubicBezTo>
                    <a:pt x="2533" y="6339"/>
                    <a:pt x="1944" y="5750"/>
                    <a:pt x="1216" y="5697"/>
                  </a:cubicBezTo>
                  <a:cubicBezTo>
                    <a:pt x="1178" y="5694"/>
                    <a:pt x="1139" y="5692"/>
                    <a:pt x="1101" y="5692"/>
                  </a:cubicBezTo>
                  <a:cubicBezTo>
                    <a:pt x="937" y="5692"/>
                    <a:pt x="776" y="5722"/>
                    <a:pt x="633" y="5773"/>
                  </a:cubicBezTo>
                  <a:lnTo>
                    <a:pt x="633" y="3091"/>
                  </a:lnTo>
                  <a:cubicBezTo>
                    <a:pt x="620" y="2823"/>
                    <a:pt x="1107" y="2597"/>
                    <a:pt x="1107" y="2597"/>
                  </a:cubicBezTo>
                  <a:lnTo>
                    <a:pt x="4009" y="2597"/>
                  </a:lnTo>
                  <a:cubicBezTo>
                    <a:pt x="4009" y="2597"/>
                    <a:pt x="4339" y="2516"/>
                    <a:pt x="4430" y="2366"/>
                  </a:cubicBezTo>
                  <a:cubicBezTo>
                    <a:pt x="4519" y="2216"/>
                    <a:pt x="4527" y="2036"/>
                    <a:pt x="4443" y="1881"/>
                  </a:cubicBezTo>
                  <a:cubicBezTo>
                    <a:pt x="4377" y="1757"/>
                    <a:pt x="4347" y="1625"/>
                    <a:pt x="4347" y="1486"/>
                  </a:cubicBezTo>
                  <a:cubicBezTo>
                    <a:pt x="4347" y="1247"/>
                    <a:pt x="4441" y="1029"/>
                    <a:pt x="4616" y="867"/>
                  </a:cubicBezTo>
                  <a:cubicBezTo>
                    <a:pt x="4776" y="717"/>
                    <a:pt x="4978" y="639"/>
                    <a:pt x="5195" y="639"/>
                  </a:cubicBezTo>
                  <a:close/>
                  <a:moveTo>
                    <a:pt x="5207" y="0"/>
                  </a:moveTo>
                  <a:cubicBezTo>
                    <a:pt x="4829" y="0"/>
                    <a:pt x="4471" y="139"/>
                    <a:pt x="4197" y="397"/>
                  </a:cubicBezTo>
                  <a:cubicBezTo>
                    <a:pt x="3898" y="676"/>
                    <a:pt x="3728" y="1072"/>
                    <a:pt x="3728" y="1478"/>
                  </a:cubicBezTo>
                  <a:cubicBezTo>
                    <a:pt x="3728" y="1643"/>
                    <a:pt x="3756" y="1808"/>
                    <a:pt x="3809" y="1962"/>
                  </a:cubicBezTo>
                  <a:lnTo>
                    <a:pt x="523" y="1962"/>
                  </a:lnTo>
                  <a:cubicBezTo>
                    <a:pt x="237" y="1962"/>
                    <a:pt x="3" y="2196"/>
                    <a:pt x="3" y="2483"/>
                  </a:cubicBezTo>
                  <a:lnTo>
                    <a:pt x="3" y="6060"/>
                  </a:lnTo>
                  <a:cubicBezTo>
                    <a:pt x="3" y="6098"/>
                    <a:pt x="14" y="6133"/>
                    <a:pt x="29" y="6169"/>
                  </a:cubicBezTo>
                  <a:cubicBezTo>
                    <a:pt x="132" y="6375"/>
                    <a:pt x="314" y="6477"/>
                    <a:pt x="495" y="6477"/>
                  </a:cubicBezTo>
                  <a:cubicBezTo>
                    <a:pt x="574" y="6477"/>
                    <a:pt x="652" y="6458"/>
                    <a:pt x="724" y="6420"/>
                  </a:cubicBezTo>
                  <a:cubicBezTo>
                    <a:pt x="847" y="6353"/>
                    <a:pt x="988" y="6319"/>
                    <a:pt x="1131" y="6319"/>
                  </a:cubicBezTo>
                  <a:cubicBezTo>
                    <a:pt x="1150" y="6319"/>
                    <a:pt x="1169" y="6320"/>
                    <a:pt x="1188" y="6321"/>
                  </a:cubicBezTo>
                  <a:cubicBezTo>
                    <a:pt x="1602" y="6352"/>
                    <a:pt x="1939" y="6689"/>
                    <a:pt x="1967" y="7105"/>
                  </a:cubicBezTo>
                  <a:cubicBezTo>
                    <a:pt x="1992" y="7455"/>
                    <a:pt x="1805" y="7780"/>
                    <a:pt x="1460" y="7947"/>
                  </a:cubicBezTo>
                  <a:cubicBezTo>
                    <a:pt x="1442" y="7957"/>
                    <a:pt x="1422" y="7963"/>
                    <a:pt x="1404" y="7970"/>
                  </a:cubicBezTo>
                  <a:cubicBezTo>
                    <a:pt x="1308" y="7999"/>
                    <a:pt x="1214" y="8013"/>
                    <a:pt x="1124" y="8013"/>
                  </a:cubicBezTo>
                  <a:cubicBezTo>
                    <a:pt x="982" y="8013"/>
                    <a:pt x="848" y="7978"/>
                    <a:pt x="724" y="7912"/>
                  </a:cubicBezTo>
                  <a:cubicBezTo>
                    <a:pt x="651" y="7873"/>
                    <a:pt x="572" y="7854"/>
                    <a:pt x="493" y="7854"/>
                  </a:cubicBezTo>
                  <a:cubicBezTo>
                    <a:pt x="405" y="7854"/>
                    <a:pt x="318" y="7878"/>
                    <a:pt x="239" y="7924"/>
                  </a:cubicBezTo>
                  <a:cubicBezTo>
                    <a:pt x="90" y="8013"/>
                    <a:pt x="1" y="8173"/>
                    <a:pt x="1" y="8348"/>
                  </a:cubicBezTo>
                  <a:lnTo>
                    <a:pt x="1" y="11844"/>
                  </a:lnTo>
                  <a:cubicBezTo>
                    <a:pt x="1" y="12133"/>
                    <a:pt x="232" y="12364"/>
                    <a:pt x="521" y="12364"/>
                  </a:cubicBezTo>
                  <a:lnTo>
                    <a:pt x="3791" y="12364"/>
                  </a:lnTo>
                  <a:cubicBezTo>
                    <a:pt x="3791" y="12364"/>
                    <a:pt x="3700" y="12765"/>
                    <a:pt x="3715" y="12971"/>
                  </a:cubicBezTo>
                  <a:cubicBezTo>
                    <a:pt x="3768" y="13701"/>
                    <a:pt x="4359" y="14287"/>
                    <a:pt x="5088" y="14338"/>
                  </a:cubicBezTo>
                  <a:cubicBezTo>
                    <a:pt x="5123" y="14341"/>
                    <a:pt x="5159" y="14341"/>
                    <a:pt x="5192" y="14341"/>
                  </a:cubicBezTo>
                  <a:cubicBezTo>
                    <a:pt x="5570" y="14341"/>
                    <a:pt x="5925" y="14201"/>
                    <a:pt x="6201" y="13942"/>
                  </a:cubicBezTo>
                  <a:cubicBezTo>
                    <a:pt x="6498" y="13663"/>
                    <a:pt x="6671" y="13265"/>
                    <a:pt x="6671" y="12859"/>
                  </a:cubicBezTo>
                  <a:cubicBezTo>
                    <a:pt x="6671" y="12694"/>
                    <a:pt x="6643" y="12529"/>
                    <a:pt x="6587" y="12400"/>
                  </a:cubicBezTo>
                  <a:lnTo>
                    <a:pt x="9269" y="12400"/>
                  </a:lnTo>
                  <a:cubicBezTo>
                    <a:pt x="9885" y="12374"/>
                    <a:pt x="10387" y="11875"/>
                    <a:pt x="10367" y="11256"/>
                  </a:cubicBezTo>
                  <a:lnTo>
                    <a:pt x="10367" y="8358"/>
                  </a:lnTo>
                  <a:cubicBezTo>
                    <a:pt x="10390" y="8183"/>
                    <a:pt x="10301" y="8028"/>
                    <a:pt x="10151" y="7935"/>
                  </a:cubicBezTo>
                  <a:cubicBezTo>
                    <a:pt x="10074" y="7888"/>
                    <a:pt x="9987" y="7864"/>
                    <a:pt x="9899" y="7864"/>
                  </a:cubicBezTo>
                  <a:cubicBezTo>
                    <a:pt x="9820" y="7864"/>
                    <a:pt x="9740" y="7883"/>
                    <a:pt x="9667" y="7922"/>
                  </a:cubicBezTo>
                  <a:cubicBezTo>
                    <a:pt x="9543" y="7990"/>
                    <a:pt x="9411" y="8021"/>
                    <a:pt x="9271" y="8021"/>
                  </a:cubicBezTo>
                  <a:cubicBezTo>
                    <a:pt x="9033" y="8021"/>
                    <a:pt x="8814" y="7927"/>
                    <a:pt x="8652" y="7752"/>
                  </a:cubicBezTo>
                  <a:cubicBezTo>
                    <a:pt x="8490" y="7577"/>
                    <a:pt x="8411" y="7351"/>
                    <a:pt x="8426" y="7115"/>
                  </a:cubicBezTo>
                  <a:cubicBezTo>
                    <a:pt x="8457" y="6699"/>
                    <a:pt x="8792" y="6362"/>
                    <a:pt x="9208" y="6331"/>
                  </a:cubicBezTo>
                  <a:cubicBezTo>
                    <a:pt x="9229" y="6330"/>
                    <a:pt x="9251" y="6329"/>
                    <a:pt x="9272" y="6329"/>
                  </a:cubicBezTo>
                  <a:cubicBezTo>
                    <a:pt x="9412" y="6329"/>
                    <a:pt x="9548" y="6364"/>
                    <a:pt x="9669" y="6430"/>
                  </a:cubicBezTo>
                  <a:cubicBezTo>
                    <a:pt x="9742" y="6469"/>
                    <a:pt x="9821" y="6488"/>
                    <a:pt x="9899" y="6488"/>
                  </a:cubicBezTo>
                  <a:cubicBezTo>
                    <a:pt x="9987" y="6488"/>
                    <a:pt x="10074" y="6464"/>
                    <a:pt x="10151" y="6417"/>
                  </a:cubicBezTo>
                  <a:cubicBezTo>
                    <a:pt x="10301" y="6329"/>
                    <a:pt x="10403" y="5994"/>
                    <a:pt x="10403" y="5994"/>
                  </a:cubicBezTo>
                  <a:lnTo>
                    <a:pt x="10403" y="3089"/>
                  </a:lnTo>
                  <a:cubicBezTo>
                    <a:pt x="10405" y="2470"/>
                    <a:pt x="9903" y="1968"/>
                    <a:pt x="9286" y="1968"/>
                  </a:cubicBezTo>
                  <a:lnTo>
                    <a:pt x="6607" y="1968"/>
                  </a:lnTo>
                  <a:cubicBezTo>
                    <a:pt x="6673" y="1777"/>
                    <a:pt x="6699" y="1574"/>
                    <a:pt x="6683" y="1371"/>
                  </a:cubicBezTo>
                  <a:cubicBezTo>
                    <a:pt x="6630" y="641"/>
                    <a:pt x="6039" y="55"/>
                    <a:pt x="5311" y="4"/>
                  </a:cubicBezTo>
                  <a:cubicBezTo>
                    <a:pt x="5276" y="2"/>
                    <a:pt x="5241" y="0"/>
                    <a:pt x="5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3"/>
            <p:cNvSpPr/>
            <p:nvPr/>
          </p:nvSpPr>
          <p:spPr>
            <a:xfrm>
              <a:off x="1871632" y="4136889"/>
              <a:ext cx="104213" cy="116527"/>
            </a:xfrm>
            <a:custGeom>
              <a:rect b="b" l="l" r="r" t="t"/>
              <a:pathLst>
                <a:path extrusionOk="0" h="5678" w="5078">
                  <a:moveTo>
                    <a:pt x="2541" y="625"/>
                  </a:moveTo>
                  <a:cubicBezTo>
                    <a:pt x="2814" y="625"/>
                    <a:pt x="3049" y="783"/>
                    <a:pt x="3162" y="1009"/>
                  </a:cubicBezTo>
                  <a:cubicBezTo>
                    <a:pt x="2967" y="1215"/>
                    <a:pt x="2690" y="1332"/>
                    <a:pt x="2406" y="1332"/>
                  </a:cubicBezTo>
                  <a:lnTo>
                    <a:pt x="1840" y="1332"/>
                  </a:lnTo>
                  <a:lnTo>
                    <a:pt x="1840" y="1329"/>
                  </a:lnTo>
                  <a:cubicBezTo>
                    <a:pt x="1843" y="1002"/>
                    <a:pt x="2066" y="710"/>
                    <a:pt x="2386" y="642"/>
                  </a:cubicBezTo>
                  <a:cubicBezTo>
                    <a:pt x="2438" y="630"/>
                    <a:pt x="2491" y="625"/>
                    <a:pt x="2541" y="625"/>
                  </a:cubicBezTo>
                  <a:close/>
                  <a:moveTo>
                    <a:pt x="3238" y="1748"/>
                  </a:moveTo>
                  <a:lnTo>
                    <a:pt x="3238" y="2341"/>
                  </a:lnTo>
                  <a:cubicBezTo>
                    <a:pt x="3238" y="2632"/>
                    <a:pt x="2939" y="2961"/>
                    <a:pt x="2539" y="2961"/>
                  </a:cubicBezTo>
                  <a:cubicBezTo>
                    <a:pt x="2530" y="2961"/>
                    <a:pt x="2521" y="2961"/>
                    <a:pt x="2512" y="2960"/>
                  </a:cubicBezTo>
                  <a:cubicBezTo>
                    <a:pt x="2145" y="2943"/>
                    <a:pt x="1843" y="2613"/>
                    <a:pt x="1843" y="2245"/>
                  </a:cubicBezTo>
                  <a:lnTo>
                    <a:pt x="1843" y="1971"/>
                  </a:lnTo>
                  <a:lnTo>
                    <a:pt x="2408" y="1971"/>
                  </a:lnTo>
                  <a:cubicBezTo>
                    <a:pt x="2703" y="1971"/>
                    <a:pt x="2989" y="1890"/>
                    <a:pt x="3238" y="1748"/>
                  </a:cubicBezTo>
                  <a:close/>
                  <a:moveTo>
                    <a:pt x="2539" y="0"/>
                  </a:moveTo>
                  <a:cubicBezTo>
                    <a:pt x="1803" y="0"/>
                    <a:pt x="1206" y="597"/>
                    <a:pt x="1206" y="1332"/>
                  </a:cubicBezTo>
                  <a:lnTo>
                    <a:pt x="1206" y="1669"/>
                  </a:lnTo>
                  <a:lnTo>
                    <a:pt x="1206" y="1697"/>
                  </a:lnTo>
                  <a:lnTo>
                    <a:pt x="1206" y="1725"/>
                  </a:lnTo>
                  <a:lnTo>
                    <a:pt x="1206" y="2278"/>
                  </a:lnTo>
                  <a:cubicBezTo>
                    <a:pt x="1206" y="2565"/>
                    <a:pt x="1297" y="2836"/>
                    <a:pt x="1454" y="3054"/>
                  </a:cubicBezTo>
                  <a:cubicBezTo>
                    <a:pt x="617" y="3295"/>
                    <a:pt x="1" y="4079"/>
                    <a:pt x="1" y="5000"/>
                  </a:cubicBezTo>
                  <a:lnTo>
                    <a:pt x="1" y="5360"/>
                  </a:lnTo>
                  <a:cubicBezTo>
                    <a:pt x="1" y="5533"/>
                    <a:pt x="143" y="5678"/>
                    <a:pt x="318" y="5678"/>
                  </a:cubicBezTo>
                  <a:lnTo>
                    <a:pt x="1254" y="5678"/>
                  </a:lnTo>
                  <a:cubicBezTo>
                    <a:pt x="1411" y="5678"/>
                    <a:pt x="1556" y="5563"/>
                    <a:pt x="1576" y="5406"/>
                  </a:cubicBezTo>
                  <a:cubicBezTo>
                    <a:pt x="1604" y="5211"/>
                    <a:pt x="1454" y="5043"/>
                    <a:pt x="1267" y="5043"/>
                  </a:cubicBezTo>
                  <a:lnTo>
                    <a:pt x="599" y="5043"/>
                  </a:lnTo>
                  <a:lnTo>
                    <a:pt x="599" y="5008"/>
                  </a:lnTo>
                  <a:cubicBezTo>
                    <a:pt x="599" y="4239"/>
                    <a:pt x="1224" y="3615"/>
                    <a:pt x="1992" y="3615"/>
                  </a:cubicBezTo>
                  <a:lnTo>
                    <a:pt x="3045" y="3615"/>
                  </a:lnTo>
                  <a:cubicBezTo>
                    <a:pt x="3811" y="3615"/>
                    <a:pt x="4438" y="4239"/>
                    <a:pt x="4438" y="5008"/>
                  </a:cubicBezTo>
                  <a:lnTo>
                    <a:pt x="4438" y="5043"/>
                  </a:lnTo>
                  <a:lnTo>
                    <a:pt x="3819" y="5043"/>
                  </a:lnTo>
                  <a:cubicBezTo>
                    <a:pt x="3659" y="5043"/>
                    <a:pt x="3517" y="5157"/>
                    <a:pt x="3494" y="5312"/>
                  </a:cubicBezTo>
                  <a:cubicBezTo>
                    <a:pt x="3466" y="5508"/>
                    <a:pt x="3616" y="5678"/>
                    <a:pt x="3806" y="5678"/>
                  </a:cubicBezTo>
                  <a:lnTo>
                    <a:pt x="4758" y="5678"/>
                  </a:lnTo>
                  <a:cubicBezTo>
                    <a:pt x="4933" y="5678"/>
                    <a:pt x="5075" y="5533"/>
                    <a:pt x="5075" y="5360"/>
                  </a:cubicBezTo>
                  <a:lnTo>
                    <a:pt x="5075" y="5000"/>
                  </a:lnTo>
                  <a:cubicBezTo>
                    <a:pt x="5077" y="4082"/>
                    <a:pt x="4468" y="3305"/>
                    <a:pt x="3639" y="3057"/>
                  </a:cubicBezTo>
                  <a:cubicBezTo>
                    <a:pt x="3783" y="2854"/>
                    <a:pt x="3870" y="2613"/>
                    <a:pt x="3870" y="2357"/>
                  </a:cubicBezTo>
                  <a:lnTo>
                    <a:pt x="3870" y="1355"/>
                  </a:lnTo>
                  <a:cubicBezTo>
                    <a:pt x="3870" y="659"/>
                    <a:pt x="3306" y="40"/>
                    <a:pt x="2611" y="2"/>
                  </a:cubicBezTo>
                  <a:cubicBezTo>
                    <a:pt x="2587" y="1"/>
                    <a:pt x="2563" y="0"/>
                    <a:pt x="2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3"/>
            <p:cNvSpPr/>
            <p:nvPr/>
          </p:nvSpPr>
          <p:spPr>
            <a:xfrm>
              <a:off x="2057464" y="4188318"/>
              <a:ext cx="33185" cy="13032"/>
            </a:xfrm>
            <a:custGeom>
              <a:rect b="b" l="l" r="r" t="t"/>
              <a:pathLst>
                <a:path extrusionOk="0" h="635" w="1617">
                  <a:moveTo>
                    <a:pt x="350" y="0"/>
                  </a:moveTo>
                  <a:cubicBezTo>
                    <a:pt x="193" y="0"/>
                    <a:pt x="51" y="114"/>
                    <a:pt x="28" y="269"/>
                  </a:cubicBezTo>
                  <a:cubicBezTo>
                    <a:pt x="0" y="467"/>
                    <a:pt x="153" y="635"/>
                    <a:pt x="343" y="635"/>
                  </a:cubicBezTo>
                  <a:lnTo>
                    <a:pt x="1269" y="635"/>
                  </a:lnTo>
                  <a:cubicBezTo>
                    <a:pt x="1426" y="635"/>
                    <a:pt x="1568" y="523"/>
                    <a:pt x="1591" y="366"/>
                  </a:cubicBezTo>
                  <a:cubicBezTo>
                    <a:pt x="1616" y="170"/>
                    <a:pt x="1469"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3"/>
            <p:cNvSpPr/>
            <p:nvPr/>
          </p:nvSpPr>
          <p:spPr>
            <a:xfrm>
              <a:off x="2041415" y="4133810"/>
              <a:ext cx="25551" cy="24278"/>
            </a:xfrm>
            <a:custGeom>
              <a:rect b="b" l="l" r="r" t="t"/>
              <a:pathLst>
                <a:path extrusionOk="0" h="1183" w="1245">
                  <a:moveTo>
                    <a:pt x="898" y="1"/>
                  </a:moveTo>
                  <a:cubicBezTo>
                    <a:pt x="817" y="1"/>
                    <a:pt x="735" y="32"/>
                    <a:pt x="673" y="94"/>
                  </a:cubicBezTo>
                  <a:lnTo>
                    <a:pt x="125" y="642"/>
                  </a:lnTo>
                  <a:cubicBezTo>
                    <a:pt x="1" y="766"/>
                    <a:pt x="1" y="967"/>
                    <a:pt x="125" y="1088"/>
                  </a:cubicBezTo>
                  <a:cubicBezTo>
                    <a:pt x="181" y="1149"/>
                    <a:pt x="265" y="1182"/>
                    <a:pt x="349" y="1182"/>
                  </a:cubicBezTo>
                  <a:cubicBezTo>
                    <a:pt x="430" y="1182"/>
                    <a:pt x="508" y="1149"/>
                    <a:pt x="572" y="1088"/>
                  </a:cubicBezTo>
                  <a:lnTo>
                    <a:pt x="1122" y="540"/>
                  </a:lnTo>
                  <a:cubicBezTo>
                    <a:pt x="1244" y="416"/>
                    <a:pt x="1244" y="218"/>
                    <a:pt x="1122" y="94"/>
                  </a:cubicBezTo>
                  <a:cubicBezTo>
                    <a:pt x="1060" y="32"/>
                    <a:pt x="979" y="1"/>
                    <a:pt x="8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3"/>
            <p:cNvSpPr/>
            <p:nvPr/>
          </p:nvSpPr>
          <p:spPr>
            <a:xfrm>
              <a:off x="2041374" y="4231949"/>
              <a:ext cx="25592" cy="24278"/>
            </a:xfrm>
            <a:custGeom>
              <a:rect b="b" l="l" r="r" t="t"/>
              <a:pathLst>
                <a:path extrusionOk="0" h="1183" w="1247">
                  <a:moveTo>
                    <a:pt x="347" y="1"/>
                  </a:moveTo>
                  <a:cubicBezTo>
                    <a:pt x="266" y="1"/>
                    <a:pt x="186" y="32"/>
                    <a:pt x="125" y="94"/>
                  </a:cubicBezTo>
                  <a:cubicBezTo>
                    <a:pt x="0" y="216"/>
                    <a:pt x="0" y="416"/>
                    <a:pt x="125" y="541"/>
                  </a:cubicBezTo>
                  <a:lnTo>
                    <a:pt x="673" y="1089"/>
                  </a:lnTo>
                  <a:cubicBezTo>
                    <a:pt x="736" y="1152"/>
                    <a:pt x="815" y="1183"/>
                    <a:pt x="899" y="1183"/>
                  </a:cubicBezTo>
                  <a:cubicBezTo>
                    <a:pt x="980" y="1183"/>
                    <a:pt x="1061" y="1150"/>
                    <a:pt x="1124" y="1089"/>
                  </a:cubicBezTo>
                  <a:cubicBezTo>
                    <a:pt x="1246" y="967"/>
                    <a:pt x="1246" y="767"/>
                    <a:pt x="1124" y="642"/>
                  </a:cubicBezTo>
                  <a:lnTo>
                    <a:pt x="571" y="94"/>
                  </a:lnTo>
                  <a:cubicBezTo>
                    <a:pt x="509" y="32"/>
                    <a:pt x="42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3"/>
            <p:cNvSpPr/>
            <p:nvPr/>
          </p:nvSpPr>
          <p:spPr>
            <a:xfrm>
              <a:off x="1756419" y="4188318"/>
              <a:ext cx="33287" cy="13032"/>
            </a:xfrm>
            <a:custGeom>
              <a:rect b="b" l="l" r="r" t="t"/>
              <a:pathLst>
                <a:path extrusionOk="0" h="635" w="1622">
                  <a:moveTo>
                    <a:pt x="353" y="0"/>
                  </a:moveTo>
                  <a:cubicBezTo>
                    <a:pt x="196" y="0"/>
                    <a:pt x="51" y="114"/>
                    <a:pt x="31" y="269"/>
                  </a:cubicBezTo>
                  <a:cubicBezTo>
                    <a:pt x="0" y="467"/>
                    <a:pt x="155" y="635"/>
                    <a:pt x="345" y="635"/>
                  </a:cubicBezTo>
                  <a:lnTo>
                    <a:pt x="1279" y="635"/>
                  </a:lnTo>
                  <a:cubicBezTo>
                    <a:pt x="1469" y="635"/>
                    <a:pt x="1621" y="467"/>
                    <a:pt x="1594" y="269"/>
                  </a:cubicBezTo>
                  <a:cubicBezTo>
                    <a:pt x="1571" y="114"/>
                    <a:pt x="1429" y="0"/>
                    <a:pt x="1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3"/>
            <p:cNvSpPr/>
            <p:nvPr/>
          </p:nvSpPr>
          <p:spPr>
            <a:xfrm>
              <a:off x="1780205" y="4133769"/>
              <a:ext cx="25592" cy="24217"/>
            </a:xfrm>
            <a:custGeom>
              <a:rect b="b" l="l" r="r" t="t"/>
              <a:pathLst>
                <a:path extrusionOk="0" h="1180" w="1247">
                  <a:moveTo>
                    <a:pt x="347" y="0"/>
                  </a:moveTo>
                  <a:cubicBezTo>
                    <a:pt x="266" y="0"/>
                    <a:pt x="186" y="31"/>
                    <a:pt x="125" y="93"/>
                  </a:cubicBezTo>
                  <a:cubicBezTo>
                    <a:pt x="1" y="215"/>
                    <a:pt x="1" y="416"/>
                    <a:pt x="125" y="540"/>
                  </a:cubicBezTo>
                  <a:lnTo>
                    <a:pt x="673" y="1088"/>
                  </a:lnTo>
                  <a:cubicBezTo>
                    <a:pt x="736" y="1149"/>
                    <a:pt x="815" y="1179"/>
                    <a:pt x="899" y="1179"/>
                  </a:cubicBezTo>
                  <a:cubicBezTo>
                    <a:pt x="980" y="1179"/>
                    <a:pt x="1059" y="1149"/>
                    <a:pt x="1122" y="1088"/>
                  </a:cubicBezTo>
                  <a:cubicBezTo>
                    <a:pt x="1246" y="964"/>
                    <a:pt x="1246" y="766"/>
                    <a:pt x="1122" y="641"/>
                  </a:cubicBezTo>
                  <a:lnTo>
                    <a:pt x="572" y="93"/>
                  </a:lnTo>
                  <a:cubicBezTo>
                    <a:pt x="509" y="31"/>
                    <a:pt x="42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3"/>
            <p:cNvSpPr/>
            <p:nvPr/>
          </p:nvSpPr>
          <p:spPr>
            <a:xfrm>
              <a:off x="1780205" y="4231949"/>
              <a:ext cx="25592" cy="24278"/>
            </a:xfrm>
            <a:custGeom>
              <a:rect b="b" l="l" r="r" t="t"/>
              <a:pathLst>
                <a:path extrusionOk="0" h="1183" w="1247">
                  <a:moveTo>
                    <a:pt x="897" y="1"/>
                  </a:moveTo>
                  <a:cubicBezTo>
                    <a:pt x="816" y="1"/>
                    <a:pt x="735" y="32"/>
                    <a:pt x="673" y="94"/>
                  </a:cubicBezTo>
                  <a:lnTo>
                    <a:pt x="125" y="642"/>
                  </a:lnTo>
                  <a:cubicBezTo>
                    <a:pt x="1" y="767"/>
                    <a:pt x="1" y="967"/>
                    <a:pt x="125" y="1089"/>
                  </a:cubicBezTo>
                  <a:cubicBezTo>
                    <a:pt x="188" y="1152"/>
                    <a:pt x="267" y="1183"/>
                    <a:pt x="348" y="1183"/>
                  </a:cubicBezTo>
                  <a:cubicBezTo>
                    <a:pt x="432" y="1183"/>
                    <a:pt x="511" y="1150"/>
                    <a:pt x="574" y="1089"/>
                  </a:cubicBezTo>
                  <a:lnTo>
                    <a:pt x="1122" y="541"/>
                  </a:lnTo>
                  <a:cubicBezTo>
                    <a:pt x="1246" y="416"/>
                    <a:pt x="1246" y="219"/>
                    <a:pt x="1122" y="94"/>
                  </a:cubicBezTo>
                  <a:cubicBezTo>
                    <a:pt x="1059" y="32"/>
                    <a:pt x="977" y="1"/>
                    <a:pt x="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3"/>
            <p:cNvSpPr/>
            <p:nvPr/>
          </p:nvSpPr>
          <p:spPr>
            <a:xfrm>
              <a:off x="1917151" y="4240220"/>
              <a:ext cx="13032" cy="13032"/>
            </a:xfrm>
            <a:custGeom>
              <a:rect b="b" l="l" r="r" t="t"/>
              <a:pathLst>
                <a:path extrusionOk="0" h="635" w="635">
                  <a:moveTo>
                    <a:pt x="317" y="1"/>
                  </a:moveTo>
                  <a:cubicBezTo>
                    <a:pt x="233" y="1"/>
                    <a:pt x="152" y="36"/>
                    <a:pt x="91" y="95"/>
                  </a:cubicBezTo>
                  <a:cubicBezTo>
                    <a:pt x="31" y="153"/>
                    <a:pt x="0" y="232"/>
                    <a:pt x="0" y="318"/>
                  </a:cubicBezTo>
                  <a:cubicBezTo>
                    <a:pt x="0" y="402"/>
                    <a:pt x="36" y="483"/>
                    <a:pt x="91" y="544"/>
                  </a:cubicBezTo>
                  <a:cubicBezTo>
                    <a:pt x="152" y="605"/>
                    <a:pt x="231" y="635"/>
                    <a:pt x="317" y="635"/>
                  </a:cubicBezTo>
                  <a:cubicBezTo>
                    <a:pt x="398" y="635"/>
                    <a:pt x="482" y="602"/>
                    <a:pt x="543" y="544"/>
                  </a:cubicBezTo>
                  <a:cubicBezTo>
                    <a:pt x="601" y="483"/>
                    <a:pt x="634" y="404"/>
                    <a:pt x="634" y="318"/>
                  </a:cubicBezTo>
                  <a:cubicBezTo>
                    <a:pt x="634" y="237"/>
                    <a:pt x="599" y="153"/>
                    <a:pt x="543" y="95"/>
                  </a:cubicBezTo>
                  <a:cubicBezTo>
                    <a:pt x="482" y="36"/>
                    <a:pt x="398"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13"/>
          <p:cNvGrpSpPr/>
          <p:nvPr/>
        </p:nvGrpSpPr>
        <p:grpSpPr>
          <a:xfrm>
            <a:off x="2439983" y="4028345"/>
            <a:ext cx="334024" cy="333285"/>
            <a:chOff x="2439983" y="4028345"/>
            <a:chExt cx="334024" cy="333285"/>
          </a:xfrm>
        </p:grpSpPr>
        <p:sp>
          <p:nvSpPr>
            <p:cNvPr id="4587" name="Google Shape;4587;p113"/>
            <p:cNvSpPr/>
            <p:nvPr/>
          </p:nvSpPr>
          <p:spPr>
            <a:xfrm>
              <a:off x="2439983" y="4110661"/>
              <a:ext cx="334024" cy="250970"/>
            </a:xfrm>
            <a:custGeom>
              <a:rect b="b" l="l" r="r" t="t"/>
              <a:pathLst>
                <a:path extrusionOk="0" h="12229" w="16276">
                  <a:moveTo>
                    <a:pt x="13828" y="2465"/>
                  </a:moveTo>
                  <a:lnTo>
                    <a:pt x="15205" y="3109"/>
                  </a:lnTo>
                  <a:lnTo>
                    <a:pt x="13828" y="3751"/>
                  </a:lnTo>
                  <a:lnTo>
                    <a:pt x="13828" y="2465"/>
                  </a:lnTo>
                  <a:close/>
                  <a:moveTo>
                    <a:pt x="1746" y="2277"/>
                  </a:moveTo>
                  <a:lnTo>
                    <a:pt x="1746" y="3926"/>
                  </a:lnTo>
                  <a:lnTo>
                    <a:pt x="724" y="3926"/>
                  </a:lnTo>
                  <a:cubicBezTo>
                    <a:pt x="693" y="3926"/>
                    <a:pt x="668" y="3901"/>
                    <a:pt x="668" y="3873"/>
                  </a:cubicBezTo>
                  <a:lnTo>
                    <a:pt x="668" y="2336"/>
                  </a:lnTo>
                  <a:cubicBezTo>
                    <a:pt x="668" y="2303"/>
                    <a:pt x="693" y="2277"/>
                    <a:pt x="724" y="2277"/>
                  </a:cubicBezTo>
                  <a:close/>
                  <a:moveTo>
                    <a:pt x="4694" y="2277"/>
                  </a:moveTo>
                  <a:lnTo>
                    <a:pt x="4694" y="3926"/>
                  </a:lnTo>
                  <a:lnTo>
                    <a:pt x="2348" y="3926"/>
                  </a:lnTo>
                  <a:lnTo>
                    <a:pt x="2348" y="2277"/>
                  </a:lnTo>
                  <a:close/>
                  <a:moveTo>
                    <a:pt x="13193" y="2277"/>
                  </a:moveTo>
                  <a:lnTo>
                    <a:pt x="13193" y="3926"/>
                  </a:lnTo>
                  <a:lnTo>
                    <a:pt x="11577" y="3926"/>
                  </a:lnTo>
                  <a:lnTo>
                    <a:pt x="11577" y="2277"/>
                  </a:lnTo>
                  <a:close/>
                  <a:moveTo>
                    <a:pt x="5794" y="0"/>
                  </a:moveTo>
                  <a:cubicBezTo>
                    <a:pt x="5753" y="0"/>
                    <a:pt x="5712" y="2"/>
                    <a:pt x="5671" y="7"/>
                  </a:cubicBezTo>
                  <a:cubicBezTo>
                    <a:pt x="5110" y="68"/>
                    <a:pt x="4694" y="555"/>
                    <a:pt x="4694" y="1120"/>
                  </a:cubicBezTo>
                  <a:lnTo>
                    <a:pt x="4694" y="1646"/>
                  </a:lnTo>
                  <a:lnTo>
                    <a:pt x="693" y="1646"/>
                  </a:lnTo>
                  <a:cubicBezTo>
                    <a:pt x="313" y="1646"/>
                    <a:pt x="1" y="1955"/>
                    <a:pt x="1" y="2338"/>
                  </a:cubicBezTo>
                  <a:lnTo>
                    <a:pt x="1" y="3876"/>
                  </a:lnTo>
                  <a:cubicBezTo>
                    <a:pt x="1" y="4256"/>
                    <a:pt x="310" y="4568"/>
                    <a:pt x="693" y="4568"/>
                  </a:cubicBezTo>
                  <a:lnTo>
                    <a:pt x="3172" y="4568"/>
                  </a:lnTo>
                  <a:lnTo>
                    <a:pt x="3172" y="6435"/>
                  </a:lnTo>
                  <a:lnTo>
                    <a:pt x="3172" y="6504"/>
                  </a:lnTo>
                  <a:cubicBezTo>
                    <a:pt x="3195" y="7227"/>
                    <a:pt x="3611" y="7899"/>
                    <a:pt x="4255" y="8262"/>
                  </a:cubicBezTo>
                  <a:lnTo>
                    <a:pt x="5009" y="8686"/>
                  </a:lnTo>
                  <a:lnTo>
                    <a:pt x="5009" y="11903"/>
                  </a:lnTo>
                  <a:cubicBezTo>
                    <a:pt x="5009" y="12060"/>
                    <a:pt x="5123" y="12202"/>
                    <a:pt x="5278" y="12225"/>
                  </a:cubicBezTo>
                  <a:cubicBezTo>
                    <a:pt x="5294" y="12227"/>
                    <a:pt x="5309" y="12228"/>
                    <a:pt x="5325" y="12228"/>
                  </a:cubicBezTo>
                  <a:cubicBezTo>
                    <a:pt x="5501" y="12228"/>
                    <a:pt x="5643" y="12085"/>
                    <a:pt x="5643" y="11910"/>
                  </a:cubicBezTo>
                  <a:lnTo>
                    <a:pt x="5643" y="8493"/>
                  </a:lnTo>
                  <a:cubicBezTo>
                    <a:pt x="5643" y="8379"/>
                    <a:pt x="5580" y="8275"/>
                    <a:pt x="5481" y="8216"/>
                  </a:cubicBezTo>
                  <a:lnTo>
                    <a:pt x="4565" y="7704"/>
                  </a:lnTo>
                  <a:cubicBezTo>
                    <a:pt x="4111" y="7450"/>
                    <a:pt x="3824" y="6981"/>
                    <a:pt x="3804" y="6479"/>
                  </a:cubicBezTo>
                  <a:lnTo>
                    <a:pt x="3804" y="6433"/>
                  </a:lnTo>
                  <a:lnTo>
                    <a:pt x="3804" y="4561"/>
                  </a:lnTo>
                  <a:lnTo>
                    <a:pt x="4692" y="4561"/>
                  </a:lnTo>
                  <a:lnTo>
                    <a:pt x="4692" y="4586"/>
                  </a:lnTo>
                  <a:cubicBezTo>
                    <a:pt x="4692" y="4746"/>
                    <a:pt x="4806" y="4888"/>
                    <a:pt x="4961" y="4911"/>
                  </a:cubicBezTo>
                  <a:cubicBezTo>
                    <a:pt x="4977" y="4913"/>
                    <a:pt x="4992" y="4914"/>
                    <a:pt x="5008" y="4914"/>
                  </a:cubicBezTo>
                  <a:cubicBezTo>
                    <a:pt x="5184" y="4914"/>
                    <a:pt x="5326" y="4771"/>
                    <a:pt x="5326" y="4596"/>
                  </a:cubicBezTo>
                  <a:lnTo>
                    <a:pt x="5326" y="1113"/>
                  </a:lnTo>
                  <a:cubicBezTo>
                    <a:pt x="5326" y="867"/>
                    <a:pt x="5516" y="651"/>
                    <a:pt x="5765" y="641"/>
                  </a:cubicBezTo>
                  <a:cubicBezTo>
                    <a:pt x="5772" y="641"/>
                    <a:pt x="5780" y="640"/>
                    <a:pt x="5787" y="640"/>
                  </a:cubicBezTo>
                  <a:cubicBezTo>
                    <a:pt x="6039" y="640"/>
                    <a:pt x="6247" y="849"/>
                    <a:pt x="6247" y="1100"/>
                  </a:cubicBezTo>
                  <a:lnTo>
                    <a:pt x="6247" y="4594"/>
                  </a:lnTo>
                  <a:cubicBezTo>
                    <a:pt x="6247" y="4751"/>
                    <a:pt x="6361" y="4893"/>
                    <a:pt x="6516" y="4916"/>
                  </a:cubicBezTo>
                  <a:cubicBezTo>
                    <a:pt x="6532" y="4918"/>
                    <a:pt x="6547" y="4919"/>
                    <a:pt x="6562" y="4919"/>
                  </a:cubicBezTo>
                  <a:cubicBezTo>
                    <a:pt x="6737" y="4919"/>
                    <a:pt x="6881" y="4776"/>
                    <a:pt x="6881" y="4601"/>
                  </a:cubicBezTo>
                  <a:lnTo>
                    <a:pt x="6881" y="1113"/>
                  </a:lnTo>
                  <a:cubicBezTo>
                    <a:pt x="6881" y="867"/>
                    <a:pt x="7072" y="651"/>
                    <a:pt x="7318" y="641"/>
                  </a:cubicBezTo>
                  <a:cubicBezTo>
                    <a:pt x="7325" y="641"/>
                    <a:pt x="7333" y="640"/>
                    <a:pt x="7340" y="640"/>
                  </a:cubicBezTo>
                  <a:cubicBezTo>
                    <a:pt x="7594" y="640"/>
                    <a:pt x="7800" y="849"/>
                    <a:pt x="7800" y="1100"/>
                  </a:cubicBezTo>
                  <a:lnTo>
                    <a:pt x="7800" y="4601"/>
                  </a:lnTo>
                  <a:cubicBezTo>
                    <a:pt x="7800" y="4736"/>
                    <a:pt x="7876" y="4855"/>
                    <a:pt x="8000" y="4906"/>
                  </a:cubicBezTo>
                  <a:cubicBezTo>
                    <a:pt x="8045" y="4923"/>
                    <a:pt x="8090" y="4932"/>
                    <a:pt x="8133" y="4932"/>
                  </a:cubicBezTo>
                  <a:cubicBezTo>
                    <a:pt x="8317" y="4932"/>
                    <a:pt x="8467" y="4782"/>
                    <a:pt x="8467" y="4599"/>
                  </a:cubicBezTo>
                  <a:lnTo>
                    <a:pt x="8467" y="1120"/>
                  </a:lnTo>
                  <a:cubicBezTo>
                    <a:pt x="8467" y="872"/>
                    <a:pt x="8657" y="656"/>
                    <a:pt x="8903" y="649"/>
                  </a:cubicBezTo>
                  <a:cubicBezTo>
                    <a:pt x="8911" y="648"/>
                    <a:pt x="8918" y="648"/>
                    <a:pt x="8926" y="648"/>
                  </a:cubicBezTo>
                  <a:cubicBezTo>
                    <a:pt x="9179" y="648"/>
                    <a:pt x="9385" y="854"/>
                    <a:pt x="9385" y="1108"/>
                  </a:cubicBezTo>
                  <a:lnTo>
                    <a:pt x="9385" y="4594"/>
                  </a:lnTo>
                  <a:cubicBezTo>
                    <a:pt x="9385" y="4751"/>
                    <a:pt x="9499" y="4893"/>
                    <a:pt x="9654" y="4916"/>
                  </a:cubicBezTo>
                  <a:cubicBezTo>
                    <a:pt x="9670" y="4918"/>
                    <a:pt x="9686" y="4919"/>
                    <a:pt x="9701" y="4919"/>
                  </a:cubicBezTo>
                  <a:cubicBezTo>
                    <a:pt x="9878" y="4919"/>
                    <a:pt x="10020" y="4776"/>
                    <a:pt x="10020" y="4601"/>
                  </a:cubicBezTo>
                  <a:lnTo>
                    <a:pt x="10020" y="1113"/>
                  </a:lnTo>
                  <a:cubicBezTo>
                    <a:pt x="10020" y="867"/>
                    <a:pt x="10210" y="651"/>
                    <a:pt x="10458" y="641"/>
                  </a:cubicBezTo>
                  <a:cubicBezTo>
                    <a:pt x="10466" y="641"/>
                    <a:pt x="10473" y="640"/>
                    <a:pt x="10481" y="640"/>
                  </a:cubicBezTo>
                  <a:cubicBezTo>
                    <a:pt x="10732" y="640"/>
                    <a:pt x="10941" y="849"/>
                    <a:pt x="10941" y="1100"/>
                  </a:cubicBezTo>
                  <a:lnTo>
                    <a:pt x="10941" y="5893"/>
                  </a:lnTo>
                  <a:cubicBezTo>
                    <a:pt x="10941" y="6788"/>
                    <a:pt x="10573" y="7656"/>
                    <a:pt x="9928" y="8277"/>
                  </a:cubicBezTo>
                  <a:cubicBezTo>
                    <a:pt x="9865" y="8338"/>
                    <a:pt x="9829" y="8419"/>
                    <a:pt x="9829" y="8506"/>
                  </a:cubicBezTo>
                  <a:lnTo>
                    <a:pt x="9829" y="10627"/>
                  </a:lnTo>
                  <a:cubicBezTo>
                    <a:pt x="9829" y="10786"/>
                    <a:pt x="9943" y="10929"/>
                    <a:pt x="10098" y="10951"/>
                  </a:cubicBezTo>
                  <a:cubicBezTo>
                    <a:pt x="10114" y="10954"/>
                    <a:pt x="10130" y="10955"/>
                    <a:pt x="10145" y="10955"/>
                  </a:cubicBezTo>
                  <a:cubicBezTo>
                    <a:pt x="10322" y="10955"/>
                    <a:pt x="10464" y="10812"/>
                    <a:pt x="10464" y="10637"/>
                  </a:cubicBezTo>
                  <a:lnTo>
                    <a:pt x="10464" y="8622"/>
                  </a:lnTo>
                  <a:cubicBezTo>
                    <a:pt x="11171" y="7894"/>
                    <a:pt x="11575" y="6907"/>
                    <a:pt x="11575" y="5890"/>
                  </a:cubicBezTo>
                  <a:lnTo>
                    <a:pt x="11575" y="4558"/>
                  </a:lnTo>
                  <a:lnTo>
                    <a:pt x="13503" y="4558"/>
                  </a:lnTo>
                  <a:cubicBezTo>
                    <a:pt x="13549" y="4558"/>
                    <a:pt x="13594" y="4548"/>
                    <a:pt x="13637" y="4530"/>
                  </a:cubicBezTo>
                  <a:lnTo>
                    <a:pt x="16093" y="3389"/>
                  </a:lnTo>
                  <a:cubicBezTo>
                    <a:pt x="16205" y="3335"/>
                    <a:pt x="16276" y="3224"/>
                    <a:pt x="16276" y="3099"/>
                  </a:cubicBezTo>
                  <a:cubicBezTo>
                    <a:pt x="16276" y="2975"/>
                    <a:pt x="16207" y="2868"/>
                    <a:pt x="16096" y="2818"/>
                  </a:cubicBezTo>
                  <a:lnTo>
                    <a:pt x="13642" y="1676"/>
                  </a:lnTo>
                  <a:cubicBezTo>
                    <a:pt x="13599" y="1656"/>
                    <a:pt x="13554" y="1646"/>
                    <a:pt x="13505" y="1646"/>
                  </a:cubicBezTo>
                  <a:lnTo>
                    <a:pt x="11577" y="1646"/>
                  </a:lnTo>
                  <a:lnTo>
                    <a:pt x="11577" y="1120"/>
                  </a:lnTo>
                  <a:cubicBezTo>
                    <a:pt x="11577" y="555"/>
                    <a:pt x="11161" y="68"/>
                    <a:pt x="10601" y="7"/>
                  </a:cubicBezTo>
                  <a:cubicBezTo>
                    <a:pt x="10560" y="2"/>
                    <a:pt x="10519" y="0"/>
                    <a:pt x="10479" y="0"/>
                  </a:cubicBezTo>
                  <a:cubicBezTo>
                    <a:pt x="10174" y="0"/>
                    <a:pt x="9899" y="125"/>
                    <a:pt x="9697" y="326"/>
                  </a:cubicBezTo>
                  <a:cubicBezTo>
                    <a:pt x="9497" y="123"/>
                    <a:pt x="9220" y="2"/>
                    <a:pt x="8916" y="2"/>
                  </a:cubicBezTo>
                  <a:cubicBezTo>
                    <a:pt x="8612" y="2"/>
                    <a:pt x="8335" y="123"/>
                    <a:pt x="8137" y="326"/>
                  </a:cubicBezTo>
                  <a:cubicBezTo>
                    <a:pt x="7937" y="123"/>
                    <a:pt x="7660" y="2"/>
                    <a:pt x="7356" y="2"/>
                  </a:cubicBezTo>
                  <a:cubicBezTo>
                    <a:pt x="7051" y="2"/>
                    <a:pt x="6775" y="123"/>
                    <a:pt x="6577" y="326"/>
                  </a:cubicBezTo>
                  <a:cubicBezTo>
                    <a:pt x="6377" y="125"/>
                    <a:pt x="6101" y="0"/>
                    <a:pt x="5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3"/>
            <p:cNvSpPr/>
            <p:nvPr/>
          </p:nvSpPr>
          <p:spPr>
            <a:xfrm>
              <a:off x="2600099" y="4028345"/>
              <a:ext cx="13032" cy="54877"/>
            </a:xfrm>
            <a:custGeom>
              <a:rect b="b" l="l" r="r" t="t"/>
              <a:pathLst>
                <a:path extrusionOk="0" h="2674" w="635">
                  <a:moveTo>
                    <a:pt x="316" y="0"/>
                  </a:moveTo>
                  <a:cubicBezTo>
                    <a:pt x="142" y="0"/>
                    <a:pt x="0" y="142"/>
                    <a:pt x="0" y="316"/>
                  </a:cubicBezTo>
                  <a:lnTo>
                    <a:pt x="0" y="2356"/>
                  </a:lnTo>
                  <a:cubicBezTo>
                    <a:pt x="0" y="2531"/>
                    <a:pt x="144" y="2674"/>
                    <a:pt x="319" y="2674"/>
                  </a:cubicBezTo>
                  <a:cubicBezTo>
                    <a:pt x="334" y="2674"/>
                    <a:pt x="350" y="2673"/>
                    <a:pt x="366" y="2671"/>
                  </a:cubicBezTo>
                  <a:cubicBezTo>
                    <a:pt x="520" y="2648"/>
                    <a:pt x="634" y="2506"/>
                    <a:pt x="634" y="2346"/>
                  </a:cubicBezTo>
                  <a:lnTo>
                    <a:pt x="634" y="326"/>
                  </a:lnTo>
                  <a:cubicBezTo>
                    <a:pt x="634" y="169"/>
                    <a:pt x="520" y="24"/>
                    <a:pt x="366" y="4"/>
                  </a:cubicBezTo>
                  <a:cubicBezTo>
                    <a:pt x="349" y="2"/>
                    <a:pt x="332" y="0"/>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3"/>
            <p:cNvSpPr/>
            <p:nvPr/>
          </p:nvSpPr>
          <p:spPr>
            <a:xfrm>
              <a:off x="2537259" y="4064752"/>
              <a:ext cx="30948" cy="29655"/>
            </a:xfrm>
            <a:custGeom>
              <a:rect b="b" l="l" r="r" t="t"/>
              <a:pathLst>
                <a:path extrusionOk="0" h="1445" w="1508">
                  <a:moveTo>
                    <a:pt x="347" y="1"/>
                  </a:moveTo>
                  <a:cubicBezTo>
                    <a:pt x="266" y="1"/>
                    <a:pt x="185" y="31"/>
                    <a:pt x="124" y="92"/>
                  </a:cubicBezTo>
                  <a:cubicBezTo>
                    <a:pt x="0" y="217"/>
                    <a:pt x="0" y="417"/>
                    <a:pt x="124" y="541"/>
                  </a:cubicBezTo>
                  <a:lnTo>
                    <a:pt x="931" y="1353"/>
                  </a:lnTo>
                  <a:cubicBezTo>
                    <a:pt x="995" y="1417"/>
                    <a:pt x="1076" y="1445"/>
                    <a:pt x="1157" y="1445"/>
                  </a:cubicBezTo>
                  <a:cubicBezTo>
                    <a:pt x="1238" y="1445"/>
                    <a:pt x="1319" y="1414"/>
                    <a:pt x="1383" y="1353"/>
                  </a:cubicBezTo>
                  <a:cubicBezTo>
                    <a:pt x="1507" y="1229"/>
                    <a:pt x="1507" y="1028"/>
                    <a:pt x="1383" y="907"/>
                  </a:cubicBezTo>
                  <a:lnTo>
                    <a:pt x="571" y="92"/>
                  </a:lnTo>
                  <a:cubicBezTo>
                    <a:pt x="509" y="31"/>
                    <a:pt x="42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3"/>
            <p:cNvSpPr/>
            <p:nvPr/>
          </p:nvSpPr>
          <p:spPr>
            <a:xfrm>
              <a:off x="2645803" y="4064752"/>
              <a:ext cx="30907" cy="29655"/>
            </a:xfrm>
            <a:custGeom>
              <a:rect b="b" l="l" r="r" t="t"/>
              <a:pathLst>
                <a:path extrusionOk="0" h="1445" w="1506">
                  <a:moveTo>
                    <a:pt x="1159" y="1"/>
                  </a:moveTo>
                  <a:cubicBezTo>
                    <a:pt x="1078" y="1"/>
                    <a:pt x="997" y="31"/>
                    <a:pt x="934" y="92"/>
                  </a:cubicBezTo>
                  <a:lnTo>
                    <a:pt x="125" y="907"/>
                  </a:lnTo>
                  <a:cubicBezTo>
                    <a:pt x="1" y="1028"/>
                    <a:pt x="1" y="1229"/>
                    <a:pt x="125" y="1353"/>
                  </a:cubicBezTo>
                  <a:cubicBezTo>
                    <a:pt x="181" y="1414"/>
                    <a:pt x="265" y="1445"/>
                    <a:pt x="346" y="1445"/>
                  </a:cubicBezTo>
                  <a:cubicBezTo>
                    <a:pt x="427" y="1445"/>
                    <a:pt x="508" y="1414"/>
                    <a:pt x="572" y="1353"/>
                  </a:cubicBezTo>
                  <a:lnTo>
                    <a:pt x="1383" y="541"/>
                  </a:lnTo>
                  <a:cubicBezTo>
                    <a:pt x="1505" y="417"/>
                    <a:pt x="1505" y="217"/>
                    <a:pt x="1383" y="92"/>
                  </a:cubicBezTo>
                  <a:cubicBezTo>
                    <a:pt x="1321" y="31"/>
                    <a:pt x="1240" y="1"/>
                    <a:pt x="1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3"/>
            <p:cNvSpPr/>
            <p:nvPr/>
          </p:nvSpPr>
          <p:spPr>
            <a:xfrm>
              <a:off x="2641903" y="4348517"/>
              <a:ext cx="13032" cy="13032"/>
            </a:xfrm>
            <a:custGeom>
              <a:rect b="b" l="l" r="r" t="t"/>
              <a:pathLst>
                <a:path extrusionOk="0" h="635" w="635">
                  <a:moveTo>
                    <a:pt x="318" y="1"/>
                  </a:moveTo>
                  <a:cubicBezTo>
                    <a:pt x="234" y="1"/>
                    <a:pt x="153" y="36"/>
                    <a:pt x="92" y="92"/>
                  </a:cubicBezTo>
                  <a:cubicBezTo>
                    <a:pt x="31" y="153"/>
                    <a:pt x="0" y="232"/>
                    <a:pt x="0" y="318"/>
                  </a:cubicBezTo>
                  <a:cubicBezTo>
                    <a:pt x="0" y="404"/>
                    <a:pt x="36" y="483"/>
                    <a:pt x="92" y="544"/>
                  </a:cubicBezTo>
                  <a:cubicBezTo>
                    <a:pt x="153" y="605"/>
                    <a:pt x="231" y="635"/>
                    <a:pt x="318" y="635"/>
                  </a:cubicBezTo>
                  <a:cubicBezTo>
                    <a:pt x="399" y="635"/>
                    <a:pt x="482" y="599"/>
                    <a:pt x="543" y="544"/>
                  </a:cubicBezTo>
                  <a:cubicBezTo>
                    <a:pt x="602" y="488"/>
                    <a:pt x="635" y="404"/>
                    <a:pt x="635" y="318"/>
                  </a:cubicBezTo>
                  <a:cubicBezTo>
                    <a:pt x="635" y="232"/>
                    <a:pt x="599" y="153"/>
                    <a:pt x="543" y="92"/>
                  </a:cubicBezTo>
                  <a:cubicBezTo>
                    <a:pt x="482" y="34"/>
                    <a:pt x="399"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13"/>
          <p:cNvGrpSpPr/>
          <p:nvPr/>
        </p:nvGrpSpPr>
        <p:grpSpPr>
          <a:xfrm>
            <a:off x="3072794" y="4028304"/>
            <a:ext cx="333244" cy="333039"/>
            <a:chOff x="3072794" y="4028304"/>
            <a:chExt cx="333244" cy="333039"/>
          </a:xfrm>
        </p:grpSpPr>
        <p:sp>
          <p:nvSpPr>
            <p:cNvPr id="4593" name="Google Shape;4593;p113"/>
            <p:cNvSpPr/>
            <p:nvPr/>
          </p:nvSpPr>
          <p:spPr>
            <a:xfrm>
              <a:off x="3072794" y="4028304"/>
              <a:ext cx="333244" cy="333039"/>
            </a:xfrm>
            <a:custGeom>
              <a:rect b="b" l="l" r="r" t="t"/>
              <a:pathLst>
                <a:path extrusionOk="0" h="16228" w="16238">
                  <a:moveTo>
                    <a:pt x="13320" y="831"/>
                  </a:moveTo>
                  <a:lnTo>
                    <a:pt x="15210" y="1772"/>
                  </a:lnTo>
                  <a:lnTo>
                    <a:pt x="13924" y="2409"/>
                  </a:lnTo>
                  <a:cubicBezTo>
                    <a:pt x="13919" y="2411"/>
                    <a:pt x="13916" y="2411"/>
                    <a:pt x="13914" y="2416"/>
                  </a:cubicBezTo>
                  <a:lnTo>
                    <a:pt x="13320" y="2711"/>
                  </a:lnTo>
                  <a:lnTo>
                    <a:pt x="13320" y="831"/>
                  </a:lnTo>
                  <a:close/>
                  <a:moveTo>
                    <a:pt x="12686" y="3020"/>
                  </a:moveTo>
                  <a:lnTo>
                    <a:pt x="12686" y="5283"/>
                  </a:lnTo>
                  <a:cubicBezTo>
                    <a:pt x="12686" y="5440"/>
                    <a:pt x="12800" y="5583"/>
                    <a:pt x="12955" y="5605"/>
                  </a:cubicBezTo>
                  <a:cubicBezTo>
                    <a:pt x="12971" y="5608"/>
                    <a:pt x="12986" y="5609"/>
                    <a:pt x="13002" y="5609"/>
                  </a:cubicBezTo>
                  <a:cubicBezTo>
                    <a:pt x="13178" y="5609"/>
                    <a:pt x="13320" y="5466"/>
                    <a:pt x="13320" y="5291"/>
                  </a:cubicBezTo>
                  <a:lnTo>
                    <a:pt x="13320" y="3424"/>
                  </a:lnTo>
                  <a:lnTo>
                    <a:pt x="14003" y="3084"/>
                  </a:lnTo>
                  <a:cubicBezTo>
                    <a:pt x="15035" y="4167"/>
                    <a:pt x="15604" y="5577"/>
                    <a:pt x="15604" y="7079"/>
                  </a:cubicBezTo>
                  <a:cubicBezTo>
                    <a:pt x="15604" y="7267"/>
                    <a:pt x="15593" y="7455"/>
                    <a:pt x="15578" y="7637"/>
                  </a:cubicBezTo>
                  <a:lnTo>
                    <a:pt x="10187" y="7637"/>
                  </a:lnTo>
                  <a:cubicBezTo>
                    <a:pt x="9593" y="7637"/>
                    <a:pt x="9114" y="7122"/>
                    <a:pt x="9177" y="6516"/>
                  </a:cubicBezTo>
                  <a:cubicBezTo>
                    <a:pt x="9228" y="6019"/>
                    <a:pt x="9702" y="5608"/>
                    <a:pt x="10202" y="5608"/>
                  </a:cubicBezTo>
                  <a:lnTo>
                    <a:pt x="10415" y="5608"/>
                  </a:lnTo>
                  <a:cubicBezTo>
                    <a:pt x="11326" y="5608"/>
                    <a:pt x="12064" y="4872"/>
                    <a:pt x="12062" y="3964"/>
                  </a:cubicBezTo>
                  <a:cubicBezTo>
                    <a:pt x="12062" y="3538"/>
                    <a:pt x="12316" y="3172"/>
                    <a:pt x="12686" y="3020"/>
                  </a:cubicBezTo>
                  <a:close/>
                  <a:moveTo>
                    <a:pt x="4174" y="5869"/>
                  </a:moveTo>
                  <a:cubicBezTo>
                    <a:pt x="4768" y="5948"/>
                    <a:pt x="5202" y="6539"/>
                    <a:pt x="5011" y="7181"/>
                  </a:cubicBezTo>
                  <a:cubicBezTo>
                    <a:pt x="4793" y="7927"/>
                    <a:pt x="5222" y="8528"/>
                    <a:pt x="5998" y="8528"/>
                  </a:cubicBezTo>
                  <a:lnTo>
                    <a:pt x="7145" y="8528"/>
                  </a:lnTo>
                  <a:cubicBezTo>
                    <a:pt x="7333" y="8528"/>
                    <a:pt x="7513" y="8612"/>
                    <a:pt x="7637" y="8751"/>
                  </a:cubicBezTo>
                  <a:cubicBezTo>
                    <a:pt x="8051" y="9226"/>
                    <a:pt x="8041" y="9802"/>
                    <a:pt x="7729" y="10182"/>
                  </a:cubicBezTo>
                  <a:lnTo>
                    <a:pt x="7602" y="10197"/>
                  </a:lnTo>
                  <a:cubicBezTo>
                    <a:pt x="7546" y="10147"/>
                    <a:pt x="7470" y="10114"/>
                    <a:pt x="7386" y="10114"/>
                  </a:cubicBezTo>
                  <a:lnTo>
                    <a:pt x="6011" y="10114"/>
                  </a:lnTo>
                  <a:cubicBezTo>
                    <a:pt x="5897" y="10114"/>
                    <a:pt x="5803" y="10207"/>
                    <a:pt x="5803" y="10322"/>
                  </a:cubicBezTo>
                  <a:lnTo>
                    <a:pt x="5803" y="10596"/>
                  </a:lnTo>
                  <a:lnTo>
                    <a:pt x="5308" y="10672"/>
                  </a:lnTo>
                  <a:cubicBezTo>
                    <a:pt x="4494" y="9649"/>
                    <a:pt x="4047" y="8371"/>
                    <a:pt x="4047" y="7064"/>
                  </a:cubicBezTo>
                  <a:cubicBezTo>
                    <a:pt x="4047" y="6656"/>
                    <a:pt x="4093" y="6255"/>
                    <a:pt x="4174" y="5869"/>
                  </a:cubicBezTo>
                  <a:close/>
                  <a:moveTo>
                    <a:pt x="1840" y="12141"/>
                  </a:moveTo>
                  <a:lnTo>
                    <a:pt x="1840" y="13219"/>
                  </a:lnTo>
                  <a:lnTo>
                    <a:pt x="643" y="13219"/>
                  </a:lnTo>
                  <a:cubicBezTo>
                    <a:pt x="638" y="13219"/>
                    <a:pt x="635" y="13216"/>
                    <a:pt x="635" y="13214"/>
                  </a:cubicBezTo>
                  <a:lnTo>
                    <a:pt x="635" y="12148"/>
                  </a:lnTo>
                  <a:cubicBezTo>
                    <a:pt x="635" y="12143"/>
                    <a:pt x="638" y="12141"/>
                    <a:pt x="643" y="12141"/>
                  </a:cubicBezTo>
                  <a:close/>
                  <a:moveTo>
                    <a:pt x="5806" y="11225"/>
                  </a:moveTo>
                  <a:lnTo>
                    <a:pt x="5806" y="14158"/>
                  </a:lnTo>
                  <a:lnTo>
                    <a:pt x="2444" y="13648"/>
                  </a:lnTo>
                  <a:lnTo>
                    <a:pt x="2444" y="11735"/>
                  </a:lnTo>
                  <a:lnTo>
                    <a:pt x="5806" y="11225"/>
                  </a:lnTo>
                  <a:close/>
                  <a:moveTo>
                    <a:pt x="7074" y="10745"/>
                  </a:moveTo>
                  <a:lnTo>
                    <a:pt x="7074" y="14647"/>
                  </a:lnTo>
                  <a:lnTo>
                    <a:pt x="6440" y="14647"/>
                  </a:lnTo>
                  <a:lnTo>
                    <a:pt x="6440" y="10745"/>
                  </a:lnTo>
                  <a:close/>
                  <a:moveTo>
                    <a:pt x="11291" y="10383"/>
                  </a:moveTo>
                  <a:lnTo>
                    <a:pt x="11291" y="15002"/>
                  </a:lnTo>
                  <a:lnTo>
                    <a:pt x="7708" y="14571"/>
                  </a:lnTo>
                  <a:lnTo>
                    <a:pt x="7708" y="10814"/>
                  </a:lnTo>
                  <a:lnTo>
                    <a:pt x="11291" y="10383"/>
                  </a:lnTo>
                  <a:close/>
                  <a:moveTo>
                    <a:pt x="12686" y="9764"/>
                  </a:moveTo>
                  <a:lnTo>
                    <a:pt x="12686" y="15599"/>
                  </a:lnTo>
                  <a:lnTo>
                    <a:pt x="11925" y="15599"/>
                  </a:lnTo>
                  <a:lnTo>
                    <a:pt x="11925" y="9764"/>
                  </a:lnTo>
                  <a:close/>
                  <a:moveTo>
                    <a:pt x="13001" y="0"/>
                  </a:moveTo>
                  <a:cubicBezTo>
                    <a:pt x="12944" y="0"/>
                    <a:pt x="12887" y="15"/>
                    <a:pt x="12838" y="47"/>
                  </a:cubicBezTo>
                  <a:cubicBezTo>
                    <a:pt x="12747" y="103"/>
                    <a:pt x="12689" y="204"/>
                    <a:pt x="12689" y="316"/>
                  </a:cubicBezTo>
                  <a:lnTo>
                    <a:pt x="12689" y="1330"/>
                  </a:lnTo>
                  <a:cubicBezTo>
                    <a:pt x="12206" y="1089"/>
                    <a:pt x="11697" y="912"/>
                    <a:pt x="11171" y="800"/>
                  </a:cubicBezTo>
                  <a:cubicBezTo>
                    <a:pt x="11149" y="796"/>
                    <a:pt x="11127" y="794"/>
                    <a:pt x="11106" y="794"/>
                  </a:cubicBezTo>
                  <a:cubicBezTo>
                    <a:pt x="10958" y="794"/>
                    <a:pt x="10827" y="895"/>
                    <a:pt x="10793" y="1044"/>
                  </a:cubicBezTo>
                  <a:cubicBezTo>
                    <a:pt x="10758" y="1216"/>
                    <a:pt x="10867" y="1384"/>
                    <a:pt x="11037" y="1422"/>
                  </a:cubicBezTo>
                  <a:cubicBezTo>
                    <a:pt x="11618" y="1546"/>
                    <a:pt x="12173" y="1759"/>
                    <a:pt x="12689" y="2054"/>
                  </a:cubicBezTo>
                  <a:lnTo>
                    <a:pt x="12689" y="2355"/>
                  </a:lnTo>
                  <a:cubicBezTo>
                    <a:pt x="11958" y="2528"/>
                    <a:pt x="11430" y="3182"/>
                    <a:pt x="11430" y="3959"/>
                  </a:cubicBezTo>
                  <a:cubicBezTo>
                    <a:pt x="11430" y="4517"/>
                    <a:pt x="10973" y="4974"/>
                    <a:pt x="10418" y="4974"/>
                  </a:cubicBezTo>
                  <a:lnTo>
                    <a:pt x="10215" y="4974"/>
                  </a:lnTo>
                  <a:cubicBezTo>
                    <a:pt x="9360" y="4974"/>
                    <a:pt x="8627" y="5618"/>
                    <a:pt x="8551" y="6470"/>
                  </a:cubicBezTo>
                  <a:cubicBezTo>
                    <a:pt x="8462" y="7447"/>
                    <a:pt x="9233" y="8272"/>
                    <a:pt x="10190" y="8272"/>
                  </a:cubicBezTo>
                  <a:lnTo>
                    <a:pt x="15484" y="8272"/>
                  </a:lnTo>
                  <a:cubicBezTo>
                    <a:pt x="15200" y="9629"/>
                    <a:pt x="14439" y="10837"/>
                    <a:pt x="13320" y="11684"/>
                  </a:cubicBezTo>
                  <a:lnTo>
                    <a:pt x="13320" y="9692"/>
                  </a:lnTo>
                  <a:cubicBezTo>
                    <a:pt x="13320" y="9398"/>
                    <a:pt x="13082" y="9160"/>
                    <a:pt x="12787" y="9160"/>
                  </a:cubicBezTo>
                  <a:lnTo>
                    <a:pt x="11826" y="9160"/>
                  </a:lnTo>
                  <a:cubicBezTo>
                    <a:pt x="11826" y="9160"/>
                    <a:pt x="11293" y="9383"/>
                    <a:pt x="11293" y="9677"/>
                  </a:cubicBezTo>
                  <a:lnTo>
                    <a:pt x="11293" y="9743"/>
                  </a:lnTo>
                  <a:lnTo>
                    <a:pt x="8500" y="10081"/>
                  </a:lnTo>
                  <a:cubicBezTo>
                    <a:pt x="8561" y="9908"/>
                    <a:pt x="8591" y="9725"/>
                    <a:pt x="8591" y="9538"/>
                  </a:cubicBezTo>
                  <a:cubicBezTo>
                    <a:pt x="8591" y="8629"/>
                    <a:pt x="7853" y="7891"/>
                    <a:pt x="6945" y="7891"/>
                  </a:cubicBezTo>
                  <a:lnTo>
                    <a:pt x="6719" y="7891"/>
                  </a:lnTo>
                  <a:cubicBezTo>
                    <a:pt x="6161" y="7891"/>
                    <a:pt x="5707" y="7440"/>
                    <a:pt x="5707" y="6876"/>
                  </a:cubicBezTo>
                  <a:cubicBezTo>
                    <a:pt x="5707" y="6072"/>
                    <a:pt x="5126" y="5400"/>
                    <a:pt x="4362" y="5255"/>
                  </a:cubicBezTo>
                  <a:cubicBezTo>
                    <a:pt x="4996" y="3352"/>
                    <a:pt x="6600" y="1848"/>
                    <a:pt x="8637" y="1417"/>
                  </a:cubicBezTo>
                  <a:cubicBezTo>
                    <a:pt x="8807" y="1381"/>
                    <a:pt x="8918" y="1209"/>
                    <a:pt x="8880" y="1039"/>
                  </a:cubicBezTo>
                  <a:cubicBezTo>
                    <a:pt x="8849" y="890"/>
                    <a:pt x="8718" y="788"/>
                    <a:pt x="8569" y="788"/>
                  </a:cubicBezTo>
                  <a:cubicBezTo>
                    <a:pt x="8547" y="788"/>
                    <a:pt x="8525" y="791"/>
                    <a:pt x="8502" y="795"/>
                  </a:cubicBezTo>
                  <a:cubicBezTo>
                    <a:pt x="7089" y="1092"/>
                    <a:pt x="5800" y="1878"/>
                    <a:pt x="4882" y="3002"/>
                  </a:cubicBezTo>
                  <a:cubicBezTo>
                    <a:pt x="4299" y="3715"/>
                    <a:pt x="3877" y="4547"/>
                    <a:pt x="3644" y="5430"/>
                  </a:cubicBezTo>
                  <a:cubicBezTo>
                    <a:pt x="3634" y="5453"/>
                    <a:pt x="3631" y="5476"/>
                    <a:pt x="3626" y="5501"/>
                  </a:cubicBezTo>
                  <a:cubicBezTo>
                    <a:pt x="3499" y="6009"/>
                    <a:pt x="3433" y="6531"/>
                    <a:pt x="3433" y="7062"/>
                  </a:cubicBezTo>
                  <a:cubicBezTo>
                    <a:pt x="3433" y="8391"/>
                    <a:pt x="3847" y="9687"/>
                    <a:pt x="4608" y="10763"/>
                  </a:cubicBezTo>
                  <a:lnTo>
                    <a:pt x="2102" y="11144"/>
                  </a:lnTo>
                  <a:cubicBezTo>
                    <a:pt x="1944" y="11164"/>
                    <a:pt x="1815" y="11456"/>
                    <a:pt x="1815" y="11456"/>
                  </a:cubicBezTo>
                  <a:lnTo>
                    <a:pt x="1815" y="11501"/>
                  </a:lnTo>
                  <a:lnTo>
                    <a:pt x="643" y="11501"/>
                  </a:lnTo>
                  <a:cubicBezTo>
                    <a:pt x="290" y="11501"/>
                    <a:pt x="1" y="11785"/>
                    <a:pt x="1" y="12141"/>
                  </a:cubicBezTo>
                  <a:lnTo>
                    <a:pt x="1" y="13206"/>
                  </a:lnTo>
                  <a:cubicBezTo>
                    <a:pt x="1" y="13559"/>
                    <a:pt x="288" y="13848"/>
                    <a:pt x="643" y="13848"/>
                  </a:cubicBezTo>
                  <a:lnTo>
                    <a:pt x="1810" y="13848"/>
                  </a:lnTo>
                  <a:lnTo>
                    <a:pt x="1810" y="13904"/>
                  </a:lnTo>
                  <a:cubicBezTo>
                    <a:pt x="1810" y="14064"/>
                    <a:pt x="1924" y="14196"/>
                    <a:pt x="2079" y="14221"/>
                  </a:cubicBezTo>
                  <a:lnTo>
                    <a:pt x="5806" y="14792"/>
                  </a:lnTo>
                  <a:lnTo>
                    <a:pt x="5806" y="14952"/>
                  </a:lnTo>
                  <a:cubicBezTo>
                    <a:pt x="5806" y="15132"/>
                    <a:pt x="5950" y="15276"/>
                    <a:pt x="6130" y="15276"/>
                  </a:cubicBezTo>
                  <a:lnTo>
                    <a:pt x="7391" y="15276"/>
                  </a:lnTo>
                  <a:cubicBezTo>
                    <a:pt x="7472" y="15276"/>
                    <a:pt x="7548" y="15246"/>
                    <a:pt x="7607" y="15195"/>
                  </a:cubicBezTo>
                  <a:lnTo>
                    <a:pt x="11293" y="15637"/>
                  </a:lnTo>
                  <a:lnTo>
                    <a:pt x="11293" y="15695"/>
                  </a:lnTo>
                  <a:cubicBezTo>
                    <a:pt x="11293" y="15992"/>
                    <a:pt x="11532" y="16228"/>
                    <a:pt x="11826" y="16228"/>
                  </a:cubicBezTo>
                  <a:lnTo>
                    <a:pt x="12787" y="16228"/>
                  </a:lnTo>
                  <a:cubicBezTo>
                    <a:pt x="13082" y="16228"/>
                    <a:pt x="13320" y="15992"/>
                    <a:pt x="13320" y="15695"/>
                  </a:cubicBezTo>
                  <a:lnTo>
                    <a:pt x="13320" y="12458"/>
                  </a:lnTo>
                  <a:cubicBezTo>
                    <a:pt x="14173" y="11902"/>
                    <a:pt x="14888" y="11149"/>
                    <a:pt x="15396" y="10263"/>
                  </a:cubicBezTo>
                  <a:cubicBezTo>
                    <a:pt x="15791" y="9573"/>
                    <a:pt x="16050" y="8812"/>
                    <a:pt x="16169" y="8021"/>
                  </a:cubicBezTo>
                  <a:cubicBezTo>
                    <a:pt x="16172" y="8005"/>
                    <a:pt x="16174" y="7993"/>
                    <a:pt x="16174" y="7977"/>
                  </a:cubicBezTo>
                  <a:cubicBezTo>
                    <a:pt x="16215" y="7683"/>
                    <a:pt x="16238" y="7384"/>
                    <a:pt x="16238" y="7079"/>
                  </a:cubicBezTo>
                  <a:cubicBezTo>
                    <a:pt x="16238" y="5476"/>
                    <a:pt x="15657" y="3969"/>
                    <a:pt x="14596" y="2792"/>
                  </a:cubicBezTo>
                  <a:lnTo>
                    <a:pt x="16063" y="2059"/>
                  </a:lnTo>
                  <a:cubicBezTo>
                    <a:pt x="16172" y="2005"/>
                    <a:pt x="16238" y="1894"/>
                    <a:pt x="16238" y="1774"/>
                  </a:cubicBezTo>
                  <a:cubicBezTo>
                    <a:pt x="16238" y="1653"/>
                    <a:pt x="16172" y="1544"/>
                    <a:pt x="16063" y="1488"/>
                  </a:cubicBezTo>
                  <a:lnTo>
                    <a:pt x="13145" y="34"/>
                  </a:lnTo>
                  <a:cubicBezTo>
                    <a:pt x="13100" y="12"/>
                    <a:pt x="13051" y="0"/>
                    <a:pt x="13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3"/>
            <p:cNvSpPr/>
            <p:nvPr/>
          </p:nvSpPr>
          <p:spPr>
            <a:xfrm>
              <a:off x="3232377" y="4105017"/>
              <a:ext cx="44595" cy="13032"/>
            </a:xfrm>
            <a:custGeom>
              <a:rect b="b" l="l" r="r" t="t"/>
              <a:pathLst>
                <a:path extrusionOk="0" h="635" w="2173">
                  <a:moveTo>
                    <a:pt x="353" y="0"/>
                  </a:moveTo>
                  <a:cubicBezTo>
                    <a:pt x="194" y="0"/>
                    <a:pt x="52" y="114"/>
                    <a:pt x="29" y="269"/>
                  </a:cubicBezTo>
                  <a:cubicBezTo>
                    <a:pt x="1" y="467"/>
                    <a:pt x="153" y="634"/>
                    <a:pt x="343" y="634"/>
                  </a:cubicBezTo>
                  <a:lnTo>
                    <a:pt x="1822" y="634"/>
                  </a:lnTo>
                  <a:cubicBezTo>
                    <a:pt x="1980" y="634"/>
                    <a:pt x="2122" y="523"/>
                    <a:pt x="2145" y="365"/>
                  </a:cubicBezTo>
                  <a:cubicBezTo>
                    <a:pt x="2173" y="168"/>
                    <a:pt x="2020" y="0"/>
                    <a:pt x="1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3"/>
            <p:cNvSpPr/>
            <p:nvPr/>
          </p:nvSpPr>
          <p:spPr>
            <a:xfrm>
              <a:off x="3195477" y="4105017"/>
              <a:ext cx="23868" cy="13032"/>
            </a:xfrm>
            <a:custGeom>
              <a:rect b="b" l="l" r="r" t="t"/>
              <a:pathLst>
                <a:path extrusionOk="0" h="635" w="1163">
                  <a:moveTo>
                    <a:pt x="343" y="0"/>
                  </a:moveTo>
                  <a:cubicBezTo>
                    <a:pt x="152" y="0"/>
                    <a:pt x="0" y="168"/>
                    <a:pt x="28" y="365"/>
                  </a:cubicBezTo>
                  <a:cubicBezTo>
                    <a:pt x="51" y="523"/>
                    <a:pt x="193" y="634"/>
                    <a:pt x="353" y="634"/>
                  </a:cubicBezTo>
                  <a:lnTo>
                    <a:pt x="809" y="634"/>
                  </a:lnTo>
                  <a:cubicBezTo>
                    <a:pt x="967" y="634"/>
                    <a:pt x="1111" y="523"/>
                    <a:pt x="1132" y="365"/>
                  </a:cubicBezTo>
                  <a:cubicBezTo>
                    <a:pt x="1162" y="168"/>
                    <a:pt x="1010" y="0"/>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3"/>
            <p:cNvSpPr/>
            <p:nvPr/>
          </p:nvSpPr>
          <p:spPr>
            <a:xfrm>
              <a:off x="3268045" y="4041849"/>
              <a:ext cx="13032" cy="13032"/>
            </a:xfrm>
            <a:custGeom>
              <a:rect b="b" l="l" r="r" t="t"/>
              <a:pathLst>
                <a:path extrusionOk="0" h="635" w="635">
                  <a:moveTo>
                    <a:pt x="318" y="1"/>
                  </a:moveTo>
                  <a:cubicBezTo>
                    <a:pt x="232" y="1"/>
                    <a:pt x="153" y="36"/>
                    <a:pt x="92" y="92"/>
                  </a:cubicBezTo>
                  <a:cubicBezTo>
                    <a:pt x="34" y="150"/>
                    <a:pt x="1" y="232"/>
                    <a:pt x="1" y="318"/>
                  </a:cubicBezTo>
                  <a:cubicBezTo>
                    <a:pt x="1" y="404"/>
                    <a:pt x="36" y="483"/>
                    <a:pt x="92" y="544"/>
                  </a:cubicBezTo>
                  <a:cubicBezTo>
                    <a:pt x="150" y="605"/>
                    <a:pt x="234" y="635"/>
                    <a:pt x="318" y="635"/>
                  </a:cubicBezTo>
                  <a:cubicBezTo>
                    <a:pt x="402" y="635"/>
                    <a:pt x="483" y="599"/>
                    <a:pt x="544" y="544"/>
                  </a:cubicBezTo>
                  <a:cubicBezTo>
                    <a:pt x="605" y="488"/>
                    <a:pt x="635" y="404"/>
                    <a:pt x="635" y="318"/>
                  </a:cubicBezTo>
                  <a:cubicBezTo>
                    <a:pt x="635" y="232"/>
                    <a:pt x="599" y="153"/>
                    <a:pt x="544" y="92"/>
                  </a:cubicBezTo>
                  <a:cubicBezTo>
                    <a:pt x="485"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113"/>
          <p:cNvGrpSpPr/>
          <p:nvPr/>
        </p:nvGrpSpPr>
        <p:grpSpPr>
          <a:xfrm>
            <a:off x="3634638" y="4028325"/>
            <a:ext cx="333244" cy="333121"/>
            <a:chOff x="3634638" y="4028325"/>
            <a:chExt cx="333244" cy="333121"/>
          </a:xfrm>
        </p:grpSpPr>
        <p:sp>
          <p:nvSpPr>
            <p:cNvPr id="4598" name="Google Shape;4598;p113"/>
            <p:cNvSpPr/>
            <p:nvPr/>
          </p:nvSpPr>
          <p:spPr>
            <a:xfrm>
              <a:off x="3634638" y="4028325"/>
              <a:ext cx="333244" cy="333121"/>
            </a:xfrm>
            <a:custGeom>
              <a:rect b="b" l="l" r="r" t="t"/>
              <a:pathLst>
                <a:path extrusionOk="0" h="16232" w="16238">
                  <a:moveTo>
                    <a:pt x="14903" y="6340"/>
                  </a:moveTo>
                  <a:cubicBezTo>
                    <a:pt x="15292" y="6340"/>
                    <a:pt x="15601" y="6655"/>
                    <a:pt x="15601" y="7038"/>
                  </a:cubicBezTo>
                  <a:lnTo>
                    <a:pt x="15601" y="13193"/>
                  </a:lnTo>
                  <a:cubicBezTo>
                    <a:pt x="15601" y="13581"/>
                    <a:pt x="15292" y="13890"/>
                    <a:pt x="14903" y="13890"/>
                  </a:cubicBezTo>
                  <a:lnTo>
                    <a:pt x="13985" y="13890"/>
                  </a:lnTo>
                  <a:cubicBezTo>
                    <a:pt x="13810" y="13890"/>
                    <a:pt x="13668" y="14035"/>
                    <a:pt x="13668" y="14207"/>
                  </a:cubicBezTo>
                  <a:lnTo>
                    <a:pt x="13668" y="15250"/>
                  </a:lnTo>
                  <a:lnTo>
                    <a:pt x="12100" y="13971"/>
                  </a:lnTo>
                  <a:cubicBezTo>
                    <a:pt x="12014" y="13890"/>
                    <a:pt x="11938" y="13890"/>
                    <a:pt x="11768" y="13890"/>
                  </a:cubicBezTo>
                  <a:lnTo>
                    <a:pt x="7292" y="13890"/>
                  </a:lnTo>
                  <a:cubicBezTo>
                    <a:pt x="6909" y="13890"/>
                    <a:pt x="6595" y="13581"/>
                    <a:pt x="6595" y="13193"/>
                  </a:cubicBezTo>
                  <a:lnTo>
                    <a:pt x="6595" y="10285"/>
                  </a:lnTo>
                  <a:cubicBezTo>
                    <a:pt x="8472" y="9778"/>
                    <a:pt x="9931" y="8253"/>
                    <a:pt x="10347" y="6340"/>
                  </a:cubicBezTo>
                  <a:close/>
                  <a:moveTo>
                    <a:pt x="5235" y="0"/>
                  </a:moveTo>
                  <a:cubicBezTo>
                    <a:pt x="4314" y="0"/>
                    <a:pt x="3411" y="241"/>
                    <a:pt x="2619" y="698"/>
                  </a:cubicBezTo>
                  <a:cubicBezTo>
                    <a:pt x="2467" y="787"/>
                    <a:pt x="2416" y="979"/>
                    <a:pt x="2500" y="1132"/>
                  </a:cubicBezTo>
                  <a:cubicBezTo>
                    <a:pt x="2560" y="1236"/>
                    <a:pt x="2667" y="1292"/>
                    <a:pt x="2778" y="1292"/>
                  </a:cubicBezTo>
                  <a:cubicBezTo>
                    <a:pt x="2832" y="1292"/>
                    <a:pt x="2886" y="1278"/>
                    <a:pt x="2936" y="1251"/>
                  </a:cubicBezTo>
                  <a:cubicBezTo>
                    <a:pt x="3629" y="847"/>
                    <a:pt x="4425" y="634"/>
                    <a:pt x="5232" y="634"/>
                  </a:cubicBezTo>
                  <a:cubicBezTo>
                    <a:pt x="7769" y="634"/>
                    <a:pt x="9829" y="2699"/>
                    <a:pt x="9829" y="5234"/>
                  </a:cubicBezTo>
                  <a:cubicBezTo>
                    <a:pt x="9829" y="7766"/>
                    <a:pt x="7764" y="9831"/>
                    <a:pt x="5232" y="9831"/>
                  </a:cubicBezTo>
                  <a:cubicBezTo>
                    <a:pt x="4169" y="9831"/>
                    <a:pt x="3172" y="9478"/>
                    <a:pt x="2348" y="8814"/>
                  </a:cubicBezTo>
                  <a:cubicBezTo>
                    <a:pt x="2290" y="8767"/>
                    <a:pt x="2217" y="8743"/>
                    <a:pt x="2145" y="8743"/>
                  </a:cubicBezTo>
                  <a:cubicBezTo>
                    <a:pt x="2115" y="8743"/>
                    <a:pt x="2085" y="8747"/>
                    <a:pt x="2056" y="8755"/>
                  </a:cubicBezTo>
                  <a:lnTo>
                    <a:pt x="1216" y="8976"/>
                  </a:lnTo>
                  <a:lnTo>
                    <a:pt x="1216" y="8976"/>
                  </a:lnTo>
                  <a:lnTo>
                    <a:pt x="1546" y="8248"/>
                  </a:lnTo>
                  <a:cubicBezTo>
                    <a:pt x="1594" y="8144"/>
                    <a:pt x="1581" y="8025"/>
                    <a:pt x="1515" y="7931"/>
                  </a:cubicBezTo>
                  <a:cubicBezTo>
                    <a:pt x="940" y="7142"/>
                    <a:pt x="635" y="6206"/>
                    <a:pt x="635" y="5226"/>
                  </a:cubicBezTo>
                  <a:cubicBezTo>
                    <a:pt x="635" y="4417"/>
                    <a:pt x="848" y="3618"/>
                    <a:pt x="1254" y="2925"/>
                  </a:cubicBezTo>
                  <a:cubicBezTo>
                    <a:pt x="1343" y="2773"/>
                    <a:pt x="1290" y="2578"/>
                    <a:pt x="1140" y="2489"/>
                  </a:cubicBezTo>
                  <a:cubicBezTo>
                    <a:pt x="1091" y="2460"/>
                    <a:pt x="1037" y="2446"/>
                    <a:pt x="984" y="2446"/>
                  </a:cubicBezTo>
                  <a:cubicBezTo>
                    <a:pt x="874" y="2446"/>
                    <a:pt x="766" y="2504"/>
                    <a:pt x="706" y="2603"/>
                  </a:cubicBezTo>
                  <a:cubicBezTo>
                    <a:pt x="247" y="3397"/>
                    <a:pt x="1" y="4303"/>
                    <a:pt x="1" y="5226"/>
                  </a:cubicBezTo>
                  <a:cubicBezTo>
                    <a:pt x="1" y="6279"/>
                    <a:pt x="310" y="7284"/>
                    <a:pt x="896" y="8151"/>
                  </a:cubicBezTo>
                  <a:lnTo>
                    <a:pt x="366" y="9319"/>
                  </a:lnTo>
                  <a:cubicBezTo>
                    <a:pt x="315" y="9428"/>
                    <a:pt x="336" y="9560"/>
                    <a:pt x="412" y="9653"/>
                  </a:cubicBezTo>
                  <a:cubicBezTo>
                    <a:pt x="470" y="9727"/>
                    <a:pt x="558" y="9767"/>
                    <a:pt x="649" y="9767"/>
                  </a:cubicBezTo>
                  <a:cubicBezTo>
                    <a:pt x="677" y="9767"/>
                    <a:pt x="706" y="9763"/>
                    <a:pt x="734" y="9755"/>
                  </a:cubicBezTo>
                  <a:lnTo>
                    <a:pt x="2081" y="9402"/>
                  </a:lnTo>
                  <a:cubicBezTo>
                    <a:pt x="2987" y="10085"/>
                    <a:pt x="4098" y="10460"/>
                    <a:pt x="5237" y="10460"/>
                  </a:cubicBezTo>
                  <a:cubicBezTo>
                    <a:pt x="5486" y="10460"/>
                    <a:pt x="5729" y="10440"/>
                    <a:pt x="5968" y="10409"/>
                  </a:cubicBezTo>
                  <a:lnTo>
                    <a:pt x="5968" y="13187"/>
                  </a:lnTo>
                  <a:cubicBezTo>
                    <a:pt x="5968" y="13923"/>
                    <a:pt x="6564" y="14519"/>
                    <a:pt x="7300" y="14519"/>
                  </a:cubicBezTo>
                  <a:lnTo>
                    <a:pt x="11783" y="14519"/>
                  </a:lnTo>
                  <a:lnTo>
                    <a:pt x="13787" y="16158"/>
                  </a:lnTo>
                  <a:cubicBezTo>
                    <a:pt x="13845" y="16207"/>
                    <a:pt x="13916" y="16232"/>
                    <a:pt x="13987" y="16232"/>
                  </a:cubicBezTo>
                  <a:cubicBezTo>
                    <a:pt x="14061" y="16232"/>
                    <a:pt x="14130" y="16207"/>
                    <a:pt x="14190" y="16158"/>
                  </a:cubicBezTo>
                  <a:cubicBezTo>
                    <a:pt x="14264" y="16097"/>
                    <a:pt x="14305" y="16004"/>
                    <a:pt x="14305" y="15907"/>
                  </a:cubicBezTo>
                  <a:lnTo>
                    <a:pt x="14305" y="14522"/>
                  </a:lnTo>
                  <a:lnTo>
                    <a:pt x="14906" y="14522"/>
                  </a:lnTo>
                  <a:cubicBezTo>
                    <a:pt x="15642" y="14522"/>
                    <a:pt x="16238" y="13926"/>
                    <a:pt x="16238" y="13190"/>
                  </a:cubicBezTo>
                  <a:lnTo>
                    <a:pt x="16238" y="7038"/>
                  </a:lnTo>
                  <a:cubicBezTo>
                    <a:pt x="16235" y="6305"/>
                    <a:pt x="15639" y="5708"/>
                    <a:pt x="14903" y="5708"/>
                  </a:cubicBezTo>
                  <a:lnTo>
                    <a:pt x="10446" y="5708"/>
                  </a:lnTo>
                  <a:cubicBezTo>
                    <a:pt x="10458" y="5554"/>
                    <a:pt x="10466" y="5396"/>
                    <a:pt x="10466" y="5234"/>
                  </a:cubicBezTo>
                  <a:cubicBezTo>
                    <a:pt x="10466" y="2347"/>
                    <a:pt x="8119" y="0"/>
                    <a:pt x="5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3"/>
            <p:cNvSpPr/>
            <p:nvPr/>
          </p:nvSpPr>
          <p:spPr>
            <a:xfrm>
              <a:off x="3820264" y="4191273"/>
              <a:ext cx="83321" cy="91202"/>
            </a:xfrm>
            <a:custGeom>
              <a:rect b="b" l="l" r="r" t="t"/>
              <a:pathLst>
                <a:path extrusionOk="0" h="4444" w="4060">
                  <a:moveTo>
                    <a:pt x="2040" y="1112"/>
                  </a:moveTo>
                  <a:lnTo>
                    <a:pt x="2662" y="2525"/>
                  </a:lnTo>
                  <a:lnTo>
                    <a:pt x="1419" y="2525"/>
                  </a:lnTo>
                  <a:lnTo>
                    <a:pt x="2040" y="1112"/>
                  </a:lnTo>
                  <a:close/>
                  <a:moveTo>
                    <a:pt x="2033" y="1"/>
                  </a:moveTo>
                  <a:cubicBezTo>
                    <a:pt x="1906" y="1"/>
                    <a:pt x="1794" y="75"/>
                    <a:pt x="1743" y="191"/>
                  </a:cubicBezTo>
                  <a:lnTo>
                    <a:pt x="718" y="2523"/>
                  </a:lnTo>
                  <a:lnTo>
                    <a:pt x="597" y="2523"/>
                  </a:lnTo>
                  <a:cubicBezTo>
                    <a:pt x="434" y="2523"/>
                    <a:pt x="290" y="2639"/>
                    <a:pt x="269" y="2804"/>
                  </a:cubicBezTo>
                  <a:cubicBezTo>
                    <a:pt x="254" y="2949"/>
                    <a:pt x="333" y="3071"/>
                    <a:pt x="452" y="3129"/>
                  </a:cubicBezTo>
                  <a:lnTo>
                    <a:pt x="71" y="3997"/>
                  </a:lnTo>
                  <a:cubicBezTo>
                    <a:pt x="0" y="4159"/>
                    <a:pt x="74" y="4347"/>
                    <a:pt x="231" y="4415"/>
                  </a:cubicBezTo>
                  <a:cubicBezTo>
                    <a:pt x="273" y="4434"/>
                    <a:pt x="317" y="4442"/>
                    <a:pt x="360" y="4442"/>
                  </a:cubicBezTo>
                  <a:cubicBezTo>
                    <a:pt x="483" y="4442"/>
                    <a:pt x="599" y="4371"/>
                    <a:pt x="650" y="4253"/>
                  </a:cubicBezTo>
                  <a:lnTo>
                    <a:pt x="1129" y="3162"/>
                  </a:lnTo>
                  <a:lnTo>
                    <a:pt x="2928" y="3162"/>
                  </a:lnTo>
                  <a:lnTo>
                    <a:pt x="3408" y="4253"/>
                  </a:lnTo>
                  <a:cubicBezTo>
                    <a:pt x="3458" y="4375"/>
                    <a:pt x="3575" y="4443"/>
                    <a:pt x="3699" y="4443"/>
                  </a:cubicBezTo>
                  <a:cubicBezTo>
                    <a:pt x="3740" y="4443"/>
                    <a:pt x="3783" y="4436"/>
                    <a:pt x="3826" y="4418"/>
                  </a:cubicBezTo>
                  <a:cubicBezTo>
                    <a:pt x="3986" y="4349"/>
                    <a:pt x="4060" y="4162"/>
                    <a:pt x="3986" y="3999"/>
                  </a:cubicBezTo>
                  <a:lnTo>
                    <a:pt x="3616" y="3129"/>
                  </a:lnTo>
                  <a:cubicBezTo>
                    <a:pt x="3735" y="3076"/>
                    <a:pt x="3814" y="2949"/>
                    <a:pt x="3798" y="2804"/>
                  </a:cubicBezTo>
                  <a:cubicBezTo>
                    <a:pt x="3778" y="2642"/>
                    <a:pt x="3636" y="2523"/>
                    <a:pt x="3471" y="2523"/>
                  </a:cubicBezTo>
                  <a:lnTo>
                    <a:pt x="3349" y="2523"/>
                  </a:lnTo>
                  <a:lnTo>
                    <a:pt x="2324" y="191"/>
                  </a:lnTo>
                  <a:cubicBezTo>
                    <a:pt x="2274" y="77"/>
                    <a:pt x="2159" y="1"/>
                    <a:pt x="20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3"/>
            <p:cNvSpPr/>
            <p:nvPr/>
          </p:nvSpPr>
          <p:spPr>
            <a:xfrm>
              <a:off x="3663903" y="4058041"/>
              <a:ext cx="13032" cy="13032"/>
            </a:xfrm>
            <a:custGeom>
              <a:rect b="b" l="l" r="r" t="t"/>
              <a:pathLst>
                <a:path extrusionOk="0" h="635" w="635">
                  <a:moveTo>
                    <a:pt x="318" y="1"/>
                  </a:moveTo>
                  <a:cubicBezTo>
                    <a:pt x="234" y="1"/>
                    <a:pt x="153" y="36"/>
                    <a:pt x="92" y="95"/>
                  </a:cubicBezTo>
                  <a:cubicBezTo>
                    <a:pt x="31" y="153"/>
                    <a:pt x="1" y="234"/>
                    <a:pt x="1" y="318"/>
                  </a:cubicBezTo>
                  <a:cubicBezTo>
                    <a:pt x="1" y="402"/>
                    <a:pt x="34" y="483"/>
                    <a:pt x="92" y="544"/>
                  </a:cubicBezTo>
                  <a:cubicBezTo>
                    <a:pt x="153" y="605"/>
                    <a:pt x="234" y="635"/>
                    <a:pt x="318" y="635"/>
                  </a:cubicBezTo>
                  <a:cubicBezTo>
                    <a:pt x="399" y="635"/>
                    <a:pt x="483" y="602"/>
                    <a:pt x="541" y="544"/>
                  </a:cubicBezTo>
                  <a:cubicBezTo>
                    <a:pt x="602" y="485"/>
                    <a:pt x="635" y="404"/>
                    <a:pt x="635" y="318"/>
                  </a:cubicBezTo>
                  <a:cubicBezTo>
                    <a:pt x="635" y="237"/>
                    <a:pt x="599" y="155"/>
                    <a:pt x="541" y="95"/>
                  </a:cubicBezTo>
                  <a:cubicBezTo>
                    <a:pt x="483" y="34"/>
                    <a:pt x="402"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3"/>
            <p:cNvSpPr/>
            <p:nvPr/>
          </p:nvSpPr>
          <p:spPr>
            <a:xfrm>
              <a:off x="3698586" y="4083859"/>
              <a:ext cx="85928" cy="103700"/>
            </a:xfrm>
            <a:custGeom>
              <a:rect b="b" l="l" r="r" t="t"/>
              <a:pathLst>
                <a:path extrusionOk="0" h="5053" w="4187">
                  <a:moveTo>
                    <a:pt x="2085" y="0"/>
                  </a:moveTo>
                  <a:cubicBezTo>
                    <a:pt x="1908" y="0"/>
                    <a:pt x="1766" y="143"/>
                    <a:pt x="1766" y="318"/>
                  </a:cubicBezTo>
                  <a:lnTo>
                    <a:pt x="1766" y="1640"/>
                  </a:lnTo>
                  <a:lnTo>
                    <a:pt x="632" y="1640"/>
                  </a:lnTo>
                  <a:cubicBezTo>
                    <a:pt x="472" y="1640"/>
                    <a:pt x="330" y="1754"/>
                    <a:pt x="307" y="1909"/>
                  </a:cubicBezTo>
                  <a:cubicBezTo>
                    <a:pt x="279" y="2104"/>
                    <a:pt x="432" y="2274"/>
                    <a:pt x="622" y="2274"/>
                  </a:cubicBezTo>
                  <a:lnTo>
                    <a:pt x="1736" y="2274"/>
                  </a:lnTo>
                  <a:cubicBezTo>
                    <a:pt x="1596" y="3190"/>
                    <a:pt x="1038" y="4002"/>
                    <a:pt x="208" y="4456"/>
                  </a:cubicBezTo>
                  <a:cubicBezTo>
                    <a:pt x="56" y="4542"/>
                    <a:pt x="0" y="4733"/>
                    <a:pt x="82" y="4887"/>
                  </a:cubicBezTo>
                  <a:cubicBezTo>
                    <a:pt x="140" y="4991"/>
                    <a:pt x="246" y="5052"/>
                    <a:pt x="361" y="5052"/>
                  </a:cubicBezTo>
                  <a:cubicBezTo>
                    <a:pt x="411" y="5052"/>
                    <a:pt x="467" y="5040"/>
                    <a:pt x="513" y="5014"/>
                  </a:cubicBezTo>
                  <a:cubicBezTo>
                    <a:pt x="1221" y="4626"/>
                    <a:pt x="1766" y="4022"/>
                    <a:pt x="2083" y="3312"/>
                  </a:cubicBezTo>
                  <a:cubicBezTo>
                    <a:pt x="2400" y="4022"/>
                    <a:pt x="2946" y="4626"/>
                    <a:pt x="3654" y="5014"/>
                  </a:cubicBezTo>
                  <a:cubicBezTo>
                    <a:pt x="3702" y="5040"/>
                    <a:pt x="3755" y="5052"/>
                    <a:pt x="3806" y="5052"/>
                  </a:cubicBezTo>
                  <a:cubicBezTo>
                    <a:pt x="3933" y="5052"/>
                    <a:pt x="4052" y="4976"/>
                    <a:pt x="4103" y="4842"/>
                  </a:cubicBezTo>
                  <a:cubicBezTo>
                    <a:pt x="4161" y="4695"/>
                    <a:pt x="4087" y="4530"/>
                    <a:pt x="3948" y="4448"/>
                  </a:cubicBezTo>
                  <a:cubicBezTo>
                    <a:pt x="3126" y="3997"/>
                    <a:pt x="2573" y="3188"/>
                    <a:pt x="2436" y="2274"/>
                  </a:cubicBezTo>
                  <a:lnTo>
                    <a:pt x="3834" y="2274"/>
                  </a:lnTo>
                  <a:cubicBezTo>
                    <a:pt x="3994" y="2274"/>
                    <a:pt x="4136" y="2160"/>
                    <a:pt x="4159" y="2005"/>
                  </a:cubicBezTo>
                  <a:cubicBezTo>
                    <a:pt x="4186" y="1807"/>
                    <a:pt x="4034" y="1640"/>
                    <a:pt x="3844" y="1640"/>
                  </a:cubicBezTo>
                  <a:lnTo>
                    <a:pt x="2400" y="1640"/>
                  </a:lnTo>
                  <a:lnTo>
                    <a:pt x="2400" y="326"/>
                  </a:lnTo>
                  <a:cubicBezTo>
                    <a:pt x="2400" y="169"/>
                    <a:pt x="2286" y="26"/>
                    <a:pt x="2131" y="4"/>
                  </a:cubicBezTo>
                  <a:cubicBezTo>
                    <a:pt x="2116" y="1"/>
                    <a:pt x="2100" y="0"/>
                    <a:pt x="2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113"/>
          <p:cNvGrpSpPr/>
          <p:nvPr/>
        </p:nvGrpSpPr>
        <p:grpSpPr>
          <a:xfrm>
            <a:off x="4220125" y="4028325"/>
            <a:ext cx="307160" cy="333080"/>
            <a:chOff x="4220125" y="4028325"/>
            <a:chExt cx="307160" cy="333080"/>
          </a:xfrm>
        </p:grpSpPr>
        <p:sp>
          <p:nvSpPr>
            <p:cNvPr id="4603" name="Google Shape;4603;p113"/>
            <p:cNvSpPr/>
            <p:nvPr/>
          </p:nvSpPr>
          <p:spPr>
            <a:xfrm>
              <a:off x="4300737" y="4304270"/>
              <a:ext cx="13032" cy="13032"/>
            </a:xfrm>
            <a:custGeom>
              <a:rect b="b" l="l" r="r" t="t"/>
              <a:pathLst>
                <a:path extrusionOk="0" h="635" w="635">
                  <a:moveTo>
                    <a:pt x="317" y="0"/>
                  </a:moveTo>
                  <a:cubicBezTo>
                    <a:pt x="233" y="0"/>
                    <a:pt x="152" y="36"/>
                    <a:pt x="91" y="92"/>
                  </a:cubicBezTo>
                  <a:cubicBezTo>
                    <a:pt x="30" y="152"/>
                    <a:pt x="0" y="231"/>
                    <a:pt x="0" y="317"/>
                  </a:cubicBezTo>
                  <a:cubicBezTo>
                    <a:pt x="0" y="404"/>
                    <a:pt x="36" y="482"/>
                    <a:pt x="91" y="543"/>
                  </a:cubicBezTo>
                  <a:cubicBezTo>
                    <a:pt x="150" y="602"/>
                    <a:pt x="231" y="634"/>
                    <a:pt x="317" y="634"/>
                  </a:cubicBezTo>
                  <a:cubicBezTo>
                    <a:pt x="398" y="634"/>
                    <a:pt x="482" y="599"/>
                    <a:pt x="543" y="543"/>
                  </a:cubicBezTo>
                  <a:cubicBezTo>
                    <a:pt x="601" y="482"/>
                    <a:pt x="634" y="404"/>
                    <a:pt x="634" y="317"/>
                  </a:cubicBezTo>
                  <a:cubicBezTo>
                    <a:pt x="634" y="231"/>
                    <a:pt x="599" y="152"/>
                    <a:pt x="543" y="92"/>
                  </a:cubicBezTo>
                  <a:cubicBezTo>
                    <a:pt x="482" y="33"/>
                    <a:pt x="403" y="0"/>
                    <a:pt x="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13"/>
            <p:cNvSpPr/>
            <p:nvPr/>
          </p:nvSpPr>
          <p:spPr>
            <a:xfrm>
              <a:off x="4326657" y="4304270"/>
              <a:ext cx="111396" cy="13032"/>
            </a:xfrm>
            <a:custGeom>
              <a:rect b="b" l="l" r="r" t="t"/>
              <a:pathLst>
                <a:path extrusionOk="0" h="635" w="5428">
                  <a:moveTo>
                    <a:pt x="318" y="0"/>
                  </a:moveTo>
                  <a:cubicBezTo>
                    <a:pt x="145" y="0"/>
                    <a:pt x="0" y="145"/>
                    <a:pt x="0" y="317"/>
                  </a:cubicBezTo>
                  <a:cubicBezTo>
                    <a:pt x="0" y="492"/>
                    <a:pt x="145" y="634"/>
                    <a:pt x="318" y="634"/>
                  </a:cubicBezTo>
                  <a:lnTo>
                    <a:pt x="5110" y="634"/>
                  </a:lnTo>
                  <a:cubicBezTo>
                    <a:pt x="5285" y="634"/>
                    <a:pt x="5427" y="492"/>
                    <a:pt x="5427" y="317"/>
                  </a:cubicBezTo>
                  <a:cubicBezTo>
                    <a:pt x="5427" y="145"/>
                    <a:pt x="5285" y="0"/>
                    <a:pt x="5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3"/>
            <p:cNvSpPr/>
            <p:nvPr/>
          </p:nvSpPr>
          <p:spPr>
            <a:xfrm>
              <a:off x="4220125" y="4028325"/>
              <a:ext cx="307160" cy="333080"/>
            </a:xfrm>
            <a:custGeom>
              <a:rect b="b" l="l" r="r" t="t"/>
              <a:pathLst>
                <a:path extrusionOk="0" h="16230" w="14967">
                  <a:moveTo>
                    <a:pt x="9101" y="3613"/>
                  </a:moveTo>
                  <a:lnTo>
                    <a:pt x="9766" y="4029"/>
                  </a:lnTo>
                  <a:lnTo>
                    <a:pt x="9766" y="5488"/>
                  </a:lnTo>
                  <a:lnTo>
                    <a:pt x="8434" y="5488"/>
                  </a:lnTo>
                  <a:lnTo>
                    <a:pt x="8434" y="4029"/>
                  </a:lnTo>
                  <a:lnTo>
                    <a:pt x="9101" y="3613"/>
                  </a:lnTo>
                  <a:close/>
                  <a:moveTo>
                    <a:pt x="13186" y="1393"/>
                  </a:moveTo>
                  <a:cubicBezTo>
                    <a:pt x="13401" y="1395"/>
                    <a:pt x="13571" y="1568"/>
                    <a:pt x="13571" y="1781"/>
                  </a:cubicBezTo>
                  <a:lnTo>
                    <a:pt x="13571" y="3851"/>
                  </a:lnTo>
                  <a:cubicBezTo>
                    <a:pt x="13571" y="4805"/>
                    <a:pt x="12797" y="5579"/>
                    <a:pt x="11844" y="5579"/>
                  </a:cubicBezTo>
                  <a:lnTo>
                    <a:pt x="11795" y="5579"/>
                  </a:lnTo>
                  <a:lnTo>
                    <a:pt x="11795" y="1393"/>
                  </a:lnTo>
                  <a:close/>
                  <a:moveTo>
                    <a:pt x="11161" y="632"/>
                  </a:moveTo>
                  <a:lnTo>
                    <a:pt x="11161" y="6576"/>
                  </a:lnTo>
                  <a:cubicBezTo>
                    <a:pt x="11161" y="7357"/>
                    <a:pt x="10527" y="7989"/>
                    <a:pt x="9748" y="7989"/>
                  </a:cubicBezTo>
                  <a:lnTo>
                    <a:pt x="6110" y="7989"/>
                  </a:lnTo>
                  <a:cubicBezTo>
                    <a:pt x="6108" y="7989"/>
                    <a:pt x="6107" y="7989"/>
                    <a:pt x="6105" y="7989"/>
                  </a:cubicBezTo>
                  <a:cubicBezTo>
                    <a:pt x="5323" y="7989"/>
                    <a:pt x="4692" y="7356"/>
                    <a:pt x="4692" y="6576"/>
                  </a:cubicBezTo>
                  <a:lnTo>
                    <a:pt x="4692" y="632"/>
                  </a:lnTo>
                  <a:lnTo>
                    <a:pt x="8784" y="632"/>
                  </a:lnTo>
                  <a:lnTo>
                    <a:pt x="8784" y="3052"/>
                  </a:lnTo>
                  <a:lnTo>
                    <a:pt x="7949" y="3575"/>
                  </a:lnTo>
                  <a:cubicBezTo>
                    <a:pt x="7858" y="3633"/>
                    <a:pt x="7800" y="3735"/>
                    <a:pt x="7800" y="3844"/>
                  </a:cubicBezTo>
                  <a:lnTo>
                    <a:pt x="7800" y="5802"/>
                  </a:lnTo>
                  <a:cubicBezTo>
                    <a:pt x="7800" y="5975"/>
                    <a:pt x="7942" y="6119"/>
                    <a:pt x="8117" y="6119"/>
                  </a:cubicBezTo>
                  <a:lnTo>
                    <a:pt x="10083" y="6119"/>
                  </a:lnTo>
                  <a:cubicBezTo>
                    <a:pt x="10258" y="6119"/>
                    <a:pt x="10400" y="5975"/>
                    <a:pt x="10400" y="5802"/>
                  </a:cubicBezTo>
                  <a:lnTo>
                    <a:pt x="10400" y="3844"/>
                  </a:lnTo>
                  <a:cubicBezTo>
                    <a:pt x="10400" y="3737"/>
                    <a:pt x="10344" y="3636"/>
                    <a:pt x="10250" y="3575"/>
                  </a:cubicBezTo>
                  <a:lnTo>
                    <a:pt x="9418" y="3052"/>
                  </a:lnTo>
                  <a:lnTo>
                    <a:pt x="9418" y="632"/>
                  </a:lnTo>
                  <a:close/>
                  <a:moveTo>
                    <a:pt x="13942" y="8623"/>
                  </a:moveTo>
                  <a:cubicBezTo>
                    <a:pt x="14157" y="8626"/>
                    <a:pt x="14332" y="8801"/>
                    <a:pt x="14332" y="9017"/>
                  </a:cubicBezTo>
                  <a:lnTo>
                    <a:pt x="14332" y="10897"/>
                  </a:lnTo>
                  <a:cubicBezTo>
                    <a:pt x="14332" y="11112"/>
                    <a:pt x="14157" y="11287"/>
                    <a:pt x="13942" y="11287"/>
                  </a:cubicBezTo>
                  <a:lnTo>
                    <a:pt x="12716" y="11287"/>
                  </a:lnTo>
                  <a:lnTo>
                    <a:pt x="12716" y="8623"/>
                  </a:lnTo>
                  <a:close/>
                  <a:moveTo>
                    <a:pt x="4057" y="8626"/>
                  </a:moveTo>
                  <a:lnTo>
                    <a:pt x="4057" y="11290"/>
                  </a:lnTo>
                  <a:lnTo>
                    <a:pt x="2928" y="11290"/>
                  </a:lnTo>
                  <a:cubicBezTo>
                    <a:pt x="2710" y="11290"/>
                    <a:pt x="2535" y="11112"/>
                    <a:pt x="2535" y="10897"/>
                  </a:cubicBezTo>
                  <a:lnTo>
                    <a:pt x="2535" y="9017"/>
                  </a:lnTo>
                  <a:cubicBezTo>
                    <a:pt x="2535" y="8801"/>
                    <a:pt x="2710" y="8626"/>
                    <a:pt x="2926" y="8626"/>
                  </a:cubicBezTo>
                  <a:close/>
                  <a:moveTo>
                    <a:pt x="12079" y="8626"/>
                  </a:moveTo>
                  <a:lnTo>
                    <a:pt x="12079" y="11290"/>
                  </a:lnTo>
                  <a:lnTo>
                    <a:pt x="4692" y="11290"/>
                  </a:lnTo>
                  <a:lnTo>
                    <a:pt x="4692" y="8626"/>
                  </a:lnTo>
                  <a:close/>
                  <a:moveTo>
                    <a:pt x="2155" y="11924"/>
                  </a:moveTo>
                  <a:lnTo>
                    <a:pt x="2155" y="15603"/>
                  </a:lnTo>
                  <a:lnTo>
                    <a:pt x="1026" y="15603"/>
                  </a:lnTo>
                  <a:cubicBezTo>
                    <a:pt x="807" y="15603"/>
                    <a:pt x="632" y="15425"/>
                    <a:pt x="632" y="15209"/>
                  </a:cubicBezTo>
                  <a:lnTo>
                    <a:pt x="632" y="12315"/>
                  </a:lnTo>
                  <a:cubicBezTo>
                    <a:pt x="632" y="12099"/>
                    <a:pt x="807" y="11924"/>
                    <a:pt x="1023" y="11924"/>
                  </a:cubicBezTo>
                  <a:close/>
                  <a:moveTo>
                    <a:pt x="11641" y="11924"/>
                  </a:moveTo>
                  <a:lnTo>
                    <a:pt x="11641" y="15603"/>
                  </a:lnTo>
                  <a:lnTo>
                    <a:pt x="2791" y="15603"/>
                  </a:lnTo>
                  <a:lnTo>
                    <a:pt x="2791" y="11924"/>
                  </a:lnTo>
                  <a:close/>
                  <a:moveTo>
                    <a:pt x="13498" y="11924"/>
                  </a:moveTo>
                  <a:cubicBezTo>
                    <a:pt x="13713" y="11924"/>
                    <a:pt x="13888" y="12099"/>
                    <a:pt x="13888" y="12315"/>
                  </a:cubicBezTo>
                  <a:lnTo>
                    <a:pt x="13888" y="15209"/>
                  </a:lnTo>
                  <a:cubicBezTo>
                    <a:pt x="13888" y="15425"/>
                    <a:pt x="13713" y="15603"/>
                    <a:pt x="13498" y="15603"/>
                  </a:cubicBezTo>
                  <a:lnTo>
                    <a:pt x="12272" y="15603"/>
                  </a:lnTo>
                  <a:lnTo>
                    <a:pt x="12272" y="11924"/>
                  </a:lnTo>
                  <a:close/>
                  <a:moveTo>
                    <a:pt x="4377" y="0"/>
                  </a:moveTo>
                  <a:cubicBezTo>
                    <a:pt x="4205" y="0"/>
                    <a:pt x="4060" y="145"/>
                    <a:pt x="4060" y="317"/>
                  </a:cubicBezTo>
                  <a:lnTo>
                    <a:pt x="4060" y="6576"/>
                  </a:lnTo>
                  <a:cubicBezTo>
                    <a:pt x="4060" y="7124"/>
                    <a:pt x="4281" y="7621"/>
                    <a:pt x="4631" y="7989"/>
                  </a:cubicBezTo>
                  <a:lnTo>
                    <a:pt x="2928" y="7989"/>
                  </a:lnTo>
                  <a:cubicBezTo>
                    <a:pt x="2360" y="7989"/>
                    <a:pt x="1903" y="8448"/>
                    <a:pt x="1903" y="9014"/>
                  </a:cubicBezTo>
                  <a:lnTo>
                    <a:pt x="1903" y="10894"/>
                  </a:lnTo>
                  <a:cubicBezTo>
                    <a:pt x="1903" y="11034"/>
                    <a:pt x="1934" y="11163"/>
                    <a:pt x="1980" y="11285"/>
                  </a:cubicBezTo>
                  <a:lnTo>
                    <a:pt x="1026" y="11285"/>
                  </a:lnTo>
                  <a:cubicBezTo>
                    <a:pt x="457" y="11285"/>
                    <a:pt x="1" y="11744"/>
                    <a:pt x="1" y="12310"/>
                  </a:cubicBezTo>
                  <a:lnTo>
                    <a:pt x="1" y="15204"/>
                  </a:lnTo>
                  <a:cubicBezTo>
                    <a:pt x="1" y="15773"/>
                    <a:pt x="462" y="16229"/>
                    <a:pt x="1026" y="16229"/>
                  </a:cubicBezTo>
                  <a:lnTo>
                    <a:pt x="13498" y="16229"/>
                  </a:lnTo>
                  <a:cubicBezTo>
                    <a:pt x="14066" y="16229"/>
                    <a:pt x="14523" y="15768"/>
                    <a:pt x="14523" y="15204"/>
                  </a:cubicBezTo>
                  <a:lnTo>
                    <a:pt x="14523" y="12315"/>
                  </a:lnTo>
                  <a:cubicBezTo>
                    <a:pt x="14523" y="12135"/>
                    <a:pt x="14474" y="11967"/>
                    <a:pt x="14393" y="11817"/>
                  </a:cubicBezTo>
                  <a:cubicBezTo>
                    <a:pt x="14733" y="11650"/>
                    <a:pt x="14967" y="11300"/>
                    <a:pt x="14967" y="10897"/>
                  </a:cubicBezTo>
                  <a:lnTo>
                    <a:pt x="14967" y="9017"/>
                  </a:lnTo>
                  <a:cubicBezTo>
                    <a:pt x="14967" y="8448"/>
                    <a:pt x="14507" y="7992"/>
                    <a:pt x="13942" y="7992"/>
                  </a:cubicBezTo>
                  <a:lnTo>
                    <a:pt x="11227" y="7992"/>
                  </a:lnTo>
                  <a:cubicBezTo>
                    <a:pt x="11580" y="7624"/>
                    <a:pt x="11798" y="7127"/>
                    <a:pt x="11798" y="6579"/>
                  </a:cubicBezTo>
                  <a:lnTo>
                    <a:pt x="11798" y="6216"/>
                  </a:lnTo>
                  <a:lnTo>
                    <a:pt x="11846" y="6216"/>
                  </a:lnTo>
                  <a:cubicBezTo>
                    <a:pt x="13153" y="6216"/>
                    <a:pt x="14208" y="5158"/>
                    <a:pt x="14208" y="3854"/>
                  </a:cubicBezTo>
                  <a:lnTo>
                    <a:pt x="14208" y="1784"/>
                  </a:lnTo>
                  <a:cubicBezTo>
                    <a:pt x="14208" y="1218"/>
                    <a:pt x="13751" y="761"/>
                    <a:pt x="13188" y="761"/>
                  </a:cubicBezTo>
                  <a:lnTo>
                    <a:pt x="11798" y="761"/>
                  </a:lnTo>
                  <a:lnTo>
                    <a:pt x="11798" y="317"/>
                  </a:lnTo>
                  <a:cubicBezTo>
                    <a:pt x="11798" y="145"/>
                    <a:pt x="11656" y="0"/>
                    <a:pt x="11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3"/>
            <p:cNvSpPr/>
            <p:nvPr/>
          </p:nvSpPr>
          <p:spPr>
            <a:xfrm>
              <a:off x="4339668" y="4226162"/>
              <a:ext cx="107497" cy="13032"/>
            </a:xfrm>
            <a:custGeom>
              <a:rect b="b" l="l" r="r" t="t"/>
              <a:pathLst>
                <a:path extrusionOk="0" h="635" w="5238">
                  <a:moveTo>
                    <a:pt x="318" y="1"/>
                  </a:moveTo>
                  <a:cubicBezTo>
                    <a:pt x="145" y="1"/>
                    <a:pt x="1" y="145"/>
                    <a:pt x="1" y="318"/>
                  </a:cubicBezTo>
                  <a:cubicBezTo>
                    <a:pt x="1" y="493"/>
                    <a:pt x="145" y="635"/>
                    <a:pt x="318" y="635"/>
                  </a:cubicBezTo>
                  <a:lnTo>
                    <a:pt x="4920" y="635"/>
                  </a:lnTo>
                  <a:cubicBezTo>
                    <a:pt x="5095" y="635"/>
                    <a:pt x="5237" y="493"/>
                    <a:pt x="5237" y="318"/>
                  </a:cubicBezTo>
                  <a:cubicBezTo>
                    <a:pt x="5237" y="145"/>
                    <a:pt x="5095" y="1"/>
                    <a:pt x="49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13"/>
          <p:cNvGrpSpPr/>
          <p:nvPr/>
        </p:nvGrpSpPr>
        <p:grpSpPr>
          <a:xfrm>
            <a:off x="4805816" y="4028776"/>
            <a:ext cx="333039" cy="332321"/>
            <a:chOff x="4805816" y="4028776"/>
            <a:chExt cx="333039" cy="332321"/>
          </a:xfrm>
        </p:grpSpPr>
        <p:sp>
          <p:nvSpPr>
            <p:cNvPr id="4608" name="Google Shape;4608;p113"/>
            <p:cNvSpPr/>
            <p:nvPr/>
          </p:nvSpPr>
          <p:spPr>
            <a:xfrm>
              <a:off x="4837052" y="4199811"/>
              <a:ext cx="122376" cy="44288"/>
            </a:xfrm>
            <a:custGeom>
              <a:rect b="b" l="l" r="r" t="t"/>
              <a:pathLst>
                <a:path extrusionOk="0" h="2158" w="5963">
                  <a:moveTo>
                    <a:pt x="5329" y="635"/>
                  </a:moveTo>
                  <a:lnTo>
                    <a:pt x="5329" y="1523"/>
                  </a:lnTo>
                  <a:lnTo>
                    <a:pt x="635" y="1523"/>
                  </a:lnTo>
                  <a:lnTo>
                    <a:pt x="635" y="635"/>
                  </a:lnTo>
                  <a:close/>
                  <a:moveTo>
                    <a:pt x="318" y="1"/>
                  </a:moveTo>
                  <a:cubicBezTo>
                    <a:pt x="143" y="1"/>
                    <a:pt x="1" y="143"/>
                    <a:pt x="1" y="318"/>
                  </a:cubicBezTo>
                  <a:lnTo>
                    <a:pt x="1" y="1840"/>
                  </a:lnTo>
                  <a:cubicBezTo>
                    <a:pt x="1" y="2015"/>
                    <a:pt x="140" y="2157"/>
                    <a:pt x="318" y="2157"/>
                  </a:cubicBezTo>
                  <a:lnTo>
                    <a:pt x="5646" y="2157"/>
                  </a:lnTo>
                  <a:cubicBezTo>
                    <a:pt x="5821" y="2157"/>
                    <a:pt x="5963" y="2015"/>
                    <a:pt x="5963" y="1840"/>
                  </a:cubicBezTo>
                  <a:lnTo>
                    <a:pt x="5963" y="318"/>
                  </a:lnTo>
                  <a:cubicBezTo>
                    <a:pt x="5963" y="143"/>
                    <a:pt x="5821"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3"/>
            <p:cNvSpPr/>
            <p:nvPr/>
          </p:nvSpPr>
          <p:spPr>
            <a:xfrm>
              <a:off x="4836333" y="4262302"/>
              <a:ext cx="123422" cy="13032"/>
            </a:xfrm>
            <a:custGeom>
              <a:rect b="b" l="l" r="r" t="t"/>
              <a:pathLst>
                <a:path extrusionOk="0" h="635" w="6014">
                  <a:moveTo>
                    <a:pt x="353" y="0"/>
                  </a:moveTo>
                  <a:cubicBezTo>
                    <a:pt x="196" y="0"/>
                    <a:pt x="51" y="115"/>
                    <a:pt x="31" y="269"/>
                  </a:cubicBezTo>
                  <a:cubicBezTo>
                    <a:pt x="0" y="467"/>
                    <a:pt x="153" y="635"/>
                    <a:pt x="343" y="635"/>
                  </a:cubicBezTo>
                  <a:lnTo>
                    <a:pt x="5663" y="635"/>
                  </a:lnTo>
                  <a:cubicBezTo>
                    <a:pt x="5820" y="635"/>
                    <a:pt x="5962" y="520"/>
                    <a:pt x="5985" y="366"/>
                  </a:cubicBezTo>
                  <a:cubicBezTo>
                    <a:pt x="6013" y="168"/>
                    <a:pt x="5861" y="0"/>
                    <a:pt x="5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3"/>
            <p:cNvSpPr/>
            <p:nvPr/>
          </p:nvSpPr>
          <p:spPr>
            <a:xfrm>
              <a:off x="4836333" y="4293537"/>
              <a:ext cx="94157" cy="13032"/>
            </a:xfrm>
            <a:custGeom>
              <a:rect b="b" l="l" r="r" t="t"/>
              <a:pathLst>
                <a:path extrusionOk="0" h="635" w="4588">
                  <a:moveTo>
                    <a:pt x="353" y="1"/>
                  </a:moveTo>
                  <a:cubicBezTo>
                    <a:pt x="196" y="1"/>
                    <a:pt x="51" y="115"/>
                    <a:pt x="31" y="270"/>
                  </a:cubicBezTo>
                  <a:cubicBezTo>
                    <a:pt x="0" y="467"/>
                    <a:pt x="153" y="635"/>
                    <a:pt x="343" y="635"/>
                  </a:cubicBezTo>
                  <a:lnTo>
                    <a:pt x="4235" y="635"/>
                  </a:lnTo>
                  <a:cubicBezTo>
                    <a:pt x="4394" y="635"/>
                    <a:pt x="4537" y="521"/>
                    <a:pt x="4559" y="366"/>
                  </a:cubicBezTo>
                  <a:cubicBezTo>
                    <a:pt x="4587" y="168"/>
                    <a:pt x="4435" y="1"/>
                    <a:pt x="4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3"/>
            <p:cNvSpPr/>
            <p:nvPr/>
          </p:nvSpPr>
          <p:spPr>
            <a:xfrm>
              <a:off x="4836477" y="4063726"/>
              <a:ext cx="39649" cy="30107"/>
            </a:xfrm>
            <a:custGeom>
              <a:rect b="b" l="l" r="r" t="t"/>
              <a:pathLst>
                <a:path extrusionOk="0" h="1467" w="1932">
                  <a:moveTo>
                    <a:pt x="1585" y="0"/>
                  </a:moveTo>
                  <a:cubicBezTo>
                    <a:pt x="1504" y="0"/>
                    <a:pt x="1423" y="31"/>
                    <a:pt x="1361" y="92"/>
                  </a:cubicBezTo>
                  <a:lnTo>
                    <a:pt x="752" y="700"/>
                  </a:lnTo>
                  <a:lnTo>
                    <a:pt x="572" y="520"/>
                  </a:lnTo>
                  <a:cubicBezTo>
                    <a:pt x="510" y="458"/>
                    <a:pt x="428" y="427"/>
                    <a:pt x="348" y="427"/>
                  </a:cubicBezTo>
                  <a:cubicBezTo>
                    <a:pt x="267" y="427"/>
                    <a:pt x="186" y="458"/>
                    <a:pt x="125" y="520"/>
                  </a:cubicBezTo>
                  <a:cubicBezTo>
                    <a:pt x="1" y="645"/>
                    <a:pt x="1" y="845"/>
                    <a:pt x="125" y="967"/>
                  </a:cubicBezTo>
                  <a:lnTo>
                    <a:pt x="524" y="1373"/>
                  </a:lnTo>
                  <a:cubicBezTo>
                    <a:pt x="584" y="1434"/>
                    <a:pt x="663" y="1467"/>
                    <a:pt x="749" y="1467"/>
                  </a:cubicBezTo>
                  <a:cubicBezTo>
                    <a:pt x="831" y="1467"/>
                    <a:pt x="914" y="1434"/>
                    <a:pt x="975" y="1373"/>
                  </a:cubicBezTo>
                  <a:lnTo>
                    <a:pt x="1807" y="541"/>
                  </a:lnTo>
                  <a:cubicBezTo>
                    <a:pt x="1932" y="416"/>
                    <a:pt x="1932" y="216"/>
                    <a:pt x="1807" y="92"/>
                  </a:cubicBezTo>
                  <a:cubicBezTo>
                    <a:pt x="1746" y="31"/>
                    <a:pt x="1666" y="0"/>
                    <a:pt x="1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3"/>
            <p:cNvSpPr/>
            <p:nvPr/>
          </p:nvSpPr>
          <p:spPr>
            <a:xfrm>
              <a:off x="4886470" y="4072263"/>
              <a:ext cx="40737" cy="13032"/>
            </a:xfrm>
            <a:custGeom>
              <a:rect b="b" l="l" r="r" t="t"/>
              <a:pathLst>
                <a:path extrusionOk="0" h="635" w="1985">
                  <a:moveTo>
                    <a:pt x="353" y="0"/>
                  </a:moveTo>
                  <a:cubicBezTo>
                    <a:pt x="193" y="0"/>
                    <a:pt x="51" y="112"/>
                    <a:pt x="28" y="269"/>
                  </a:cubicBezTo>
                  <a:cubicBezTo>
                    <a:pt x="1" y="467"/>
                    <a:pt x="150" y="635"/>
                    <a:pt x="343" y="635"/>
                  </a:cubicBezTo>
                  <a:lnTo>
                    <a:pt x="1634" y="635"/>
                  </a:lnTo>
                  <a:cubicBezTo>
                    <a:pt x="1792" y="635"/>
                    <a:pt x="1934" y="520"/>
                    <a:pt x="1957" y="366"/>
                  </a:cubicBezTo>
                  <a:cubicBezTo>
                    <a:pt x="1984" y="168"/>
                    <a:pt x="1832" y="0"/>
                    <a:pt x="1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3"/>
            <p:cNvSpPr/>
            <p:nvPr/>
          </p:nvSpPr>
          <p:spPr>
            <a:xfrm>
              <a:off x="4836333" y="4105182"/>
              <a:ext cx="39793" cy="30107"/>
            </a:xfrm>
            <a:custGeom>
              <a:rect b="b" l="l" r="r" t="t"/>
              <a:pathLst>
                <a:path extrusionOk="0" h="1467" w="1939">
                  <a:moveTo>
                    <a:pt x="1592" y="0"/>
                  </a:moveTo>
                  <a:cubicBezTo>
                    <a:pt x="1511" y="0"/>
                    <a:pt x="1430" y="31"/>
                    <a:pt x="1368" y="94"/>
                  </a:cubicBezTo>
                  <a:lnTo>
                    <a:pt x="759" y="702"/>
                  </a:lnTo>
                  <a:lnTo>
                    <a:pt x="579" y="522"/>
                  </a:lnTo>
                  <a:cubicBezTo>
                    <a:pt x="517" y="460"/>
                    <a:pt x="435" y="429"/>
                    <a:pt x="355" y="429"/>
                  </a:cubicBezTo>
                  <a:cubicBezTo>
                    <a:pt x="274" y="429"/>
                    <a:pt x="193" y="460"/>
                    <a:pt x="132" y="522"/>
                  </a:cubicBezTo>
                  <a:cubicBezTo>
                    <a:pt x="0" y="644"/>
                    <a:pt x="0" y="845"/>
                    <a:pt x="125" y="969"/>
                  </a:cubicBezTo>
                  <a:lnTo>
                    <a:pt x="531" y="1375"/>
                  </a:lnTo>
                  <a:cubicBezTo>
                    <a:pt x="591" y="1436"/>
                    <a:pt x="670" y="1466"/>
                    <a:pt x="756" y="1466"/>
                  </a:cubicBezTo>
                  <a:cubicBezTo>
                    <a:pt x="838" y="1466"/>
                    <a:pt x="921" y="1431"/>
                    <a:pt x="982" y="1375"/>
                  </a:cubicBezTo>
                  <a:lnTo>
                    <a:pt x="1814" y="540"/>
                  </a:lnTo>
                  <a:cubicBezTo>
                    <a:pt x="1939" y="416"/>
                    <a:pt x="1939" y="218"/>
                    <a:pt x="1814" y="94"/>
                  </a:cubicBezTo>
                  <a:cubicBezTo>
                    <a:pt x="1753" y="31"/>
                    <a:pt x="1673" y="0"/>
                    <a:pt x="1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3"/>
            <p:cNvSpPr/>
            <p:nvPr/>
          </p:nvSpPr>
          <p:spPr>
            <a:xfrm>
              <a:off x="4886470" y="4113904"/>
              <a:ext cx="40737" cy="13052"/>
            </a:xfrm>
            <a:custGeom>
              <a:rect b="b" l="l" r="r" t="t"/>
              <a:pathLst>
                <a:path extrusionOk="0" h="636" w="1985">
                  <a:moveTo>
                    <a:pt x="353" y="1"/>
                  </a:moveTo>
                  <a:cubicBezTo>
                    <a:pt x="193" y="1"/>
                    <a:pt x="51" y="115"/>
                    <a:pt x="28" y="270"/>
                  </a:cubicBezTo>
                  <a:cubicBezTo>
                    <a:pt x="1" y="468"/>
                    <a:pt x="153" y="635"/>
                    <a:pt x="343" y="635"/>
                  </a:cubicBezTo>
                  <a:lnTo>
                    <a:pt x="1634" y="635"/>
                  </a:lnTo>
                  <a:cubicBezTo>
                    <a:pt x="1792" y="635"/>
                    <a:pt x="1934" y="521"/>
                    <a:pt x="1957" y="366"/>
                  </a:cubicBezTo>
                  <a:cubicBezTo>
                    <a:pt x="1984" y="168"/>
                    <a:pt x="1832" y="1"/>
                    <a:pt x="1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3"/>
            <p:cNvSpPr/>
            <p:nvPr/>
          </p:nvSpPr>
          <p:spPr>
            <a:xfrm>
              <a:off x="4836333" y="4146616"/>
              <a:ext cx="39793" cy="30107"/>
            </a:xfrm>
            <a:custGeom>
              <a:rect b="b" l="l" r="r" t="t"/>
              <a:pathLst>
                <a:path extrusionOk="0" h="1467" w="1939">
                  <a:moveTo>
                    <a:pt x="1592" y="1"/>
                  </a:moveTo>
                  <a:cubicBezTo>
                    <a:pt x="1511" y="1"/>
                    <a:pt x="1430" y="32"/>
                    <a:pt x="1368" y="94"/>
                  </a:cubicBezTo>
                  <a:lnTo>
                    <a:pt x="759" y="703"/>
                  </a:lnTo>
                  <a:lnTo>
                    <a:pt x="579" y="523"/>
                  </a:lnTo>
                  <a:cubicBezTo>
                    <a:pt x="517" y="461"/>
                    <a:pt x="435" y="430"/>
                    <a:pt x="355" y="430"/>
                  </a:cubicBezTo>
                  <a:cubicBezTo>
                    <a:pt x="274" y="430"/>
                    <a:pt x="193" y="461"/>
                    <a:pt x="132" y="523"/>
                  </a:cubicBezTo>
                  <a:cubicBezTo>
                    <a:pt x="0" y="647"/>
                    <a:pt x="0" y="845"/>
                    <a:pt x="125" y="969"/>
                  </a:cubicBezTo>
                  <a:lnTo>
                    <a:pt x="531" y="1375"/>
                  </a:lnTo>
                  <a:cubicBezTo>
                    <a:pt x="591" y="1436"/>
                    <a:pt x="670" y="1467"/>
                    <a:pt x="756" y="1467"/>
                  </a:cubicBezTo>
                  <a:cubicBezTo>
                    <a:pt x="838" y="1467"/>
                    <a:pt x="921" y="1431"/>
                    <a:pt x="982" y="1375"/>
                  </a:cubicBezTo>
                  <a:lnTo>
                    <a:pt x="1814" y="541"/>
                  </a:lnTo>
                  <a:cubicBezTo>
                    <a:pt x="1939" y="419"/>
                    <a:pt x="1939" y="218"/>
                    <a:pt x="1814" y="94"/>
                  </a:cubicBezTo>
                  <a:cubicBezTo>
                    <a:pt x="1753" y="32"/>
                    <a:pt x="1673" y="1"/>
                    <a:pt x="15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3"/>
            <p:cNvSpPr/>
            <p:nvPr/>
          </p:nvSpPr>
          <p:spPr>
            <a:xfrm>
              <a:off x="4886470" y="4154949"/>
              <a:ext cx="27398" cy="13032"/>
            </a:xfrm>
            <a:custGeom>
              <a:rect b="b" l="l" r="r" t="t"/>
              <a:pathLst>
                <a:path extrusionOk="0" h="635" w="1335">
                  <a:moveTo>
                    <a:pt x="353" y="0"/>
                  </a:moveTo>
                  <a:cubicBezTo>
                    <a:pt x="193" y="0"/>
                    <a:pt x="51" y="114"/>
                    <a:pt x="28" y="269"/>
                  </a:cubicBezTo>
                  <a:cubicBezTo>
                    <a:pt x="1" y="464"/>
                    <a:pt x="153" y="634"/>
                    <a:pt x="343" y="634"/>
                  </a:cubicBezTo>
                  <a:lnTo>
                    <a:pt x="982" y="634"/>
                  </a:lnTo>
                  <a:cubicBezTo>
                    <a:pt x="1142" y="634"/>
                    <a:pt x="1284" y="518"/>
                    <a:pt x="1307" y="363"/>
                  </a:cubicBezTo>
                  <a:cubicBezTo>
                    <a:pt x="1335" y="168"/>
                    <a:pt x="1183" y="0"/>
                    <a:pt x="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3"/>
            <p:cNvSpPr/>
            <p:nvPr/>
          </p:nvSpPr>
          <p:spPr>
            <a:xfrm>
              <a:off x="4805816" y="4028776"/>
              <a:ext cx="333039" cy="332321"/>
            </a:xfrm>
            <a:custGeom>
              <a:rect b="b" l="l" r="r" t="t"/>
              <a:pathLst>
                <a:path extrusionOk="0" h="16193" w="16228">
                  <a:moveTo>
                    <a:pt x="8336" y="2172"/>
                  </a:moveTo>
                  <a:cubicBezTo>
                    <a:pt x="8610" y="2172"/>
                    <a:pt x="8845" y="2329"/>
                    <a:pt x="8959" y="2558"/>
                  </a:cubicBezTo>
                  <a:cubicBezTo>
                    <a:pt x="8764" y="2759"/>
                    <a:pt x="8490" y="2880"/>
                    <a:pt x="8205" y="2880"/>
                  </a:cubicBezTo>
                  <a:lnTo>
                    <a:pt x="7645" y="2880"/>
                  </a:lnTo>
                  <a:lnTo>
                    <a:pt x="7645" y="2878"/>
                  </a:lnTo>
                  <a:cubicBezTo>
                    <a:pt x="7645" y="2551"/>
                    <a:pt x="7865" y="2259"/>
                    <a:pt x="8183" y="2188"/>
                  </a:cubicBezTo>
                  <a:cubicBezTo>
                    <a:pt x="8235" y="2177"/>
                    <a:pt x="8286" y="2172"/>
                    <a:pt x="8336" y="2172"/>
                  </a:cubicBezTo>
                  <a:close/>
                  <a:moveTo>
                    <a:pt x="14215" y="2531"/>
                  </a:moveTo>
                  <a:cubicBezTo>
                    <a:pt x="14256" y="2531"/>
                    <a:pt x="14296" y="2542"/>
                    <a:pt x="14332" y="2561"/>
                  </a:cubicBezTo>
                  <a:lnTo>
                    <a:pt x="15149" y="3033"/>
                  </a:lnTo>
                  <a:cubicBezTo>
                    <a:pt x="15200" y="3061"/>
                    <a:pt x="15238" y="3111"/>
                    <a:pt x="15256" y="3170"/>
                  </a:cubicBezTo>
                  <a:cubicBezTo>
                    <a:pt x="15271" y="3225"/>
                    <a:pt x="15261" y="3286"/>
                    <a:pt x="15233" y="3340"/>
                  </a:cubicBezTo>
                  <a:lnTo>
                    <a:pt x="14916" y="3888"/>
                  </a:lnTo>
                  <a:lnTo>
                    <a:pt x="13711" y="3190"/>
                  </a:lnTo>
                  <a:lnTo>
                    <a:pt x="14025" y="2642"/>
                  </a:lnTo>
                  <a:cubicBezTo>
                    <a:pt x="14053" y="2591"/>
                    <a:pt x="14104" y="2553"/>
                    <a:pt x="14160" y="2538"/>
                  </a:cubicBezTo>
                  <a:cubicBezTo>
                    <a:pt x="14178" y="2533"/>
                    <a:pt x="14197" y="2531"/>
                    <a:pt x="14215" y="2531"/>
                  </a:cubicBezTo>
                  <a:close/>
                  <a:moveTo>
                    <a:pt x="9040" y="3294"/>
                  </a:moveTo>
                  <a:lnTo>
                    <a:pt x="9040" y="3885"/>
                  </a:lnTo>
                  <a:cubicBezTo>
                    <a:pt x="9040" y="4176"/>
                    <a:pt x="8740" y="4502"/>
                    <a:pt x="8343" y="4502"/>
                  </a:cubicBezTo>
                  <a:cubicBezTo>
                    <a:pt x="8320" y="4502"/>
                    <a:pt x="8297" y="4501"/>
                    <a:pt x="8274" y="4499"/>
                  </a:cubicBezTo>
                  <a:cubicBezTo>
                    <a:pt x="7926" y="4469"/>
                    <a:pt x="7645" y="4139"/>
                    <a:pt x="7645" y="3791"/>
                  </a:cubicBezTo>
                  <a:lnTo>
                    <a:pt x="7645" y="3515"/>
                  </a:lnTo>
                  <a:lnTo>
                    <a:pt x="8208" y="3515"/>
                  </a:lnTo>
                  <a:cubicBezTo>
                    <a:pt x="8502" y="3515"/>
                    <a:pt x="8789" y="3436"/>
                    <a:pt x="9040" y="3294"/>
                  </a:cubicBezTo>
                  <a:close/>
                  <a:moveTo>
                    <a:pt x="8855" y="5164"/>
                  </a:moveTo>
                  <a:cubicBezTo>
                    <a:pt x="9624" y="5164"/>
                    <a:pt x="10245" y="5785"/>
                    <a:pt x="10245" y="6554"/>
                  </a:cubicBezTo>
                  <a:lnTo>
                    <a:pt x="10245" y="6592"/>
                  </a:lnTo>
                  <a:lnTo>
                    <a:pt x="6407" y="6592"/>
                  </a:lnTo>
                  <a:lnTo>
                    <a:pt x="6407" y="6554"/>
                  </a:lnTo>
                  <a:cubicBezTo>
                    <a:pt x="6407" y="5785"/>
                    <a:pt x="7028" y="5164"/>
                    <a:pt x="7797" y="5164"/>
                  </a:cubicBezTo>
                  <a:close/>
                  <a:moveTo>
                    <a:pt x="13389" y="3738"/>
                  </a:moveTo>
                  <a:lnTo>
                    <a:pt x="14594" y="4436"/>
                  </a:lnTo>
                  <a:lnTo>
                    <a:pt x="12457" y="8140"/>
                  </a:lnTo>
                  <a:lnTo>
                    <a:pt x="11252" y="7442"/>
                  </a:lnTo>
                  <a:lnTo>
                    <a:pt x="13389" y="3738"/>
                  </a:lnTo>
                  <a:close/>
                  <a:moveTo>
                    <a:pt x="10935" y="7990"/>
                  </a:moveTo>
                  <a:lnTo>
                    <a:pt x="12140" y="8688"/>
                  </a:lnTo>
                  <a:lnTo>
                    <a:pt x="9258" y="13683"/>
                  </a:lnTo>
                  <a:lnTo>
                    <a:pt x="8817" y="13429"/>
                  </a:lnTo>
                  <a:lnTo>
                    <a:pt x="8053" y="12988"/>
                  </a:lnTo>
                  <a:lnTo>
                    <a:pt x="10935" y="7990"/>
                  </a:lnTo>
                  <a:close/>
                  <a:moveTo>
                    <a:pt x="11767" y="10585"/>
                  </a:moveTo>
                  <a:lnTo>
                    <a:pt x="11767" y="14360"/>
                  </a:lnTo>
                  <a:cubicBezTo>
                    <a:pt x="11767" y="14535"/>
                    <a:pt x="11623" y="14678"/>
                    <a:pt x="11450" y="14678"/>
                  </a:cubicBezTo>
                  <a:lnTo>
                    <a:pt x="9169" y="14678"/>
                  </a:lnTo>
                  <a:lnTo>
                    <a:pt x="9565" y="14358"/>
                  </a:lnTo>
                  <a:cubicBezTo>
                    <a:pt x="9593" y="14332"/>
                    <a:pt x="9624" y="14302"/>
                    <a:pt x="9641" y="14269"/>
                  </a:cubicBezTo>
                  <a:lnTo>
                    <a:pt x="11767" y="10585"/>
                  </a:lnTo>
                  <a:close/>
                  <a:moveTo>
                    <a:pt x="7863" y="13604"/>
                  </a:moveTo>
                  <a:lnTo>
                    <a:pt x="8817" y="14157"/>
                  </a:lnTo>
                  <a:lnTo>
                    <a:pt x="8104" y="14731"/>
                  </a:lnTo>
                  <a:cubicBezTo>
                    <a:pt x="8089" y="14741"/>
                    <a:pt x="8071" y="14754"/>
                    <a:pt x="8058" y="14769"/>
                  </a:cubicBezTo>
                  <a:lnTo>
                    <a:pt x="7624" y="15121"/>
                  </a:lnTo>
                  <a:lnTo>
                    <a:pt x="7624" y="15121"/>
                  </a:lnTo>
                  <a:lnTo>
                    <a:pt x="7863" y="13604"/>
                  </a:lnTo>
                  <a:close/>
                  <a:moveTo>
                    <a:pt x="330" y="1"/>
                  </a:moveTo>
                  <a:cubicBezTo>
                    <a:pt x="148" y="1"/>
                    <a:pt x="1" y="151"/>
                    <a:pt x="1" y="331"/>
                  </a:cubicBezTo>
                  <a:lnTo>
                    <a:pt x="1" y="6511"/>
                  </a:lnTo>
                  <a:cubicBezTo>
                    <a:pt x="1" y="6544"/>
                    <a:pt x="13" y="6572"/>
                    <a:pt x="36" y="6595"/>
                  </a:cubicBezTo>
                  <a:cubicBezTo>
                    <a:pt x="128" y="6685"/>
                    <a:pt x="227" y="6723"/>
                    <a:pt x="317" y="6723"/>
                  </a:cubicBezTo>
                  <a:cubicBezTo>
                    <a:pt x="492" y="6723"/>
                    <a:pt x="635" y="6580"/>
                    <a:pt x="635" y="6404"/>
                  </a:cubicBezTo>
                  <a:lnTo>
                    <a:pt x="635" y="744"/>
                  </a:lnTo>
                  <a:cubicBezTo>
                    <a:pt x="635" y="683"/>
                    <a:pt x="686" y="633"/>
                    <a:pt x="747" y="633"/>
                  </a:cubicBezTo>
                  <a:lnTo>
                    <a:pt x="11450" y="633"/>
                  </a:lnTo>
                  <a:cubicBezTo>
                    <a:pt x="11623" y="633"/>
                    <a:pt x="11767" y="775"/>
                    <a:pt x="11767" y="950"/>
                  </a:cubicBezTo>
                  <a:lnTo>
                    <a:pt x="11767" y="5278"/>
                  </a:lnTo>
                  <a:lnTo>
                    <a:pt x="10879" y="6820"/>
                  </a:lnTo>
                  <a:lnTo>
                    <a:pt x="10879" y="6524"/>
                  </a:lnTo>
                  <a:cubicBezTo>
                    <a:pt x="10879" y="5618"/>
                    <a:pt x="10271" y="4847"/>
                    <a:pt x="9441" y="4603"/>
                  </a:cubicBezTo>
                  <a:cubicBezTo>
                    <a:pt x="9588" y="4403"/>
                    <a:pt x="9674" y="4164"/>
                    <a:pt x="9674" y="3910"/>
                  </a:cubicBezTo>
                  <a:lnTo>
                    <a:pt x="9674" y="2901"/>
                  </a:lnTo>
                  <a:cubicBezTo>
                    <a:pt x="9674" y="2256"/>
                    <a:pt x="9154" y="1640"/>
                    <a:pt x="8512" y="1561"/>
                  </a:cubicBezTo>
                  <a:cubicBezTo>
                    <a:pt x="8455" y="1554"/>
                    <a:pt x="8397" y="1550"/>
                    <a:pt x="8341" y="1550"/>
                  </a:cubicBezTo>
                  <a:cubicBezTo>
                    <a:pt x="7606" y="1550"/>
                    <a:pt x="7010" y="2148"/>
                    <a:pt x="7010" y="2883"/>
                  </a:cubicBezTo>
                  <a:lnTo>
                    <a:pt x="7010" y="3231"/>
                  </a:lnTo>
                  <a:lnTo>
                    <a:pt x="7010" y="3258"/>
                  </a:lnTo>
                  <a:lnTo>
                    <a:pt x="7010" y="3286"/>
                  </a:lnTo>
                  <a:lnTo>
                    <a:pt x="7010" y="3834"/>
                  </a:lnTo>
                  <a:cubicBezTo>
                    <a:pt x="7010" y="4124"/>
                    <a:pt x="7102" y="4390"/>
                    <a:pt x="7257" y="4608"/>
                  </a:cubicBezTo>
                  <a:cubicBezTo>
                    <a:pt x="6419" y="4849"/>
                    <a:pt x="5805" y="5631"/>
                    <a:pt x="5805" y="6549"/>
                  </a:cubicBezTo>
                  <a:lnTo>
                    <a:pt x="5805" y="6909"/>
                  </a:lnTo>
                  <a:cubicBezTo>
                    <a:pt x="5805" y="7082"/>
                    <a:pt x="5947" y="7226"/>
                    <a:pt x="6123" y="7226"/>
                  </a:cubicBezTo>
                  <a:lnTo>
                    <a:pt x="10537" y="7226"/>
                  </a:lnTo>
                  <a:cubicBezTo>
                    <a:pt x="10570" y="7226"/>
                    <a:pt x="10603" y="7219"/>
                    <a:pt x="10631" y="7209"/>
                  </a:cubicBezTo>
                  <a:lnTo>
                    <a:pt x="10631" y="7209"/>
                  </a:lnTo>
                  <a:lnTo>
                    <a:pt x="7345" y="12950"/>
                  </a:lnTo>
                  <a:cubicBezTo>
                    <a:pt x="7325" y="12985"/>
                    <a:pt x="7315" y="13023"/>
                    <a:pt x="7307" y="13056"/>
                  </a:cubicBezTo>
                  <a:lnTo>
                    <a:pt x="7323" y="13056"/>
                  </a:lnTo>
                  <a:lnTo>
                    <a:pt x="7066" y="14675"/>
                  </a:lnTo>
                  <a:lnTo>
                    <a:pt x="952" y="14675"/>
                  </a:lnTo>
                  <a:cubicBezTo>
                    <a:pt x="777" y="14675"/>
                    <a:pt x="635" y="14530"/>
                    <a:pt x="635" y="14358"/>
                  </a:cubicBezTo>
                  <a:lnTo>
                    <a:pt x="635" y="8962"/>
                  </a:lnTo>
                  <a:cubicBezTo>
                    <a:pt x="635" y="8804"/>
                    <a:pt x="521" y="8662"/>
                    <a:pt x="366" y="8639"/>
                  </a:cubicBezTo>
                  <a:cubicBezTo>
                    <a:pt x="350" y="8637"/>
                    <a:pt x="335" y="8636"/>
                    <a:pt x="319" y="8636"/>
                  </a:cubicBezTo>
                  <a:cubicBezTo>
                    <a:pt x="142" y="8636"/>
                    <a:pt x="1" y="8779"/>
                    <a:pt x="1" y="8949"/>
                  </a:cubicBezTo>
                  <a:lnTo>
                    <a:pt x="1" y="14358"/>
                  </a:lnTo>
                  <a:cubicBezTo>
                    <a:pt x="1" y="14880"/>
                    <a:pt x="424" y="15304"/>
                    <a:pt x="950" y="15304"/>
                  </a:cubicBezTo>
                  <a:lnTo>
                    <a:pt x="6950" y="15304"/>
                  </a:lnTo>
                  <a:lnTo>
                    <a:pt x="6868" y="15819"/>
                  </a:lnTo>
                  <a:cubicBezTo>
                    <a:pt x="6853" y="15918"/>
                    <a:pt x="6879" y="16020"/>
                    <a:pt x="6945" y="16088"/>
                  </a:cubicBezTo>
                  <a:cubicBezTo>
                    <a:pt x="7008" y="16159"/>
                    <a:pt x="7094" y="16192"/>
                    <a:pt x="7180" y="16192"/>
                  </a:cubicBezTo>
                  <a:cubicBezTo>
                    <a:pt x="7249" y="16192"/>
                    <a:pt x="7320" y="16172"/>
                    <a:pt x="7381" y="16124"/>
                  </a:cubicBezTo>
                  <a:lnTo>
                    <a:pt x="8391" y="15304"/>
                  </a:lnTo>
                  <a:lnTo>
                    <a:pt x="11455" y="15304"/>
                  </a:lnTo>
                  <a:cubicBezTo>
                    <a:pt x="11978" y="15304"/>
                    <a:pt x="12404" y="14880"/>
                    <a:pt x="12404" y="14358"/>
                  </a:cubicBezTo>
                  <a:lnTo>
                    <a:pt x="12404" y="9482"/>
                  </a:lnTo>
                  <a:lnTo>
                    <a:pt x="15144" y="4730"/>
                  </a:lnTo>
                  <a:lnTo>
                    <a:pt x="15390" y="4872"/>
                  </a:lnTo>
                  <a:cubicBezTo>
                    <a:pt x="15451" y="4907"/>
                    <a:pt x="15502" y="4958"/>
                    <a:pt x="15532" y="5022"/>
                  </a:cubicBezTo>
                  <a:cubicBezTo>
                    <a:pt x="15583" y="5126"/>
                    <a:pt x="15578" y="5242"/>
                    <a:pt x="15525" y="5341"/>
                  </a:cubicBezTo>
                  <a:lnTo>
                    <a:pt x="13624" y="8639"/>
                  </a:lnTo>
                  <a:cubicBezTo>
                    <a:pt x="13536" y="8792"/>
                    <a:pt x="13589" y="8984"/>
                    <a:pt x="13741" y="9071"/>
                  </a:cubicBezTo>
                  <a:cubicBezTo>
                    <a:pt x="13792" y="9099"/>
                    <a:pt x="13845" y="9111"/>
                    <a:pt x="13901" y="9111"/>
                  </a:cubicBezTo>
                  <a:cubicBezTo>
                    <a:pt x="14008" y="9111"/>
                    <a:pt x="14117" y="9056"/>
                    <a:pt x="14172" y="8954"/>
                  </a:cubicBezTo>
                  <a:lnTo>
                    <a:pt x="16073" y="5656"/>
                  </a:lnTo>
                  <a:cubicBezTo>
                    <a:pt x="16197" y="5438"/>
                    <a:pt x="16227" y="5174"/>
                    <a:pt x="16162" y="4923"/>
                  </a:cubicBezTo>
                  <a:cubicBezTo>
                    <a:pt x="16096" y="4672"/>
                    <a:pt x="15933" y="4464"/>
                    <a:pt x="15707" y="4334"/>
                  </a:cubicBezTo>
                  <a:lnTo>
                    <a:pt x="15454" y="4187"/>
                  </a:lnTo>
                  <a:lnTo>
                    <a:pt x="15768" y="3642"/>
                  </a:lnTo>
                  <a:cubicBezTo>
                    <a:pt x="15882" y="3441"/>
                    <a:pt x="15915" y="3210"/>
                    <a:pt x="15855" y="2992"/>
                  </a:cubicBezTo>
                  <a:cubicBezTo>
                    <a:pt x="15794" y="2769"/>
                    <a:pt x="15654" y="2586"/>
                    <a:pt x="15454" y="2472"/>
                  </a:cubicBezTo>
                  <a:lnTo>
                    <a:pt x="14639" y="2000"/>
                  </a:lnTo>
                  <a:cubicBezTo>
                    <a:pt x="14505" y="1924"/>
                    <a:pt x="14359" y="1884"/>
                    <a:pt x="14211" y="1884"/>
                  </a:cubicBezTo>
                  <a:cubicBezTo>
                    <a:pt x="14137" y="1884"/>
                    <a:pt x="14063" y="1894"/>
                    <a:pt x="13990" y="1914"/>
                  </a:cubicBezTo>
                  <a:cubicBezTo>
                    <a:pt x="13767" y="1975"/>
                    <a:pt x="13584" y="2117"/>
                    <a:pt x="13470" y="2312"/>
                  </a:cubicBezTo>
                  <a:lnTo>
                    <a:pt x="12993" y="3137"/>
                  </a:lnTo>
                  <a:lnTo>
                    <a:pt x="13003" y="3137"/>
                  </a:lnTo>
                  <a:lnTo>
                    <a:pt x="12399" y="4162"/>
                  </a:lnTo>
                  <a:lnTo>
                    <a:pt x="12399" y="950"/>
                  </a:lnTo>
                  <a:cubicBezTo>
                    <a:pt x="12399" y="427"/>
                    <a:pt x="11975" y="1"/>
                    <a:pt x="1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3"/>
            <p:cNvSpPr/>
            <p:nvPr/>
          </p:nvSpPr>
          <p:spPr>
            <a:xfrm>
              <a:off x="4805816" y="4179309"/>
              <a:ext cx="13032" cy="13032"/>
            </a:xfrm>
            <a:custGeom>
              <a:rect b="b" l="l" r="r" t="t"/>
              <a:pathLst>
                <a:path extrusionOk="0" h="635" w="635">
                  <a:moveTo>
                    <a:pt x="318" y="0"/>
                  </a:moveTo>
                  <a:cubicBezTo>
                    <a:pt x="237" y="0"/>
                    <a:pt x="153" y="36"/>
                    <a:pt x="92" y="92"/>
                  </a:cubicBezTo>
                  <a:cubicBezTo>
                    <a:pt x="34" y="153"/>
                    <a:pt x="1" y="231"/>
                    <a:pt x="1" y="318"/>
                  </a:cubicBezTo>
                  <a:cubicBezTo>
                    <a:pt x="1" y="401"/>
                    <a:pt x="36" y="482"/>
                    <a:pt x="92" y="543"/>
                  </a:cubicBezTo>
                  <a:cubicBezTo>
                    <a:pt x="153" y="602"/>
                    <a:pt x="232" y="635"/>
                    <a:pt x="318" y="635"/>
                  </a:cubicBezTo>
                  <a:cubicBezTo>
                    <a:pt x="402" y="635"/>
                    <a:pt x="483" y="599"/>
                    <a:pt x="544" y="543"/>
                  </a:cubicBezTo>
                  <a:cubicBezTo>
                    <a:pt x="604" y="482"/>
                    <a:pt x="635" y="404"/>
                    <a:pt x="635" y="318"/>
                  </a:cubicBezTo>
                  <a:cubicBezTo>
                    <a:pt x="635" y="236"/>
                    <a:pt x="599" y="153"/>
                    <a:pt x="544" y="92"/>
                  </a:cubicBezTo>
                  <a:cubicBezTo>
                    <a:pt x="483" y="33"/>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13"/>
          <p:cNvGrpSpPr/>
          <p:nvPr/>
        </p:nvGrpSpPr>
        <p:grpSpPr>
          <a:xfrm>
            <a:off x="5406038" y="4028284"/>
            <a:ext cx="333142" cy="333265"/>
            <a:chOff x="5406038" y="4028284"/>
            <a:chExt cx="333142" cy="333265"/>
          </a:xfrm>
        </p:grpSpPr>
        <p:sp>
          <p:nvSpPr>
            <p:cNvPr id="4620" name="Google Shape;4620;p113"/>
            <p:cNvSpPr/>
            <p:nvPr/>
          </p:nvSpPr>
          <p:spPr>
            <a:xfrm>
              <a:off x="5524063" y="4058513"/>
              <a:ext cx="184867" cy="184846"/>
            </a:xfrm>
            <a:custGeom>
              <a:rect b="b" l="l" r="r" t="t"/>
              <a:pathLst>
                <a:path extrusionOk="0" h="9007" w="9008">
                  <a:moveTo>
                    <a:pt x="4493" y="2243"/>
                  </a:moveTo>
                  <a:cubicBezTo>
                    <a:pt x="5016" y="2243"/>
                    <a:pt x="5445" y="2671"/>
                    <a:pt x="5445" y="3202"/>
                  </a:cubicBezTo>
                  <a:lnTo>
                    <a:pt x="5445" y="3266"/>
                  </a:lnTo>
                  <a:lnTo>
                    <a:pt x="5075" y="3045"/>
                  </a:lnTo>
                  <a:cubicBezTo>
                    <a:pt x="5026" y="3016"/>
                    <a:pt x="4972" y="3002"/>
                    <a:pt x="4919" y="3002"/>
                  </a:cubicBezTo>
                  <a:cubicBezTo>
                    <a:pt x="4827" y="3002"/>
                    <a:pt x="4736" y="3042"/>
                    <a:pt x="4672" y="3116"/>
                  </a:cubicBezTo>
                  <a:cubicBezTo>
                    <a:pt x="4466" y="3362"/>
                    <a:pt x="4169" y="3502"/>
                    <a:pt x="3847" y="3502"/>
                  </a:cubicBezTo>
                  <a:lnTo>
                    <a:pt x="3543" y="3502"/>
                  </a:lnTo>
                  <a:lnTo>
                    <a:pt x="3543" y="3217"/>
                  </a:lnTo>
                  <a:cubicBezTo>
                    <a:pt x="3543" y="2700"/>
                    <a:pt x="3949" y="2258"/>
                    <a:pt x="4466" y="2243"/>
                  </a:cubicBezTo>
                  <a:cubicBezTo>
                    <a:pt x="4475" y="2243"/>
                    <a:pt x="4484" y="2243"/>
                    <a:pt x="4493" y="2243"/>
                  </a:cubicBezTo>
                  <a:close/>
                  <a:moveTo>
                    <a:pt x="4968" y="3715"/>
                  </a:moveTo>
                  <a:lnTo>
                    <a:pt x="5445" y="4001"/>
                  </a:lnTo>
                  <a:lnTo>
                    <a:pt x="5445" y="4354"/>
                  </a:lnTo>
                  <a:cubicBezTo>
                    <a:pt x="5445" y="4872"/>
                    <a:pt x="5039" y="5313"/>
                    <a:pt x="4524" y="5328"/>
                  </a:cubicBezTo>
                  <a:cubicBezTo>
                    <a:pt x="4515" y="5329"/>
                    <a:pt x="4506" y="5329"/>
                    <a:pt x="4497" y="5329"/>
                  </a:cubicBezTo>
                  <a:cubicBezTo>
                    <a:pt x="3972" y="5329"/>
                    <a:pt x="3543" y="4900"/>
                    <a:pt x="3543" y="4372"/>
                  </a:cubicBezTo>
                  <a:lnTo>
                    <a:pt x="3543" y="4133"/>
                  </a:lnTo>
                  <a:lnTo>
                    <a:pt x="3847" y="4133"/>
                  </a:lnTo>
                  <a:cubicBezTo>
                    <a:pt x="4263" y="4133"/>
                    <a:pt x="4656" y="3984"/>
                    <a:pt x="4968" y="3715"/>
                  </a:cubicBezTo>
                  <a:close/>
                  <a:moveTo>
                    <a:pt x="4493" y="646"/>
                  </a:moveTo>
                  <a:cubicBezTo>
                    <a:pt x="4801" y="646"/>
                    <a:pt x="5117" y="682"/>
                    <a:pt x="5438" y="759"/>
                  </a:cubicBezTo>
                  <a:cubicBezTo>
                    <a:pt x="6841" y="1097"/>
                    <a:pt x="7932" y="2208"/>
                    <a:pt x="8246" y="3613"/>
                  </a:cubicBezTo>
                  <a:cubicBezTo>
                    <a:pt x="8523" y="4844"/>
                    <a:pt x="8206" y="6008"/>
                    <a:pt x="7526" y="6876"/>
                  </a:cubicBezTo>
                  <a:cubicBezTo>
                    <a:pt x="7229" y="6102"/>
                    <a:pt x="6549" y="5531"/>
                    <a:pt x="5724" y="5379"/>
                  </a:cubicBezTo>
                  <a:cubicBezTo>
                    <a:pt x="5945" y="5108"/>
                    <a:pt x="6077" y="4763"/>
                    <a:pt x="6077" y="4385"/>
                  </a:cubicBezTo>
                  <a:lnTo>
                    <a:pt x="6077" y="3243"/>
                  </a:lnTo>
                  <a:cubicBezTo>
                    <a:pt x="6077" y="2373"/>
                    <a:pt x="5390" y="1645"/>
                    <a:pt x="4519" y="1629"/>
                  </a:cubicBezTo>
                  <a:cubicBezTo>
                    <a:pt x="4509" y="1629"/>
                    <a:pt x="4498" y="1629"/>
                    <a:pt x="4487" y="1629"/>
                  </a:cubicBezTo>
                  <a:cubicBezTo>
                    <a:pt x="3614" y="1629"/>
                    <a:pt x="2906" y="2340"/>
                    <a:pt x="2906" y="3215"/>
                  </a:cubicBezTo>
                  <a:lnTo>
                    <a:pt x="2906" y="4382"/>
                  </a:lnTo>
                  <a:cubicBezTo>
                    <a:pt x="2906" y="4757"/>
                    <a:pt x="3040" y="5105"/>
                    <a:pt x="3258" y="5376"/>
                  </a:cubicBezTo>
                  <a:cubicBezTo>
                    <a:pt x="2434" y="5531"/>
                    <a:pt x="1754" y="6102"/>
                    <a:pt x="1457" y="6873"/>
                  </a:cubicBezTo>
                  <a:cubicBezTo>
                    <a:pt x="942" y="6221"/>
                    <a:pt x="638" y="5397"/>
                    <a:pt x="638" y="4501"/>
                  </a:cubicBezTo>
                  <a:cubicBezTo>
                    <a:pt x="638" y="2376"/>
                    <a:pt x="2368" y="646"/>
                    <a:pt x="4493" y="646"/>
                  </a:cubicBezTo>
                  <a:close/>
                  <a:moveTo>
                    <a:pt x="5280" y="5973"/>
                  </a:moveTo>
                  <a:cubicBezTo>
                    <a:pt x="6148" y="5973"/>
                    <a:pt x="6874" y="6582"/>
                    <a:pt x="7036" y="7416"/>
                  </a:cubicBezTo>
                  <a:cubicBezTo>
                    <a:pt x="6356" y="8007"/>
                    <a:pt x="5466" y="8370"/>
                    <a:pt x="4494" y="8370"/>
                  </a:cubicBezTo>
                  <a:cubicBezTo>
                    <a:pt x="3522" y="8370"/>
                    <a:pt x="2634" y="8010"/>
                    <a:pt x="1954" y="7416"/>
                  </a:cubicBezTo>
                  <a:cubicBezTo>
                    <a:pt x="2117" y="6582"/>
                    <a:pt x="2845" y="5973"/>
                    <a:pt x="3708" y="5973"/>
                  </a:cubicBezTo>
                  <a:lnTo>
                    <a:pt x="4177" y="5973"/>
                  </a:lnTo>
                  <a:lnTo>
                    <a:pt x="4177" y="7163"/>
                  </a:lnTo>
                  <a:cubicBezTo>
                    <a:pt x="4177" y="7320"/>
                    <a:pt x="4288" y="7462"/>
                    <a:pt x="4448" y="7485"/>
                  </a:cubicBezTo>
                  <a:cubicBezTo>
                    <a:pt x="4464" y="7487"/>
                    <a:pt x="4480" y="7488"/>
                    <a:pt x="4495" y="7488"/>
                  </a:cubicBezTo>
                  <a:cubicBezTo>
                    <a:pt x="4670" y="7488"/>
                    <a:pt x="4811" y="7348"/>
                    <a:pt x="4811" y="7173"/>
                  </a:cubicBezTo>
                  <a:lnTo>
                    <a:pt x="4811" y="5973"/>
                  </a:lnTo>
                  <a:close/>
                  <a:moveTo>
                    <a:pt x="4504" y="1"/>
                  </a:moveTo>
                  <a:cubicBezTo>
                    <a:pt x="2020" y="1"/>
                    <a:pt x="1" y="2020"/>
                    <a:pt x="1" y="4504"/>
                  </a:cubicBezTo>
                  <a:cubicBezTo>
                    <a:pt x="3" y="5777"/>
                    <a:pt x="534" y="6924"/>
                    <a:pt x="1381" y="7744"/>
                  </a:cubicBezTo>
                  <a:cubicBezTo>
                    <a:pt x="1396" y="7761"/>
                    <a:pt x="1417" y="7779"/>
                    <a:pt x="1437" y="7797"/>
                  </a:cubicBezTo>
                  <a:cubicBezTo>
                    <a:pt x="2244" y="8548"/>
                    <a:pt x="3322" y="9007"/>
                    <a:pt x="4507" y="9007"/>
                  </a:cubicBezTo>
                  <a:cubicBezTo>
                    <a:pt x="5679" y="9007"/>
                    <a:pt x="6744" y="8560"/>
                    <a:pt x="7546" y="7825"/>
                  </a:cubicBezTo>
                  <a:cubicBezTo>
                    <a:pt x="7589" y="7799"/>
                    <a:pt x="7627" y="7764"/>
                    <a:pt x="7653" y="7721"/>
                  </a:cubicBezTo>
                  <a:cubicBezTo>
                    <a:pt x="8487" y="6901"/>
                    <a:pt x="9007" y="5762"/>
                    <a:pt x="9007" y="4504"/>
                  </a:cubicBezTo>
                  <a:cubicBezTo>
                    <a:pt x="9007" y="2020"/>
                    <a:pt x="6988" y="1"/>
                    <a:pt x="4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3"/>
            <p:cNvSpPr/>
            <p:nvPr/>
          </p:nvSpPr>
          <p:spPr>
            <a:xfrm>
              <a:off x="5406038" y="4028284"/>
              <a:ext cx="333142" cy="333265"/>
            </a:xfrm>
            <a:custGeom>
              <a:rect b="b" l="l" r="r" t="t"/>
              <a:pathLst>
                <a:path extrusionOk="0" h="16239" w="16233">
                  <a:moveTo>
                    <a:pt x="5310" y="9534"/>
                  </a:moveTo>
                  <a:cubicBezTo>
                    <a:pt x="5501" y="9797"/>
                    <a:pt x="5714" y="10051"/>
                    <a:pt x="5950" y="10285"/>
                  </a:cubicBezTo>
                  <a:cubicBezTo>
                    <a:pt x="6183" y="10518"/>
                    <a:pt x="6434" y="10731"/>
                    <a:pt x="6701" y="10921"/>
                  </a:cubicBezTo>
                  <a:lnTo>
                    <a:pt x="5734" y="11888"/>
                  </a:lnTo>
                  <a:lnTo>
                    <a:pt x="4344" y="10500"/>
                  </a:lnTo>
                  <a:lnTo>
                    <a:pt x="5310" y="9534"/>
                  </a:lnTo>
                  <a:close/>
                  <a:moveTo>
                    <a:pt x="3897" y="10949"/>
                  </a:moveTo>
                  <a:lnTo>
                    <a:pt x="5285" y="12340"/>
                  </a:lnTo>
                  <a:lnTo>
                    <a:pt x="2309" y="15318"/>
                  </a:lnTo>
                  <a:cubicBezTo>
                    <a:pt x="2121" y="15503"/>
                    <a:pt x="1878" y="15605"/>
                    <a:pt x="1614" y="15605"/>
                  </a:cubicBezTo>
                  <a:cubicBezTo>
                    <a:pt x="1350" y="15605"/>
                    <a:pt x="1104" y="15503"/>
                    <a:pt x="919" y="15318"/>
                  </a:cubicBezTo>
                  <a:cubicBezTo>
                    <a:pt x="536" y="14932"/>
                    <a:pt x="536" y="14311"/>
                    <a:pt x="919" y="13928"/>
                  </a:cubicBezTo>
                  <a:lnTo>
                    <a:pt x="3897" y="10949"/>
                  </a:lnTo>
                  <a:close/>
                  <a:moveTo>
                    <a:pt x="10210" y="1"/>
                  </a:moveTo>
                  <a:cubicBezTo>
                    <a:pt x="9078" y="1"/>
                    <a:pt x="7959" y="321"/>
                    <a:pt x="7003" y="926"/>
                  </a:cubicBezTo>
                  <a:cubicBezTo>
                    <a:pt x="6853" y="1017"/>
                    <a:pt x="6807" y="1215"/>
                    <a:pt x="6904" y="1362"/>
                  </a:cubicBezTo>
                  <a:cubicBezTo>
                    <a:pt x="6963" y="1458"/>
                    <a:pt x="7065" y="1512"/>
                    <a:pt x="7171" y="1512"/>
                  </a:cubicBezTo>
                  <a:cubicBezTo>
                    <a:pt x="7229" y="1512"/>
                    <a:pt x="7288" y="1495"/>
                    <a:pt x="7340" y="1461"/>
                  </a:cubicBezTo>
                  <a:cubicBezTo>
                    <a:pt x="8231" y="900"/>
                    <a:pt x="9227" y="626"/>
                    <a:pt x="10215" y="626"/>
                  </a:cubicBezTo>
                  <a:cubicBezTo>
                    <a:pt x="11602" y="626"/>
                    <a:pt x="12974" y="1166"/>
                    <a:pt x="14020" y="2212"/>
                  </a:cubicBezTo>
                  <a:cubicBezTo>
                    <a:pt x="15037" y="3232"/>
                    <a:pt x="15598" y="4586"/>
                    <a:pt x="15598" y="6025"/>
                  </a:cubicBezTo>
                  <a:cubicBezTo>
                    <a:pt x="15598" y="7463"/>
                    <a:pt x="15037" y="8818"/>
                    <a:pt x="14020" y="9836"/>
                  </a:cubicBezTo>
                  <a:cubicBezTo>
                    <a:pt x="13003" y="10855"/>
                    <a:pt x="11648" y="11416"/>
                    <a:pt x="10207" y="11416"/>
                  </a:cubicBezTo>
                  <a:cubicBezTo>
                    <a:pt x="8768" y="11416"/>
                    <a:pt x="7414" y="10855"/>
                    <a:pt x="6396" y="9836"/>
                  </a:cubicBezTo>
                  <a:cubicBezTo>
                    <a:pt x="4605" y="8044"/>
                    <a:pt x="4293" y="5299"/>
                    <a:pt x="5645" y="3158"/>
                  </a:cubicBezTo>
                  <a:cubicBezTo>
                    <a:pt x="5737" y="3008"/>
                    <a:pt x="5691" y="2816"/>
                    <a:pt x="5546" y="2719"/>
                  </a:cubicBezTo>
                  <a:cubicBezTo>
                    <a:pt x="5494" y="2687"/>
                    <a:pt x="5436" y="2672"/>
                    <a:pt x="5379" y="2672"/>
                  </a:cubicBezTo>
                  <a:cubicBezTo>
                    <a:pt x="5273" y="2672"/>
                    <a:pt x="5170" y="2724"/>
                    <a:pt x="5108" y="2818"/>
                  </a:cubicBezTo>
                  <a:cubicBezTo>
                    <a:pt x="4392" y="3955"/>
                    <a:pt x="4077" y="5320"/>
                    <a:pt x="4220" y="6664"/>
                  </a:cubicBezTo>
                  <a:cubicBezTo>
                    <a:pt x="4306" y="7484"/>
                    <a:pt x="4562" y="8273"/>
                    <a:pt x="4965" y="8986"/>
                  </a:cubicBezTo>
                  <a:lnTo>
                    <a:pt x="3674" y="10277"/>
                  </a:lnTo>
                  <a:lnTo>
                    <a:pt x="472" y="13481"/>
                  </a:lnTo>
                  <a:cubicBezTo>
                    <a:pt x="168" y="13786"/>
                    <a:pt x="0" y="14192"/>
                    <a:pt x="0" y="14623"/>
                  </a:cubicBezTo>
                  <a:cubicBezTo>
                    <a:pt x="0" y="15054"/>
                    <a:pt x="168" y="15460"/>
                    <a:pt x="472" y="15767"/>
                  </a:cubicBezTo>
                  <a:cubicBezTo>
                    <a:pt x="777" y="16074"/>
                    <a:pt x="1183" y="16239"/>
                    <a:pt x="1617" y="16239"/>
                  </a:cubicBezTo>
                  <a:cubicBezTo>
                    <a:pt x="2048" y="16239"/>
                    <a:pt x="2454" y="16072"/>
                    <a:pt x="2758" y="15767"/>
                  </a:cubicBezTo>
                  <a:lnTo>
                    <a:pt x="5962" y="12563"/>
                  </a:lnTo>
                  <a:lnTo>
                    <a:pt x="7251" y="11274"/>
                  </a:lnTo>
                  <a:cubicBezTo>
                    <a:pt x="8144" y="11779"/>
                    <a:pt x="9154" y="12048"/>
                    <a:pt x="10212" y="12048"/>
                  </a:cubicBezTo>
                  <a:cubicBezTo>
                    <a:pt x="11818" y="12048"/>
                    <a:pt x="13333" y="11419"/>
                    <a:pt x="14469" y="10285"/>
                  </a:cubicBezTo>
                  <a:cubicBezTo>
                    <a:pt x="15608" y="9148"/>
                    <a:pt x="16232" y="7633"/>
                    <a:pt x="16232" y="6025"/>
                  </a:cubicBezTo>
                  <a:cubicBezTo>
                    <a:pt x="16232" y="4416"/>
                    <a:pt x="15606" y="2904"/>
                    <a:pt x="14469" y="1765"/>
                  </a:cubicBezTo>
                  <a:cubicBezTo>
                    <a:pt x="13500" y="796"/>
                    <a:pt x="12211" y="180"/>
                    <a:pt x="10849" y="35"/>
                  </a:cubicBezTo>
                  <a:cubicBezTo>
                    <a:pt x="10636" y="12"/>
                    <a:pt x="10423" y="1"/>
                    <a:pt x="10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3"/>
            <p:cNvSpPr/>
            <p:nvPr/>
          </p:nvSpPr>
          <p:spPr>
            <a:xfrm>
              <a:off x="5525848" y="4062679"/>
              <a:ext cx="14284" cy="12991"/>
            </a:xfrm>
            <a:custGeom>
              <a:rect b="b" l="l" r="r" t="t"/>
              <a:pathLst>
                <a:path extrusionOk="0" h="633" w="696">
                  <a:moveTo>
                    <a:pt x="347" y="1"/>
                  </a:moveTo>
                  <a:cubicBezTo>
                    <a:pt x="266" y="1"/>
                    <a:pt x="185" y="31"/>
                    <a:pt x="124" y="92"/>
                  </a:cubicBezTo>
                  <a:cubicBezTo>
                    <a:pt x="0" y="216"/>
                    <a:pt x="0" y="417"/>
                    <a:pt x="124" y="541"/>
                  </a:cubicBezTo>
                  <a:cubicBezTo>
                    <a:pt x="183" y="599"/>
                    <a:pt x="264" y="632"/>
                    <a:pt x="345" y="632"/>
                  </a:cubicBezTo>
                  <a:cubicBezTo>
                    <a:pt x="429" y="632"/>
                    <a:pt x="508" y="599"/>
                    <a:pt x="571" y="541"/>
                  </a:cubicBezTo>
                  <a:cubicBezTo>
                    <a:pt x="695" y="417"/>
                    <a:pt x="695" y="216"/>
                    <a:pt x="571" y="92"/>
                  </a:cubicBezTo>
                  <a:cubicBezTo>
                    <a:pt x="509" y="31"/>
                    <a:pt x="42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113"/>
          <p:cNvGrpSpPr/>
          <p:nvPr/>
        </p:nvGrpSpPr>
        <p:grpSpPr>
          <a:xfrm>
            <a:off x="5992037" y="4028366"/>
            <a:ext cx="334291" cy="333183"/>
            <a:chOff x="5992037" y="4028366"/>
            <a:chExt cx="334291" cy="333183"/>
          </a:xfrm>
        </p:grpSpPr>
        <p:sp>
          <p:nvSpPr>
            <p:cNvPr id="4624" name="Google Shape;4624;p113"/>
            <p:cNvSpPr/>
            <p:nvPr/>
          </p:nvSpPr>
          <p:spPr>
            <a:xfrm>
              <a:off x="6049993" y="4063459"/>
              <a:ext cx="39075" cy="44288"/>
            </a:xfrm>
            <a:custGeom>
              <a:rect b="b" l="l" r="r" t="t"/>
              <a:pathLst>
                <a:path extrusionOk="0" h="2158" w="1904">
                  <a:moveTo>
                    <a:pt x="1269" y="635"/>
                  </a:moveTo>
                  <a:lnTo>
                    <a:pt x="1269" y="1523"/>
                  </a:lnTo>
                  <a:lnTo>
                    <a:pt x="635" y="1523"/>
                  </a:lnTo>
                  <a:lnTo>
                    <a:pt x="635" y="635"/>
                  </a:lnTo>
                  <a:close/>
                  <a:moveTo>
                    <a:pt x="318" y="1"/>
                  </a:moveTo>
                  <a:cubicBezTo>
                    <a:pt x="145" y="1"/>
                    <a:pt x="0" y="145"/>
                    <a:pt x="0" y="318"/>
                  </a:cubicBezTo>
                  <a:lnTo>
                    <a:pt x="0" y="1840"/>
                  </a:lnTo>
                  <a:cubicBezTo>
                    <a:pt x="0" y="2015"/>
                    <a:pt x="140" y="2157"/>
                    <a:pt x="318" y="2157"/>
                  </a:cubicBezTo>
                  <a:lnTo>
                    <a:pt x="1586" y="2157"/>
                  </a:lnTo>
                  <a:cubicBezTo>
                    <a:pt x="1761" y="2157"/>
                    <a:pt x="1903" y="2015"/>
                    <a:pt x="1903" y="1840"/>
                  </a:cubicBezTo>
                  <a:lnTo>
                    <a:pt x="1903" y="318"/>
                  </a:lnTo>
                  <a:cubicBezTo>
                    <a:pt x="1903" y="145"/>
                    <a:pt x="1761"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13"/>
            <p:cNvSpPr/>
            <p:nvPr/>
          </p:nvSpPr>
          <p:spPr>
            <a:xfrm>
              <a:off x="6102059" y="4063459"/>
              <a:ext cx="39075" cy="44288"/>
            </a:xfrm>
            <a:custGeom>
              <a:rect b="b" l="l" r="r" t="t"/>
              <a:pathLst>
                <a:path extrusionOk="0" h="2158" w="1904">
                  <a:moveTo>
                    <a:pt x="1269" y="635"/>
                  </a:moveTo>
                  <a:lnTo>
                    <a:pt x="1269" y="1523"/>
                  </a:lnTo>
                  <a:lnTo>
                    <a:pt x="635" y="1523"/>
                  </a:lnTo>
                  <a:lnTo>
                    <a:pt x="635" y="635"/>
                  </a:lnTo>
                  <a:close/>
                  <a:moveTo>
                    <a:pt x="318" y="1"/>
                  </a:moveTo>
                  <a:cubicBezTo>
                    <a:pt x="145" y="1"/>
                    <a:pt x="0" y="145"/>
                    <a:pt x="0" y="318"/>
                  </a:cubicBezTo>
                  <a:lnTo>
                    <a:pt x="0" y="1840"/>
                  </a:lnTo>
                  <a:cubicBezTo>
                    <a:pt x="0" y="2015"/>
                    <a:pt x="140" y="2157"/>
                    <a:pt x="318" y="2157"/>
                  </a:cubicBezTo>
                  <a:lnTo>
                    <a:pt x="1586" y="2157"/>
                  </a:lnTo>
                  <a:cubicBezTo>
                    <a:pt x="1761" y="2157"/>
                    <a:pt x="1903" y="2015"/>
                    <a:pt x="1903" y="1840"/>
                  </a:cubicBezTo>
                  <a:lnTo>
                    <a:pt x="1903" y="318"/>
                  </a:lnTo>
                  <a:cubicBezTo>
                    <a:pt x="1903" y="145"/>
                    <a:pt x="1761"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3"/>
            <p:cNvSpPr/>
            <p:nvPr/>
          </p:nvSpPr>
          <p:spPr>
            <a:xfrm>
              <a:off x="6154124" y="4063459"/>
              <a:ext cx="39075" cy="44288"/>
            </a:xfrm>
            <a:custGeom>
              <a:rect b="b" l="l" r="r" t="t"/>
              <a:pathLst>
                <a:path extrusionOk="0" h="2158" w="1904">
                  <a:moveTo>
                    <a:pt x="1269" y="635"/>
                  </a:moveTo>
                  <a:lnTo>
                    <a:pt x="1269" y="1523"/>
                  </a:lnTo>
                  <a:lnTo>
                    <a:pt x="635" y="1523"/>
                  </a:lnTo>
                  <a:lnTo>
                    <a:pt x="635" y="635"/>
                  </a:lnTo>
                  <a:close/>
                  <a:moveTo>
                    <a:pt x="318" y="1"/>
                  </a:moveTo>
                  <a:cubicBezTo>
                    <a:pt x="145" y="1"/>
                    <a:pt x="0" y="145"/>
                    <a:pt x="0" y="318"/>
                  </a:cubicBezTo>
                  <a:lnTo>
                    <a:pt x="0" y="1840"/>
                  </a:lnTo>
                  <a:cubicBezTo>
                    <a:pt x="0" y="2015"/>
                    <a:pt x="140" y="2157"/>
                    <a:pt x="318" y="2157"/>
                  </a:cubicBezTo>
                  <a:lnTo>
                    <a:pt x="1586" y="2157"/>
                  </a:lnTo>
                  <a:cubicBezTo>
                    <a:pt x="1761" y="2157"/>
                    <a:pt x="1903" y="2015"/>
                    <a:pt x="1903" y="1840"/>
                  </a:cubicBezTo>
                  <a:lnTo>
                    <a:pt x="1903" y="318"/>
                  </a:lnTo>
                  <a:cubicBezTo>
                    <a:pt x="1903" y="145"/>
                    <a:pt x="1761"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13"/>
            <p:cNvSpPr/>
            <p:nvPr/>
          </p:nvSpPr>
          <p:spPr>
            <a:xfrm>
              <a:off x="6049993" y="4120738"/>
              <a:ext cx="39075" cy="44267"/>
            </a:xfrm>
            <a:custGeom>
              <a:rect b="b" l="l" r="r" t="t"/>
              <a:pathLst>
                <a:path extrusionOk="0" h="2157" w="1904">
                  <a:moveTo>
                    <a:pt x="1269" y="635"/>
                  </a:moveTo>
                  <a:lnTo>
                    <a:pt x="1269" y="1522"/>
                  </a:lnTo>
                  <a:lnTo>
                    <a:pt x="635" y="1522"/>
                  </a:lnTo>
                  <a:lnTo>
                    <a:pt x="635" y="635"/>
                  </a:lnTo>
                  <a:close/>
                  <a:moveTo>
                    <a:pt x="318" y="0"/>
                  </a:moveTo>
                  <a:cubicBezTo>
                    <a:pt x="145" y="0"/>
                    <a:pt x="0" y="145"/>
                    <a:pt x="0" y="317"/>
                  </a:cubicBezTo>
                  <a:lnTo>
                    <a:pt x="0" y="1840"/>
                  </a:lnTo>
                  <a:cubicBezTo>
                    <a:pt x="0" y="2015"/>
                    <a:pt x="140" y="2157"/>
                    <a:pt x="318" y="2157"/>
                  </a:cubicBezTo>
                  <a:lnTo>
                    <a:pt x="1586" y="2157"/>
                  </a:lnTo>
                  <a:cubicBezTo>
                    <a:pt x="1761" y="2157"/>
                    <a:pt x="1903" y="2015"/>
                    <a:pt x="1903" y="1840"/>
                  </a:cubicBezTo>
                  <a:lnTo>
                    <a:pt x="1903" y="317"/>
                  </a:lnTo>
                  <a:cubicBezTo>
                    <a:pt x="1903" y="145"/>
                    <a:pt x="1761"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13"/>
            <p:cNvSpPr/>
            <p:nvPr/>
          </p:nvSpPr>
          <p:spPr>
            <a:xfrm>
              <a:off x="6102059" y="4120738"/>
              <a:ext cx="39075" cy="44267"/>
            </a:xfrm>
            <a:custGeom>
              <a:rect b="b" l="l" r="r" t="t"/>
              <a:pathLst>
                <a:path extrusionOk="0" h="2157" w="1904">
                  <a:moveTo>
                    <a:pt x="1269" y="635"/>
                  </a:moveTo>
                  <a:lnTo>
                    <a:pt x="1269" y="1522"/>
                  </a:lnTo>
                  <a:lnTo>
                    <a:pt x="635" y="1522"/>
                  </a:lnTo>
                  <a:lnTo>
                    <a:pt x="635" y="635"/>
                  </a:lnTo>
                  <a:close/>
                  <a:moveTo>
                    <a:pt x="318" y="0"/>
                  </a:moveTo>
                  <a:cubicBezTo>
                    <a:pt x="145" y="0"/>
                    <a:pt x="0" y="145"/>
                    <a:pt x="0" y="317"/>
                  </a:cubicBezTo>
                  <a:lnTo>
                    <a:pt x="0" y="1840"/>
                  </a:lnTo>
                  <a:cubicBezTo>
                    <a:pt x="0" y="2015"/>
                    <a:pt x="140" y="2157"/>
                    <a:pt x="318" y="2157"/>
                  </a:cubicBezTo>
                  <a:lnTo>
                    <a:pt x="1586" y="2157"/>
                  </a:lnTo>
                  <a:cubicBezTo>
                    <a:pt x="1761" y="2157"/>
                    <a:pt x="1903" y="2015"/>
                    <a:pt x="1903" y="1840"/>
                  </a:cubicBezTo>
                  <a:lnTo>
                    <a:pt x="1903" y="317"/>
                  </a:lnTo>
                  <a:cubicBezTo>
                    <a:pt x="1903" y="145"/>
                    <a:pt x="1761" y="0"/>
                    <a:pt x="1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3"/>
            <p:cNvSpPr/>
            <p:nvPr/>
          </p:nvSpPr>
          <p:spPr>
            <a:xfrm>
              <a:off x="6049993" y="4177995"/>
              <a:ext cx="39075" cy="44288"/>
            </a:xfrm>
            <a:custGeom>
              <a:rect b="b" l="l" r="r" t="t"/>
              <a:pathLst>
                <a:path extrusionOk="0" h="2158" w="1904">
                  <a:moveTo>
                    <a:pt x="1269" y="635"/>
                  </a:moveTo>
                  <a:lnTo>
                    <a:pt x="1269" y="1523"/>
                  </a:lnTo>
                  <a:lnTo>
                    <a:pt x="635" y="1523"/>
                  </a:lnTo>
                  <a:lnTo>
                    <a:pt x="635" y="635"/>
                  </a:lnTo>
                  <a:close/>
                  <a:moveTo>
                    <a:pt x="318" y="1"/>
                  </a:moveTo>
                  <a:cubicBezTo>
                    <a:pt x="145" y="1"/>
                    <a:pt x="0" y="146"/>
                    <a:pt x="0" y="318"/>
                  </a:cubicBezTo>
                  <a:lnTo>
                    <a:pt x="0" y="1840"/>
                  </a:lnTo>
                  <a:cubicBezTo>
                    <a:pt x="0" y="2015"/>
                    <a:pt x="140" y="2157"/>
                    <a:pt x="318" y="2157"/>
                  </a:cubicBezTo>
                  <a:lnTo>
                    <a:pt x="1586" y="2157"/>
                  </a:lnTo>
                  <a:cubicBezTo>
                    <a:pt x="1761" y="2157"/>
                    <a:pt x="1903" y="2015"/>
                    <a:pt x="1903" y="1840"/>
                  </a:cubicBezTo>
                  <a:lnTo>
                    <a:pt x="1903" y="318"/>
                  </a:lnTo>
                  <a:cubicBezTo>
                    <a:pt x="1903" y="146"/>
                    <a:pt x="1761"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3"/>
            <p:cNvSpPr/>
            <p:nvPr/>
          </p:nvSpPr>
          <p:spPr>
            <a:xfrm>
              <a:off x="6102059" y="4177995"/>
              <a:ext cx="39075" cy="44288"/>
            </a:xfrm>
            <a:custGeom>
              <a:rect b="b" l="l" r="r" t="t"/>
              <a:pathLst>
                <a:path extrusionOk="0" h="2158" w="1904">
                  <a:moveTo>
                    <a:pt x="1269" y="635"/>
                  </a:moveTo>
                  <a:lnTo>
                    <a:pt x="1269" y="1523"/>
                  </a:lnTo>
                  <a:lnTo>
                    <a:pt x="635" y="1523"/>
                  </a:lnTo>
                  <a:lnTo>
                    <a:pt x="635" y="635"/>
                  </a:lnTo>
                  <a:close/>
                  <a:moveTo>
                    <a:pt x="318" y="1"/>
                  </a:moveTo>
                  <a:cubicBezTo>
                    <a:pt x="145" y="1"/>
                    <a:pt x="0" y="146"/>
                    <a:pt x="0" y="318"/>
                  </a:cubicBezTo>
                  <a:lnTo>
                    <a:pt x="0" y="1840"/>
                  </a:lnTo>
                  <a:cubicBezTo>
                    <a:pt x="0" y="2015"/>
                    <a:pt x="140" y="2157"/>
                    <a:pt x="318" y="2157"/>
                  </a:cubicBezTo>
                  <a:lnTo>
                    <a:pt x="1586" y="2157"/>
                  </a:lnTo>
                  <a:cubicBezTo>
                    <a:pt x="1761" y="2157"/>
                    <a:pt x="1903" y="2015"/>
                    <a:pt x="1903" y="1840"/>
                  </a:cubicBezTo>
                  <a:lnTo>
                    <a:pt x="1903" y="318"/>
                  </a:lnTo>
                  <a:cubicBezTo>
                    <a:pt x="1903" y="146"/>
                    <a:pt x="1761" y="1"/>
                    <a:pt x="1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3"/>
            <p:cNvSpPr/>
            <p:nvPr/>
          </p:nvSpPr>
          <p:spPr>
            <a:xfrm>
              <a:off x="5992037" y="4028366"/>
              <a:ext cx="334291" cy="333183"/>
            </a:xfrm>
            <a:custGeom>
              <a:rect b="b" l="l" r="r" t="t"/>
              <a:pathLst>
                <a:path extrusionOk="0" h="16235" w="16289">
                  <a:moveTo>
                    <a:pt x="9167" y="5136"/>
                  </a:moveTo>
                  <a:lnTo>
                    <a:pt x="9167" y="6023"/>
                  </a:lnTo>
                  <a:lnTo>
                    <a:pt x="8533" y="6023"/>
                  </a:lnTo>
                  <a:lnTo>
                    <a:pt x="8533" y="5136"/>
                  </a:lnTo>
                  <a:close/>
                  <a:moveTo>
                    <a:pt x="9129" y="7926"/>
                  </a:moveTo>
                  <a:cubicBezTo>
                    <a:pt x="9126" y="7990"/>
                    <a:pt x="9124" y="8058"/>
                    <a:pt x="9124" y="8122"/>
                  </a:cubicBezTo>
                  <a:cubicBezTo>
                    <a:pt x="9124" y="8248"/>
                    <a:pt x="9129" y="8370"/>
                    <a:pt x="9147" y="8495"/>
                  </a:cubicBezTo>
                  <a:cubicBezTo>
                    <a:pt x="8997" y="8586"/>
                    <a:pt x="8857" y="8695"/>
                    <a:pt x="8733" y="8812"/>
                  </a:cubicBezTo>
                  <a:lnTo>
                    <a:pt x="8530" y="8812"/>
                  </a:lnTo>
                  <a:lnTo>
                    <a:pt x="8530" y="7926"/>
                  </a:lnTo>
                  <a:close/>
                  <a:moveTo>
                    <a:pt x="12117" y="5760"/>
                  </a:moveTo>
                  <a:cubicBezTo>
                    <a:pt x="13427" y="5760"/>
                    <a:pt x="14490" y="6828"/>
                    <a:pt x="14490" y="8134"/>
                  </a:cubicBezTo>
                  <a:cubicBezTo>
                    <a:pt x="14490" y="8294"/>
                    <a:pt x="14474" y="8456"/>
                    <a:pt x="14441" y="8614"/>
                  </a:cubicBezTo>
                  <a:cubicBezTo>
                    <a:pt x="14414" y="8758"/>
                    <a:pt x="14482" y="8903"/>
                    <a:pt x="14616" y="8966"/>
                  </a:cubicBezTo>
                  <a:cubicBezTo>
                    <a:pt x="15218" y="9253"/>
                    <a:pt x="15606" y="9865"/>
                    <a:pt x="15606" y="10532"/>
                  </a:cubicBezTo>
                  <a:cubicBezTo>
                    <a:pt x="15606" y="11486"/>
                    <a:pt x="14830" y="12259"/>
                    <a:pt x="13878" y="12259"/>
                  </a:cubicBezTo>
                  <a:cubicBezTo>
                    <a:pt x="13300" y="12259"/>
                    <a:pt x="12754" y="11965"/>
                    <a:pt x="12435" y="11486"/>
                  </a:cubicBezTo>
                  <a:lnTo>
                    <a:pt x="12435" y="10638"/>
                  </a:lnTo>
                  <a:lnTo>
                    <a:pt x="13602" y="9471"/>
                  </a:lnTo>
                  <a:cubicBezTo>
                    <a:pt x="13726" y="9347"/>
                    <a:pt x="13726" y="9149"/>
                    <a:pt x="13602" y="9025"/>
                  </a:cubicBezTo>
                  <a:cubicBezTo>
                    <a:pt x="13539" y="8963"/>
                    <a:pt x="13458" y="8932"/>
                    <a:pt x="13377" y="8932"/>
                  </a:cubicBezTo>
                  <a:cubicBezTo>
                    <a:pt x="13297" y="8932"/>
                    <a:pt x="13216" y="8963"/>
                    <a:pt x="13155" y="9025"/>
                  </a:cubicBezTo>
                  <a:lnTo>
                    <a:pt x="12435" y="9745"/>
                  </a:lnTo>
                  <a:lnTo>
                    <a:pt x="12435" y="8286"/>
                  </a:lnTo>
                  <a:cubicBezTo>
                    <a:pt x="12435" y="8111"/>
                    <a:pt x="12293" y="7969"/>
                    <a:pt x="12117" y="7969"/>
                  </a:cubicBezTo>
                  <a:cubicBezTo>
                    <a:pt x="11942" y="7969"/>
                    <a:pt x="11800" y="8111"/>
                    <a:pt x="11800" y="8286"/>
                  </a:cubicBezTo>
                  <a:lnTo>
                    <a:pt x="11800" y="9055"/>
                  </a:lnTo>
                  <a:lnTo>
                    <a:pt x="11257" y="8515"/>
                  </a:lnTo>
                  <a:cubicBezTo>
                    <a:pt x="11195" y="8453"/>
                    <a:pt x="11115" y="8422"/>
                    <a:pt x="11034" y="8422"/>
                  </a:cubicBezTo>
                  <a:cubicBezTo>
                    <a:pt x="10954" y="8422"/>
                    <a:pt x="10873" y="8453"/>
                    <a:pt x="10811" y="8515"/>
                  </a:cubicBezTo>
                  <a:cubicBezTo>
                    <a:pt x="10687" y="8637"/>
                    <a:pt x="10687" y="8837"/>
                    <a:pt x="10811" y="8961"/>
                  </a:cubicBezTo>
                  <a:lnTo>
                    <a:pt x="11800" y="9951"/>
                  </a:lnTo>
                  <a:lnTo>
                    <a:pt x="11800" y="10506"/>
                  </a:lnTo>
                  <a:lnTo>
                    <a:pt x="11800" y="11486"/>
                  </a:lnTo>
                  <a:cubicBezTo>
                    <a:pt x="11478" y="11965"/>
                    <a:pt x="10938" y="12259"/>
                    <a:pt x="10357" y="12259"/>
                  </a:cubicBezTo>
                  <a:cubicBezTo>
                    <a:pt x="9403" y="12259"/>
                    <a:pt x="8629" y="11481"/>
                    <a:pt x="8629" y="10529"/>
                  </a:cubicBezTo>
                  <a:cubicBezTo>
                    <a:pt x="8629" y="9865"/>
                    <a:pt x="9020" y="9253"/>
                    <a:pt x="9619" y="8966"/>
                  </a:cubicBezTo>
                  <a:cubicBezTo>
                    <a:pt x="9750" y="8903"/>
                    <a:pt x="9821" y="8761"/>
                    <a:pt x="9791" y="8614"/>
                  </a:cubicBezTo>
                  <a:cubicBezTo>
                    <a:pt x="9761" y="8456"/>
                    <a:pt x="9740" y="8294"/>
                    <a:pt x="9740" y="8132"/>
                  </a:cubicBezTo>
                  <a:cubicBezTo>
                    <a:pt x="9743" y="6828"/>
                    <a:pt x="10808" y="5760"/>
                    <a:pt x="12117" y="5760"/>
                  </a:cubicBezTo>
                  <a:close/>
                  <a:moveTo>
                    <a:pt x="11800" y="12384"/>
                  </a:moveTo>
                  <a:lnTo>
                    <a:pt x="11800" y="13804"/>
                  </a:lnTo>
                  <a:cubicBezTo>
                    <a:pt x="11613" y="13832"/>
                    <a:pt x="11433" y="13883"/>
                    <a:pt x="11260" y="13952"/>
                  </a:cubicBezTo>
                  <a:lnTo>
                    <a:pt x="11260" y="12696"/>
                  </a:lnTo>
                  <a:cubicBezTo>
                    <a:pt x="11455" y="12615"/>
                    <a:pt x="11635" y="12511"/>
                    <a:pt x="11800" y="12384"/>
                  </a:cubicBezTo>
                  <a:close/>
                  <a:moveTo>
                    <a:pt x="9073" y="12500"/>
                  </a:moveTo>
                  <a:cubicBezTo>
                    <a:pt x="9441" y="12741"/>
                    <a:pt x="9877" y="12881"/>
                    <a:pt x="10347" y="12881"/>
                  </a:cubicBezTo>
                  <a:cubicBezTo>
                    <a:pt x="10443" y="12881"/>
                    <a:pt x="10534" y="12873"/>
                    <a:pt x="10626" y="12861"/>
                  </a:cubicBezTo>
                  <a:lnTo>
                    <a:pt x="10626" y="14076"/>
                  </a:lnTo>
                  <a:lnTo>
                    <a:pt x="9073" y="14076"/>
                  </a:lnTo>
                  <a:lnTo>
                    <a:pt x="9073" y="12500"/>
                  </a:lnTo>
                  <a:close/>
                  <a:moveTo>
                    <a:pt x="5902" y="11098"/>
                  </a:moveTo>
                  <a:lnTo>
                    <a:pt x="5902" y="14078"/>
                  </a:lnTo>
                  <a:lnTo>
                    <a:pt x="3999" y="14078"/>
                  </a:lnTo>
                  <a:lnTo>
                    <a:pt x="3999" y="11098"/>
                  </a:lnTo>
                  <a:close/>
                  <a:moveTo>
                    <a:pt x="8068" y="11098"/>
                  </a:moveTo>
                  <a:cubicBezTo>
                    <a:pt x="8139" y="11387"/>
                    <a:pt x="8266" y="11656"/>
                    <a:pt x="8439" y="11894"/>
                  </a:cubicBezTo>
                  <a:lnTo>
                    <a:pt x="8439" y="14078"/>
                  </a:lnTo>
                  <a:lnTo>
                    <a:pt x="6536" y="14078"/>
                  </a:lnTo>
                  <a:lnTo>
                    <a:pt x="6536" y="11098"/>
                  </a:lnTo>
                  <a:close/>
                  <a:moveTo>
                    <a:pt x="10309" y="14713"/>
                  </a:moveTo>
                  <a:cubicBezTo>
                    <a:pt x="10136" y="14977"/>
                    <a:pt x="10014" y="15278"/>
                    <a:pt x="9966" y="15601"/>
                  </a:cubicBezTo>
                  <a:lnTo>
                    <a:pt x="637" y="15601"/>
                  </a:lnTo>
                  <a:lnTo>
                    <a:pt x="637" y="14713"/>
                  </a:lnTo>
                  <a:close/>
                  <a:moveTo>
                    <a:pt x="12117" y="14380"/>
                  </a:moveTo>
                  <a:cubicBezTo>
                    <a:pt x="12605" y="14380"/>
                    <a:pt x="13054" y="14606"/>
                    <a:pt x="13348" y="14994"/>
                  </a:cubicBezTo>
                  <a:cubicBezTo>
                    <a:pt x="13409" y="15077"/>
                    <a:pt x="13504" y="15122"/>
                    <a:pt x="13602" y="15122"/>
                  </a:cubicBezTo>
                  <a:cubicBezTo>
                    <a:pt x="13653" y="15122"/>
                    <a:pt x="13706" y="15110"/>
                    <a:pt x="13754" y="15083"/>
                  </a:cubicBezTo>
                  <a:cubicBezTo>
                    <a:pt x="13893" y="15010"/>
                    <a:pt x="14051" y="14966"/>
                    <a:pt x="14211" y="14966"/>
                  </a:cubicBezTo>
                  <a:cubicBezTo>
                    <a:pt x="14622" y="14966"/>
                    <a:pt x="14977" y="15233"/>
                    <a:pt x="15109" y="15601"/>
                  </a:cubicBezTo>
                  <a:lnTo>
                    <a:pt x="10611" y="15601"/>
                  </a:lnTo>
                  <a:cubicBezTo>
                    <a:pt x="10758" y="14903"/>
                    <a:pt x="11374" y="14380"/>
                    <a:pt x="12117" y="14380"/>
                  </a:cubicBezTo>
                  <a:close/>
                  <a:moveTo>
                    <a:pt x="1553" y="1"/>
                  </a:moveTo>
                  <a:cubicBezTo>
                    <a:pt x="1378" y="1"/>
                    <a:pt x="1236" y="145"/>
                    <a:pt x="1236" y="318"/>
                  </a:cubicBezTo>
                  <a:lnTo>
                    <a:pt x="1236" y="6082"/>
                  </a:lnTo>
                  <a:cubicBezTo>
                    <a:pt x="1236" y="6239"/>
                    <a:pt x="1350" y="6381"/>
                    <a:pt x="1505" y="6404"/>
                  </a:cubicBezTo>
                  <a:cubicBezTo>
                    <a:pt x="1521" y="6406"/>
                    <a:pt x="1537" y="6407"/>
                    <a:pt x="1552" y="6407"/>
                  </a:cubicBezTo>
                  <a:cubicBezTo>
                    <a:pt x="1729" y="6407"/>
                    <a:pt x="1870" y="6265"/>
                    <a:pt x="1870" y="6089"/>
                  </a:cubicBezTo>
                  <a:lnTo>
                    <a:pt x="1870" y="635"/>
                  </a:lnTo>
                  <a:lnTo>
                    <a:pt x="10623" y="635"/>
                  </a:lnTo>
                  <a:lnTo>
                    <a:pt x="10623" y="5506"/>
                  </a:lnTo>
                  <a:cubicBezTo>
                    <a:pt x="10293" y="5691"/>
                    <a:pt x="10004" y="5940"/>
                    <a:pt x="9768" y="6226"/>
                  </a:cubicBezTo>
                  <a:lnTo>
                    <a:pt x="9768" y="4821"/>
                  </a:lnTo>
                  <a:cubicBezTo>
                    <a:pt x="9768" y="4648"/>
                    <a:pt x="9624" y="4504"/>
                    <a:pt x="9451" y="4504"/>
                  </a:cubicBezTo>
                  <a:lnTo>
                    <a:pt x="8213" y="4504"/>
                  </a:lnTo>
                  <a:cubicBezTo>
                    <a:pt x="8038" y="4504"/>
                    <a:pt x="7896" y="4648"/>
                    <a:pt x="7896" y="4821"/>
                  </a:cubicBezTo>
                  <a:lnTo>
                    <a:pt x="7896" y="6343"/>
                  </a:lnTo>
                  <a:cubicBezTo>
                    <a:pt x="7896" y="6518"/>
                    <a:pt x="8038" y="6660"/>
                    <a:pt x="8213" y="6660"/>
                  </a:cubicBezTo>
                  <a:lnTo>
                    <a:pt x="9504" y="6660"/>
                  </a:lnTo>
                  <a:cubicBezTo>
                    <a:pt x="9393" y="6861"/>
                    <a:pt x="9304" y="7074"/>
                    <a:pt x="9238" y="7295"/>
                  </a:cubicBezTo>
                  <a:lnTo>
                    <a:pt x="8213" y="7295"/>
                  </a:lnTo>
                  <a:cubicBezTo>
                    <a:pt x="8038" y="7295"/>
                    <a:pt x="7896" y="7439"/>
                    <a:pt x="7896" y="7612"/>
                  </a:cubicBezTo>
                  <a:lnTo>
                    <a:pt x="7896" y="9134"/>
                  </a:lnTo>
                  <a:cubicBezTo>
                    <a:pt x="7896" y="9309"/>
                    <a:pt x="8038" y="9451"/>
                    <a:pt x="8213" y="9451"/>
                  </a:cubicBezTo>
                  <a:lnTo>
                    <a:pt x="8264" y="9451"/>
                  </a:lnTo>
                  <a:cubicBezTo>
                    <a:pt x="8106" y="9763"/>
                    <a:pt x="8018" y="10108"/>
                    <a:pt x="8008" y="10466"/>
                  </a:cubicBezTo>
                  <a:lnTo>
                    <a:pt x="3679" y="10466"/>
                  </a:lnTo>
                  <a:cubicBezTo>
                    <a:pt x="3504" y="10466"/>
                    <a:pt x="3362" y="10610"/>
                    <a:pt x="3362" y="10783"/>
                  </a:cubicBezTo>
                  <a:lnTo>
                    <a:pt x="3362" y="14081"/>
                  </a:lnTo>
                  <a:lnTo>
                    <a:pt x="1870" y="14081"/>
                  </a:lnTo>
                  <a:lnTo>
                    <a:pt x="1870" y="8634"/>
                  </a:lnTo>
                  <a:cubicBezTo>
                    <a:pt x="1870" y="8477"/>
                    <a:pt x="1756" y="8332"/>
                    <a:pt x="1602" y="8312"/>
                  </a:cubicBezTo>
                  <a:cubicBezTo>
                    <a:pt x="1584" y="8309"/>
                    <a:pt x="1568" y="8308"/>
                    <a:pt x="1551" y="8308"/>
                  </a:cubicBezTo>
                  <a:cubicBezTo>
                    <a:pt x="1376" y="8308"/>
                    <a:pt x="1236" y="8450"/>
                    <a:pt x="1236" y="8624"/>
                  </a:cubicBezTo>
                  <a:lnTo>
                    <a:pt x="1236" y="14078"/>
                  </a:lnTo>
                  <a:lnTo>
                    <a:pt x="318" y="14078"/>
                  </a:lnTo>
                  <a:cubicBezTo>
                    <a:pt x="143" y="14078"/>
                    <a:pt x="1" y="14223"/>
                    <a:pt x="1" y="14396"/>
                  </a:cubicBezTo>
                  <a:lnTo>
                    <a:pt x="1" y="15918"/>
                  </a:lnTo>
                  <a:cubicBezTo>
                    <a:pt x="1" y="16093"/>
                    <a:pt x="143" y="16235"/>
                    <a:pt x="318" y="16235"/>
                  </a:cubicBezTo>
                  <a:lnTo>
                    <a:pt x="15477" y="16235"/>
                  </a:lnTo>
                  <a:cubicBezTo>
                    <a:pt x="15649" y="16235"/>
                    <a:pt x="15794" y="16095"/>
                    <a:pt x="15794" y="15923"/>
                  </a:cubicBezTo>
                  <a:cubicBezTo>
                    <a:pt x="15796" y="15048"/>
                    <a:pt x="15086" y="14332"/>
                    <a:pt x="14211" y="14332"/>
                  </a:cubicBezTo>
                  <a:cubicBezTo>
                    <a:pt x="14033" y="14332"/>
                    <a:pt x="13858" y="14360"/>
                    <a:pt x="13690" y="14421"/>
                  </a:cubicBezTo>
                  <a:cubicBezTo>
                    <a:pt x="13353" y="14066"/>
                    <a:pt x="12917" y="13843"/>
                    <a:pt x="12435" y="13772"/>
                  </a:cubicBezTo>
                  <a:lnTo>
                    <a:pt x="12435" y="12389"/>
                  </a:lnTo>
                  <a:cubicBezTo>
                    <a:pt x="12846" y="12703"/>
                    <a:pt x="13361" y="12884"/>
                    <a:pt x="13893" y="12884"/>
                  </a:cubicBezTo>
                  <a:cubicBezTo>
                    <a:pt x="15213" y="12884"/>
                    <a:pt x="16288" y="11826"/>
                    <a:pt x="16288" y="10522"/>
                  </a:cubicBezTo>
                  <a:cubicBezTo>
                    <a:pt x="16288" y="9692"/>
                    <a:pt x="15839" y="8923"/>
                    <a:pt x="15134" y="8497"/>
                  </a:cubicBezTo>
                  <a:cubicBezTo>
                    <a:pt x="15149" y="8375"/>
                    <a:pt x="15154" y="8248"/>
                    <a:pt x="15154" y="8124"/>
                  </a:cubicBezTo>
                  <a:cubicBezTo>
                    <a:pt x="15154" y="6465"/>
                    <a:pt x="13789" y="5118"/>
                    <a:pt x="12110" y="5118"/>
                  </a:cubicBezTo>
                  <a:cubicBezTo>
                    <a:pt x="11816" y="5118"/>
                    <a:pt x="11531" y="5158"/>
                    <a:pt x="11257" y="5237"/>
                  </a:cubicBezTo>
                  <a:lnTo>
                    <a:pt x="11257" y="318"/>
                  </a:lnTo>
                  <a:cubicBezTo>
                    <a:pt x="11257" y="145"/>
                    <a:pt x="11115" y="1"/>
                    <a:pt x="10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3"/>
            <p:cNvSpPr/>
            <p:nvPr/>
          </p:nvSpPr>
          <p:spPr>
            <a:xfrm>
              <a:off x="6017711" y="4173049"/>
              <a:ext cx="13032" cy="13052"/>
            </a:xfrm>
            <a:custGeom>
              <a:rect b="b" l="l" r="r" t="t"/>
              <a:pathLst>
                <a:path extrusionOk="0" h="636" w="635">
                  <a:moveTo>
                    <a:pt x="318" y="1"/>
                  </a:moveTo>
                  <a:cubicBezTo>
                    <a:pt x="231" y="1"/>
                    <a:pt x="153" y="36"/>
                    <a:pt x="94" y="95"/>
                  </a:cubicBezTo>
                  <a:cubicBezTo>
                    <a:pt x="33" y="151"/>
                    <a:pt x="0" y="232"/>
                    <a:pt x="0" y="318"/>
                  </a:cubicBezTo>
                  <a:cubicBezTo>
                    <a:pt x="0" y="404"/>
                    <a:pt x="36" y="483"/>
                    <a:pt x="94" y="544"/>
                  </a:cubicBezTo>
                  <a:cubicBezTo>
                    <a:pt x="153" y="605"/>
                    <a:pt x="236" y="635"/>
                    <a:pt x="318" y="635"/>
                  </a:cubicBezTo>
                  <a:cubicBezTo>
                    <a:pt x="401" y="635"/>
                    <a:pt x="482" y="602"/>
                    <a:pt x="543" y="544"/>
                  </a:cubicBezTo>
                  <a:cubicBezTo>
                    <a:pt x="604" y="488"/>
                    <a:pt x="635" y="404"/>
                    <a:pt x="635" y="318"/>
                  </a:cubicBezTo>
                  <a:cubicBezTo>
                    <a:pt x="635" y="232"/>
                    <a:pt x="602" y="153"/>
                    <a:pt x="543" y="95"/>
                  </a:cubicBezTo>
                  <a:cubicBezTo>
                    <a:pt x="488" y="34"/>
                    <a:pt x="404"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113"/>
          <p:cNvGrpSpPr/>
          <p:nvPr/>
        </p:nvGrpSpPr>
        <p:grpSpPr>
          <a:xfrm>
            <a:off x="6544359" y="4028386"/>
            <a:ext cx="333347" cy="333162"/>
            <a:chOff x="6544359" y="4028386"/>
            <a:chExt cx="333347" cy="333162"/>
          </a:xfrm>
        </p:grpSpPr>
        <p:sp>
          <p:nvSpPr>
            <p:cNvPr id="4634" name="Google Shape;4634;p113"/>
            <p:cNvSpPr/>
            <p:nvPr/>
          </p:nvSpPr>
          <p:spPr>
            <a:xfrm>
              <a:off x="6544359" y="4028386"/>
              <a:ext cx="333347" cy="333162"/>
            </a:xfrm>
            <a:custGeom>
              <a:rect b="b" l="l" r="r" t="t"/>
              <a:pathLst>
                <a:path extrusionOk="0" h="16234" w="16243">
                  <a:moveTo>
                    <a:pt x="8127" y="631"/>
                  </a:moveTo>
                  <a:cubicBezTo>
                    <a:pt x="9659" y="631"/>
                    <a:pt x="10902" y="1874"/>
                    <a:pt x="10917" y="3407"/>
                  </a:cubicBezTo>
                  <a:lnTo>
                    <a:pt x="10917" y="3597"/>
                  </a:lnTo>
                  <a:lnTo>
                    <a:pt x="9309" y="2666"/>
                  </a:lnTo>
                  <a:cubicBezTo>
                    <a:pt x="9259" y="2636"/>
                    <a:pt x="9204" y="2621"/>
                    <a:pt x="9150" y="2621"/>
                  </a:cubicBezTo>
                  <a:cubicBezTo>
                    <a:pt x="9058" y="2621"/>
                    <a:pt x="8967" y="2661"/>
                    <a:pt x="8905" y="2735"/>
                  </a:cubicBezTo>
                  <a:cubicBezTo>
                    <a:pt x="8319" y="3435"/>
                    <a:pt x="7459" y="3836"/>
                    <a:pt x="6546" y="3838"/>
                  </a:cubicBezTo>
                  <a:lnTo>
                    <a:pt x="5364" y="3838"/>
                  </a:lnTo>
                  <a:lnTo>
                    <a:pt x="5364" y="3427"/>
                  </a:lnTo>
                  <a:lnTo>
                    <a:pt x="5351" y="3427"/>
                  </a:lnTo>
                  <a:lnTo>
                    <a:pt x="5351" y="3422"/>
                  </a:lnTo>
                  <a:cubicBezTo>
                    <a:pt x="5351" y="1874"/>
                    <a:pt x="6594" y="631"/>
                    <a:pt x="8127" y="631"/>
                  </a:cubicBezTo>
                  <a:close/>
                  <a:moveTo>
                    <a:pt x="9195" y="3341"/>
                  </a:moveTo>
                  <a:lnTo>
                    <a:pt x="10884" y="4333"/>
                  </a:lnTo>
                  <a:lnTo>
                    <a:pt x="10884" y="5431"/>
                  </a:lnTo>
                  <a:cubicBezTo>
                    <a:pt x="10884" y="6898"/>
                    <a:pt x="9755" y="8138"/>
                    <a:pt x="8289" y="8230"/>
                  </a:cubicBezTo>
                  <a:cubicBezTo>
                    <a:pt x="8229" y="8233"/>
                    <a:pt x="8169" y="8235"/>
                    <a:pt x="8110" y="8235"/>
                  </a:cubicBezTo>
                  <a:cubicBezTo>
                    <a:pt x="6580" y="8235"/>
                    <a:pt x="5336" y="6991"/>
                    <a:pt x="5336" y="5462"/>
                  </a:cubicBezTo>
                  <a:lnTo>
                    <a:pt x="5336" y="4470"/>
                  </a:lnTo>
                  <a:lnTo>
                    <a:pt x="6528" y="4470"/>
                  </a:lnTo>
                  <a:cubicBezTo>
                    <a:pt x="7540" y="4470"/>
                    <a:pt x="8497" y="4061"/>
                    <a:pt x="9195" y="3341"/>
                  </a:cubicBezTo>
                  <a:close/>
                  <a:moveTo>
                    <a:pt x="9930" y="8349"/>
                  </a:moveTo>
                  <a:lnTo>
                    <a:pt x="9930" y="9881"/>
                  </a:lnTo>
                  <a:lnTo>
                    <a:pt x="8545" y="8844"/>
                  </a:lnTo>
                  <a:cubicBezTo>
                    <a:pt x="9050" y="8780"/>
                    <a:pt x="9519" y="8608"/>
                    <a:pt x="9930" y="8349"/>
                  </a:cubicBezTo>
                  <a:close/>
                  <a:moveTo>
                    <a:pt x="6315" y="8349"/>
                  </a:moveTo>
                  <a:cubicBezTo>
                    <a:pt x="6729" y="8608"/>
                    <a:pt x="7198" y="8780"/>
                    <a:pt x="7700" y="8844"/>
                  </a:cubicBezTo>
                  <a:lnTo>
                    <a:pt x="6315" y="9884"/>
                  </a:lnTo>
                  <a:lnTo>
                    <a:pt x="6315" y="8349"/>
                  </a:lnTo>
                  <a:close/>
                  <a:moveTo>
                    <a:pt x="8124" y="9316"/>
                  </a:moveTo>
                  <a:lnTo>
                    <a:pt x="8814" y="9833"/>
                  </a:lnTo>
                  <a:lnTo>
                    <a:pt x="8505" y="10399"/>
                  </a:lnTo>
                  <a:lnTo>
                    <a:pt x="7743" y="10399"/>
                  </a:lnTo>
                  <a:lnTo>
                    <a:pt x="7431" y="9833"/>
                  </a:lnTo>
                  <a:lnTo>
                    <a:pt x="8124" y="9316"/>
                  </a:lnTo>
                  <a:close/>
                  <a:moveTo>
                    <a:pt x="8421" y="11033"/>
                  </a:moveTo>
                  <a:lnTo>
                    <a:pt x="9146" y="15600"/>
                  </a:lnTo>
                  <a:lnTo>
                    <a:pt x="7099" y="15600"/>
                  </a:lnTo>
                  <a:lnTo>
                    <a:pt x="7825" y="11033"/>
                  </a:lnTo>
                  <a:close/>
                  <a:moveTo>
                    <a:pt x="10565" y="8894"/>
                  </a:moveTo>
                  <a:lnTo>
                    <a:pt x="14669" y="10444"/>
                  </a:lnTo>
                  <a:cubicBezTo>
                    <a:pt x="15240" y="10660"/>
                    <a:pt x="15608" y="11142"/>
                    <a:pt x="15608" y="11667"/>
                  </a:cubicBezTo>
                  <a:lnTo>
                    <a:pt x="15608" y="15600"/>
                  </a:lnTo>
                  <a:lnTo>
                    <a:pt x="13705" y="15600"/>
                  </a:lnTo>
                  <a:lnTo>
                    <a:pt x="13705" y="12144"/>
                  </a:lnTo>
                  <a:cubicBezTo>
                    <a:pt x="13705" y="11969"/>
                    <a:pt x="13561" y="11827"/>
                    <a:pt x="13388" y="11827"/>
                  </a:cubicBezTo>
                  <a:cubicBezTo>
                    <a:pt x="13213" y="11827"/>
                    <a:pt x="13071" y="11969"/>
                    <a:pt x="13071" y="12144"/>
                  </a:cubicBezTo>
                  <a:lnTo>
                    <a:pt x="13071" y="15600"/>
                  </a:lnTo>
                  <a:lnTo>
                    <a:pt x="9788" y="15600"/>
                  </a:lnTo>
                  <a:lnTo>
                    <a:pt x="9020" y="10779"/>
                  </a:lnTo>
                  <a:lnTo>
                    <a:pt x="9324" y="10221"/>
                  </a:lnTo>
                  <a:lnTo>
                    <a:pt x="10057" y="10769"/>
                  </a:lnTo>
                  <a:cubicBezTo>
                    <a:pt x="10116" y="10812"/>
                    <a:pt x="10181" y="10833"/>
                    <a:pt x="10247" y="10833"/>
                  </a:cubicBezTo>
                  <a:cubicBezTo>
                    <a:pt x="10296" y="10833"/>
                    <a:pt x="10346" y="10825"/>
                    <a:pt x="10390" y="10800"/>
                  </a:cubicBezTo>
                  <a:cubicBezTo>
                    <a:pt x="10499" y="10744"/>
                    <a:pt x="10565" y="10635"/>
                    <a:pt x="10565" y="10516"/>
                  </a:cubicBezTo>
                  <a:lnTo>
                    <a:pt x="10565" y="8894"/>
                  </a:lnTo>
                  <a:close/>
                  <a:moveTo>
                    <a:pt x="8111" y="0"/>
                  </a:moveTo>
                  <a:cubicBezTo>
                    <a:pt x="6231" y="0"/>
                    <a:pt x="4702" y="1528"/>
                    <a:pt x="4702" y="3409"/>
                  </a:cubicBezTo>
                  <a:lnTo>
                    <a:pt x="4702" y="5464"/>
                  </a:lnTo>
                  <a:cubicBezTo>
                    <a:pt x="4702" y="6388"/>
                    <a:pt x="5074" y="7225"/>
                    <a:pt x="5683" y="7839"/>
                  </a:cubicBezTo>
                  <a:lnTo>
                    <a:pt x="5683" y="8217"/>
                  </a:lnTo>
                  <a:lnTo>
                    <a:pt x="4387" y="8699"/>
                  </a:lnTo>
                  <a:cubicBezTo>
                    <a:pt x="4219" y="8762"/>
                    <a:pt x="4136" y="8943"/>
                    <a:pt x="4199" y="9107"/>
                  </a:cubicBezTo>
                  <a:cubicBezTo>
                    <a:pt x="4247" y="9234"/>
                    <a:pt x="4372" y="9316"/>
                    <a:pt x="4501" y="9316"/>
                  </a:cubicBezTo>
                  <a:cubicBezTo>
                    <a:pt x="4539" y="9316"/>
                    <a:pt x="4577" y="9308"/>
                    <a:pt x="4615" y="9295"/>
                  </a:cubicBezTo>
                  <a:lnTo>
                    <a:pt x="5683" y="8899"/>
                  </a:lnTo>
                  <a:lnTo>
                    <a:pt x="5683" y="10523"/>
                  </a:lnTo>
                  <a:cubicBezTo>
                    <a:pt x="5683" y="10642"/>
                    <a:pt x="5754" y="10754"/>
                    <a:pt x="5861" y="10805"/>
                  </a:cubicBezTo>
                  <a:cubicBezTo>
                    <a:pt x="5906" y="10827"/>
                    <a:pt x="5956" y="10838"/>
                    <a:pt x="6005" y="10838"/>
                  </a:cubicBezTo>
                  <a:cubicBezTo>
                    <a:pt x="6074" y="10838"/>
                    <a:pt x="6143" y="10817"/>
                    <a:pt x="6201" y="10777"/>
                  </a:cubicBezTo>
                  <a:lnTo>
                    <a:pt x="6947" y="10229"/>
                  </a:lnTo>
                  <a:lnTo>
                    <a:pt x="7256" y="10787"/>
                  </a:lnTo>
                  <a:lnTo>
                    <a:pt x="6477" y="15607"/>
                  </a:lnTo>
                  <a:lnTo>
                    <a:pt x="3177" y="15607"/>
                  </a:lnTo>
                  <a:lnTo>
                    <a:pt x="3177" y="12154"/>
                  </a:lnTo>
                  <a:cubicBezTo>
                    <a:pt x="3177" y="11995"/>
                    <a:pt x="3065" y="11853"/>
                    <a:pt x="2905" y="11830"/>
                  </a:cubicBezTo>
                  <a:cubicBezTo>
                    <a:pt x="2890" y="11827"/>
                    <a:pt x="2874" y="11826"/>
                    <a:pt x="2859" y="11826"/>
                  </a:cubicBezTo>
                  <a:cubicBezTo>
                    <a:pt x="2684" y="11826"/>
                    <a:pt x="2543" y="11969"/>
                    <a:pt x="2543" y="12144"/>
                  </a:cubicBezTo>
                  <a:lnTo>
                    <a:pt x="2543" y="15600"/>
                  </a:lnTo>
                  <a:lnTo>
                    <a:pt x="640" y="15600"/>
                  </a:lnTo>
                  <a:lnTo>
                    <a:pt x="640" y="11667"/>
                  </a:lnTo>
                  <a:cubicBezTo>
                    <a:pt x="640" y="11142"/>
                    <a:pt x="1008" y="10660"/>
                    <a:pt x="1578" y="10444"/>
                  </a:cubicBezTo>
                  <a:lnTo>
                    <a:pt x="2256" y="10186"/>
                  </a:lnTo>
                  <a:cubicBezTo>
                    <a:pt x="2421" y="10122"/>
                    <a:pt x="2504" y="9942"/>
                    <a:pt x="2441" y="9777"/>
                  </a:cubicBezTo>
                  <a:cubicBezTo>
                    <a:pt x="2392" y="9650"/>
                    <a:pt x="2273" y="9573"/>
                    <a:pt x="2145" y="9573"/>
                  </a:cubicBezTo>
                  <a:cubicBezTo>
                    <a:pt x="2107" y="9573"/>
                    <a:pt x="2068" y="9580"/>
                    <a:pt x="2030" y="9595"/>
                  </a:cubicBezTo>
                  <a:lnTo>
                    <a:pt x="1353" y="9851"/>
                  </a:lnTo>
                  <a:cubicBezTo>
                    <a:pt x="531" y="10163"/>
                    <a:pt x="0" y="10876"/>
                    <a:pt x="0" y="11667"/>
                  </a:cubicBezTo>
                  <a:lnTo>
                    <a:pt x="0" y="15917"/>
                  </a:lnTo>
                  <a:cubicBezTo>
                    <a:pt x="0" y="16092"/>
                    <a:pt x="145" y="16234"/>
                    <a:pt x="318" y="16234"/>
                  </a:cubicBezTo>
                  <a:lnTo>
                    <a:pt x="15918" y="16234"/>
                  </a:lnTo>
                  <a:cubicBezTo>
                    <a:pt x="16093" y="16234"/>
                    <a:pt x="16235" y="16092"/>
                    <a:pt x="16235" y="15917"/>
                  </a:cubicBezTo>
                  <a:lnTo>
                    <a:pt x="16235" y="11667"/>
                  </a:lnTo>
                  <a:cubicBezTo>
                    <a:pt x="16242" y="10876"/>
                    <a:pt x="15712" y="10163"/>
                    <a:pt x="14893" y="9851"/>
                  </a:cubicBezTo>
                  <a:lnTo>
                    <a:pt x="10567" y="8214"/>
                  </a:lnTo>
                  <a:lnTo>
                    <a:pt x="10567" y="7819"/>
                  </a:lnTo>
                  <a:cubicBezTo>
                    <a:pt x="11158" y="7212"/>
                    <a:pt x="11519" y="6388"/>
                    <a:pt x="11519" y="5480"/>
                  </a:cubicBezTo>
                  <a:lnTo>
                    <a:pt x="11519" y="3442"/>
                  </a:lnTo>
                  <a:cubicBezTo>
                    <a:pt x="11519" y="1621"/>
                    <a:pt x="10105" y="96"/>
                    <a:pt x="8291" y="5"/>
                  </a:cubicBezTo>
                  <a:cubicBezTo>
                    <a:pt x="8231" y="2"/>
                    <a:pt x="8171" y="0"/>
                    <a:pt x="8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3"/>
            <p:cNvSpPr/>
            <p:nvPr/>
          </p:nvSpPr>
          <p:spPr>
            <a:xfrm>
              <a:off x="6693681" y="4161413"/>
              <a:ext cx="35011" cy="17280"/>
            </a:xfrm>
            <a:custGeom>
              <a:rect b="b" l="l" r="r" t="t"/>
              <a:pathLst>
                <a:path extrusionOk="0" h="842" w="1706">
                  <a:moveTo>
                    <a:pt x="347" y="0"/>
                  </a:moveTo>
                  <a:cubicBezTo>
                    <a:pt x="266" y="0"/>
                    <a:pt x="185" y="31"/>
                    <a:pt x="122" y="94"/>
                  </a:cubicBezTo>
                  <a:cubicBezTo>
                    <a:pt x="1" y="215"/>
                    <a:pt x="1" y="416"/>
                    <a:pt x="122" y="540"/>
                  </a:cubicBezTo>
                  <a:cubicBezTo>
                    <a:pt x="323" y="740"/>
                    <a:pt x="587" y="842"/>
                    <a:pt x="853" y="842"/>
                  </a:cubicBezTo>
                  <a:cubicBezTo>
                    <a:pt x="1117" y="842"/>
                    <a:pt x="1383" y="740"/>
                    <a:pt x="1584" y="540"/>
                  </a:cubicBezTo>
                  <a:cubicBezTo>
                    <a:pt x="1705" y="416"/>
                    <a:pt x="1705" y="218"/>
                    <a:pt x="1584" y="94"/>
                  </a:cubicBezTo>
                  <a:cubicBezTo>
                    <a:pt x="1522" y="31"/>
                    <a:pt x="1440" y="0"/>
                    <a:pt x="1359" y="0"/>
                  </a:cubicBezTo>
                  <a:cubicBezTo>
                    <a:pt x="1278" y="0"/>
                    <a:pt x="1197" y="31"/>
                    <a:pt x="1135" y="94"/>
                  </a:cubicBezTo>
                  <a:cubicBezTo>
                    <a:pt x="1057" y="171"/>
                    <a:pt x="955" y="210"/>
                    <a:pt x="853" y="210"/>
                  </a:cubicBezTo>
                  <a:cubicBezTo>
                    <a:pt x="751" y="210"/>
                    <a:pt x="649" y="171"/>
                    <a:pt x="571" y="94"/>
                  </a:cubicBezTo>
                  <a:cubicBezTo>
                    <a:pt x="509" y="31"/>
                    <a:pt x="42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13"/>
            <p:cNvSpPr/>
            <p:nvPr/>
          </p:nvSpPr>
          <p:spPr>
            <a:xfrm>
              <a:off x="6606255" y="4215654"/>
              <a:ext cx="13052" cy="13032"/>
            </a:xfrm>
            <a:custGeom>
              <a:rect b="b" l="l" r="r" t="t"/>
              <a:pathLst>
                <a:path extrusionOk="0" h="635" w="636">
                  <a:moveTo>
                    <a:pt x="318" y="0"/>
                  </a:moveTo>
                  <a:cubicBezTo>
                    <a:pt x="232" y="0"/>
                    <a:pt x="153" y="36"/>
                    <a:pt x="92" y="92"/>
                  </a:cubicBezTo>
                  <a:cubicBezTo>
                    <a:pt x="31" y="147"/>
                    <a:pt x="1" y="231"/>
                    <a:pt x="1" y="317"/>
                  </a:cubicBezTo>
                  <a:cubicBezTo>
                    <a:pt x="1" y="399"/>
                    <a:pt x="36" y="482"/>
                    <a:pt x="92" y="543"/>
                  </a:cubicBezTo>
                  <a:cubicBezTo>
                    <a:pt x="153" y="599"/>
                    <a:pt x="237" y="635"/>
                    <a:pt x="318" y="635"/>
                  </a:cubicBezTo>
                  <a:cubicBezTo>
                    <a:pt x="402" y="635"/>
                    <a:pt x="483" y="599"/>
                    <a:pt x="544" y="543"/>
                  </a:cubicBezTo>
                  <a:cubicBezTo>
                    <a:pt x="605" y="482"/>
                    <a:pt x="635" y="404"/>
                    <a:pt x="635" y="317"/>
                  </a:cubicBezTo>
                  <a:cubicBezTo>
                    <a:pt x="635" y="234"/>
                    <a:pt x="600" y="152"/>
                    <a:pt x="544" y="92"/>
                  </a:cubicBezTo>
                  <a:cubicBezTo>
                    <a:pt x="483" y="31"/>
                    <a:pt x="404"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7" name="Google Shape;4637;p113"/>
          <p:cNvSpPr/>
          <p:nvPr/>
        </p:nvSpPr>
        <p:spPr>
          <a:xfrm>
            <a:off x="7082931" y="4054409"/>
            <a:ext cx="309808" cy="281056"/>
          </a:xfrm>
          <a:custGeom>
            <a:rect b="b" l="l" r="r" t="t"/>
            <a:pathLst>
              <a:path extrusionOk="0" h="13695" w="15096">
                <a:moveTo>
                  <a:pt x="13221" y="4437"/>
                </a:moveTo>
                <a:lnTo>
                  <a:pt x="14284" y="5308"/>
                </a:lnTo>
                <a:lnTo>
                  <a:pt x="13221" y="6114"/>
                </a:lnTo>
                <a:lnTo>
                  <a:pt x="13221" y="4437"/>
                </a:lnTo>
                <a:close/>
                <a:moveTo>
                  <a:pt x="3644" y="4437"/>
                </a:moveTo>
                <a:lnTo>
                  <a:pt x="3644" y="6117"/>
                </a:lnTo>
                <a:lnTo>
                  <a:pt x="2581" y="5308"/>
                </a:lnTo>
                <a:lnTo>
                  <a:pt x="3644" y="4437"/>
                </a:lnTo>
                <a:close/>
                <a:moveTo>
                  <a:pt x="2408" y="5977"/>
                </a:moveTo>
                <a:lnTo>
                  <a:pt x="6158" y="8831"/>
                </a:lnTo>
                <a:lnTo>
                  <a:pt x="2408" y="12581"/>
                </a:lnTo>
                <a:lnTo>
                  <a:pt x="2408" y="5977"/>
                </a:lnTo>
                <a:close/>
                <a:moveTo>
                  <a:pt x="14459" y="5977"/>
                </a:moveTo>
                <a:lnTo>
                  <a:pt x="14459" y="12581"/>
                </a:lnTo>
                <a:lnTo>
                  <a:pt x="10707" y="8831"/>
                </a:lnTo>
                <a:lnTo>
                  <a:pt x="14459" y="5977"/>
                </a:lnTo>
                <a:close/>
                <a:moveTo>
                  <a:pt x="10199" y="9217"/>
                </a:moveTo>
                <a:lnTo>
                  <a:pt x="14045" y="13063"/>
                </a:lnTo>
                <a:lnTo>
                  <a:pt x="2827" y="13063"/>
                </a:lnTo>
                <a:lnTo>
                  <a:pt x="6673" y="9217"/>
                </a:lnTo>
                <a:lnTo>
                  <a:pt x="8246" y="10412"/>
                </a:lnTo>
                <a:cubicBezTo>
                  <a:pt x="8296" y="10453"/>
                  <a:pt x="8367" y="10475"/>
                  <a:pt x="8433" y="10475"/>
                </a:cubicBezTo>
                <a:cubicBezTo>
                  <a:pt x="8499" y="10475"/>
                  <a:pt x="8568" y="10455"/>
                  <a:pt x="8626" y="10412"/>
                </a:cubicBezTo>
                <a:lnTo>
                  <a:pt x="10199" y="9217"/>
                </a:lnTo>
                <a:close/>
                <a:moveTo>
                  <a:pt x="3978" y="0"/>
                </a:moveTo>
                <a:cubicBezTo>
                  <a:pt x="3793" y="0"/>
                  <a:pt x="3649" y="150"/>
                  <a:pt x="3649" y="330"/>
                </a:cubicBezTo>
                <a:lnTo>
                  <a:pt x="3649" y="3623"/>
                </a:lnTo>
                <a:lnTo>
                  <a:pt x="1893" y="5049"/>
                </a:lnTo>
                <a:cubicBezTo>
                  <a:pt x="1822" y="5110"/>
                  <a:pt x="1776" y="5198"/>
                  <a:pt x="1776" y="5295"/>
                </a:cubicBezTo>
                <a:lnTo>
                  <a:pt x="1776" y="8814"/>
                </a:lnTo>
                <a:lnTo>
                  <a:pt x="353" y="8814"/>
                </a:lnTo>
                <a:cubicBezTo>
                  <a:pt x="193" y="8814"/>
                  <a:pt x="51" y="8925"/>
                  <a:pt x="28" y="9083"/>
                </a:cubicBezTo>
                <a:cubicBezTo>
                  <a:pt x="0" y="9281"/>
                  <a:pt x="153" y="9448"/>
                  <a:pt x="343" y="9448"/>
                </a:cubicBezTo>
                <a:lnTo>
                  <a:pt x="1776" y="9448"/>
                </a:lnTo>
                <a:lnTo>
                  <a:pt x="1776" y="12726"/>
                </a:lnTo>
                <a:cubicBezTo>
                  <a:pt x="1776" y="13261"/>
                  <a:pt x="2210" y="13695"/>
                  <a:pt x="2748" y="13695"/>
                </a:cubicBezTo>
                <a:lnTo>
                  <a:pt x="14127" y="13695"/>
                </a:lnTo>
                <a:cubicBezTo>
                  <a:pt x="14662" y="13695"/>
                  <a:pt x="15096" y="13261"/>
                  <a:pt x="15096" y="12726"/>
                </a:cubicBezTo>
                <a:lnTo>
                  <a:pt x="15096" y="5292"/>
                </a:lnTo>
                <a:cubicBezTo>
                  <a:pt x="15093" y="5196"/>
                  <a:pt x="15047" y="5107"/>
                  <a:pt x="14976" y="5046"/>
                </a:cubicBezTo>
                <a:lnTo>
                  <a:pt x="13221" y="3620"/>
                </a:lnTo>
                <a:lnTo>
                  <a:pt x="13221" y="972"/>
                </a:lnTo>
                <a:cubicBezTo>
                  <a:pt x="13221" y="436"/>
                  <a:pt x="12787" y="0"/>
                  <a:pt x="12252" y="0"/>
                </a:cubicBezTo>
                <a:lnTo>
                  <a:pt x="9712" y="0"/>
                </a:lnTo>
                <a:cubicBezTo>
                  <a:pt x="9552" y="0"/>
                  <a:pt x="9410" y="114"/>
                  <a:pt x="9387" y="272"/>
                </a:cubicBezTo>
                <a:cubicBezTo>
                  <a:pt x="9359" y="467"/>
                  <a:pt x="9512" y="634"/>
                  <a:pt x="9702" y="634"/>
                </a:cubicBezTo>
                <a:lnTo>
                  <a:pt x="12254" y="634"/>
                </a:lnTo>
                <a:cubicBezTo>
                  <a:pt x="12437" y="634"/>
                  <a:pt x="12592" y="787"/>
                  <a:pt x="12592" y="972"/>
                </a:cubicBezTo>
                <a:lnTo>
                  <a:pt x="12592" y="6601"/>
                </a:lnTo>
                <a:lnTo>
                  <a:pt x="8436" y="9765"/>
                </a:lnTo>
                <a:lnTo>
                  <a:pt x="4283" y="6601"/>
                </a:lnTo>
                <a:lnTo>
                  <a:pt x="4283" y="3773"/>
                </a:lnTo>
                <a:lnTo>
                  <a:pt x="4283" y="749"/>
                </a:lnTo>
                <a:cubicBezTo>
                  <a:pt x="4283" y="685"/>
                  <a:pt x="4334" y="634"/>
                  <a:pt x="4397" y="634"/>
                </a:cubicBezTo>
                <a:lnTo>
                  <a:pt x="7282" y="634"/>
                </a:lnTo>
                <a:cubicBezTo>
                  <a:pt x="7315" y="634"/>
                  <a:pt x="7343" y="622"/>
                  <a:pt x="7360" y="601"/>
                </a:cubicBezTo>
                <a:cubicBezTo>
                  <a:pt x="7627" y="327"/>
                  <a:pt x="7436" y="0"/>
                  <a:pt x="7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13"/>
          <p:cNvSpPr/>
          <p:nvPr/>
        </p:nvSpPr>
        <p:spPr>
          <a:xfrm>
            <a:off x="7058920" y="4276934"/>
            <a:ext cx="49233" cy="13032"/>
          </a:xfrm>
          <a:custGeom>
            <a:rect b="b" l="l" r="r" t="t"/>
            <a:pathLst>
              <a:path extrusionOk="0" h="635" w="2399">
                <a:moveTo>
                  <a:pt x="351" y="0"/>
                </a:moveTo>
                <a:cubicBezTo>
                  <a:pt x="194" y="0"/>
                  <a:pt x="52" y="114"/>
                  <a:pt x="29" y="272"/>
                </a:cubicBezTo>
                <a:cubicBezTo>
                  <a:pt x="1" y="467"/>
                  <a:pt x="153" y="635"/>
                  <a:pt x="343" y="635"/>
                </a:cubicBezTo>
                <a:lnTo>
                  <a:pt x="2046" y="635"/>
                </a:lnTo>
                <a:cubicBezTo>
                  <a:pt x="2203" y="635"/>
                  <a:pt x="2348" y="520"/>
                  <a:pt x="2368" y="366"/>
                </a:cubicBezTo>
                <a:cubicBezTo>
                  <a:pt x="2398" y="170"/>
                  <a:pt x="2246" y="0"/>
                  <a:pt x="2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13"/>
          <p:cNvSpPr/>
          <p:nvPr/>
        </p:nvSpPr>
        <p:spPr>
          <a:xfrm>
            <a:off x="7249492" y="4054347"/>
            <a:ext cx="13032" cy="13032"/>
          </a:xfrm>
          <a:custGeom>
            <a:rect b="b" l="l" r="r" t="t"/>
            <a:pathLst>
              <a:path extrusionOk="0" h="635" w="635">
                <a:moveTo>
                  <a:pt x="317" y="1"/>
                </a:moveTo>
                <a:cubicBezTo>
                  <a:pt x="231" y="1"/>
                  <a:pt x="153" y="36"/>
                  <a:pt x="92" y="92"/>
                </a:cubicBezTo>
                <a:cubicBezTo>
                  <a:pt x="31" y="150"/>
                  <a:pt x="0" y="231"/>
                  <a:pt x="0" y="318"/>
                </a:cubicBezTo>
                <a:cubicBezTo>
                  <a:pt x="0" y="404"/>
                  <a:pt x="36" y="483"/>
                  <a:pt x="92" y="544"/>
                </a:cubicBezTo>
                <a:cubicBezTo>
                  <a:pt x="147" y="604"/>
                  <a:pt x="234" y="635"/>
                  <a:pt x="317" y="635"/>
                </a:cubicBezTo>
                <a:cubicBezTo>
                  <a:pt x="399" y="635"/>
                  <a:pt x="482" y="599"/>
                  <a:pt x="543" y="544"/>
                </a:cubicBezTo>
                <a:cubicBezTo>
                  <a:pt x="602" y="488"/>
                  <a:pt x="635" y="404"/>
                  <a:pt x="635" y="318"/>
                </a:cubicBezTo>
                <a:cubicBezTo>
                  <a:pt x="635" y="231"/>
                  <a:pt x="599" y="153"/>
                  <a:pt x="543" y="92"/>
                </a:cubicBezTo>
                <a:cubicBezTo>
                  <a:pt x="485" y="34"/>
                  <a:pt x="404" y="1"/>
                  <a:pt x="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13"/>
          <p:cNvSpPr/>
          <p:nvPr/>
        </p:nvSpPr>
        <p:spPr>
          <a:xfrm>
            <a:off x="7203193" y="4095946"/>
            <a:ext cx="105609" cy="105609"/>
          </a:xfrm>
          <a:custGeom>
            <a:rect b="b" l="l" r="r" t="t"/>
            <a:pathLst>
              <a:path extrusionOk="0" h="5146" w="5146">
                <a:moveTo>
                  <a:pt x="2573" y="635"/>
                </a:moveTo>
                <a:cubicBezTo>
                  <a:pt x="3642" y="635"/>
                  <a:pt x="4512" y="1500"/>
                  <a:pt x="4512" y="2573"/>
                </a:cubicBezTo>
                <a:cubicBezTo>
                  <a:pt x="4512" y="3641"/>
                  <a:pt x="3642" y="4511"/>
                  <a:pt x="2573" y="4511"/>
                </a:cubicBezTo>
                <a:cubicBezTo>
                  <a:pt x="1503" y="4511"/>
                  <a:pt x="635" y="3641"/>
                  <a:pt x="635" y="2573"/>
                </a:cubicBezTo>
                <a:cubicBezTo>
                  <a:pt x="635" y="1503"/>
                  <a:pt x="1503" y="635"/>
                  <a:pt x="2573" y="635"/>
                </a:cubicBezTo>
                <a:close/>
                <a:moveTo>
                  <a:pt x="2573" y="1"/>
                </a:moveTo>
                <a:cubicBezTo>
                  <a:pt x="1155" y="1"/>
                  <a:pt x="1" y="1152"/>
                  <a:pt x="1" y="2573"/>
                </a:cubicBezTo>
                <a:cubicBezTo>
                  <a:pt x="1" y="3989"/>
                  <a:pt x="1155" y="5146"/>
                  <a:pt x="2573" y="5146"/>
                </a:cubicBezTo>
                <a:cubicBezTo>
                  <a:pt x="3992" y="5146"/>
                  <a:pt x="5146" y="3991"/>
                  <a:pt x="5146" y="2573"/>
                </a:cubicBezTo>
                <a:cubicBezTo>
                  <a:pt x="5146" y="1155"/>
                  <a:pt x="3992" y="1"/>
                  <a:pt x="2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13"/>
          <p:cNvSpPr/>
          <p:nvPr/>
        </p:nvSpPr>
        <p:spPr>
          <a:xfrm>
            <a:off x="7234121" y="4132128"/>
            <a:ext cx="46052" cy="33144"/>
          </a:xfrm>
          <a:custGeom>
            <a:rect b="b" l="l" r="r" t="t"/>
            <a:pathLst>
              <a:path extrusionOk="0" h="1615" w="2244">
                <a:moveTo>
                  <a:pt x="1895" y="1"/>
                </a:moveTo>
                <a:cubicBezTo>
                  <a:pt x="1814" y="1"/>
                  <a:pt x="1734" y="31"/>
                  <a:pt x="1673" y="92"/>
                </a:cubicBezTo>
                <a:lnTo>
                  <a:pt x="914" y="851"/>
                </a:lnTo>
                <a:lnTo>
                  <a:pt x="572" y="513"/>
                </a:lnTo>
                <a:cubicBezTo>
                  <a:pt x="510" y="452"/>
                  <a:pt x="428" y="422"/>
                  <a:pt x="348" y="422"/>
                </a:cubicBezTo>
                <a:cubicBezTo>
                  <a:pt x="267" y="422"/>
                  <a:pt x="186" y="452"/>
                  <a:pt x="125" y="513"/>
                </a:cubicBezTo>
                <a:cubicBezTo>
                  <a:pt x="1" y="638"/>
                  <a:pt x="1" y="838"/>
                  <a:pt x="125" y="962"/>
                </a:cubicBezTo>
                <a:lnTo>
                  <a:pt x="686" y="1523"/>
                </a:lnTo>
                <a:cubicBezTo>
                  <a:pt x="749" y="1587"/>
                  <a:pt x="828" y="1614"/>
                  <a:pt x="912" y="1614"/>
                </a:cubicBezTo>
                <a:cubicBezTo>
                  <a:pt x="993" y="1614"/>
                  <a:pt x="1072" y="1584"/>
                  <a:pt x="1135" y="1523"/>
                </a:cubicBezTo>
                <a:lnTo>
                  <a:pt x="2119" y="541"/>
                </a:lnTo>
                <a:cubicBezTo>
                  <a:pt x="2244" y="417"/>
                  <a:pt x="2244" y="217"/>
                  <a:pt x="2119" y="92"/>
                </a:cubicBezTo>
                <a:cubicBezTo>
                  <a:pt x="2057" y="31"/>
                  <a:pt x="1976" y="1"/>
                  <a:pt x="1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13">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6" name="Shape 4646"/>
        <p:cNvGrpSpPr/>
        <p:nvPr/>
      </p:nvGrpSpPr>
      <p:grpSpPr>
        <a:xfrm>
          <a:off x="0" y="0"/>
          <a:ext cx="0" cy="0"/>
          <a:chOff x="0" y="0"/>
          <a:chExt cx="0" cy="0"/>
        </a:xfrm>
      </p:grpSpPr>
      <p:sp>
        <p:nvSpPr>
          <p:cNvPr id="4647" name="Google Shape;4647;p114"/>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 PACK: DESIGN</a:t>
            </a:r>
            <a:endParaRPr/>
          </a:p>
        </p:txBody>
      </p:sp>
      <p:grpSp>
        <p:nvGrpSpPr>
          <p:cNvPr id="4648" name="Google Shape;4648;p114"/>
          <p:cNvGrpSpPr/>
          <p:nvPr/>
        </p:nvGrpSpPr>
        <p:grpSpPr>
          <a:xfrm>
            <a:off x="5290753" y="3290471"/>
            <a:ext cx="301622" cy="373364"/>
            <a:chOff x="5284479" y="3333601"/>
            <a:chExt cx="301622" cy="373364"/>
          </a:xfrm>
        </p:grpSpPr>
        <p:sp>
          <p:nvSpPr>
            <p:cNvPr id="4649" name="Google Shape;4649;p114"/>
            <p:cNvSpPr/>
            <p:nvPr/>
          </p:nvSpPr>
          <p:spPr>
            <a:xfrm>
              <a:off x="5284479" y="3333601"/>
              <a:ext cx="301622" cy="373364"/>
            </a:xfrm>
            <a:custGeom>
              <a:rect b="b" l="l" r="r" t="t"/>
              <a:pathLst>
                <a:path extrusionOk="0" h="12908" w="10483">
                  <a:moveTo>
                    <a:pt x="9889" y="379"/>
                  </a:moveTo>
                  <a:cubicBezTo>
                    <a:pt x="10008" y="380"/>
                    <a:pt x="10104" y="476"/>
                    <a:pt x="10104" y="594"/>
                  </a:cubicBezTo>
                  <a:lnTo>
                    <a:pt x="10104" y="12315"/>
                  </a:lnTo>
                  <a:cubicBezTo>
                    <a:pt x="10104" y="12434"/>
                    <a:pt x="10008" y="12530"/>
                    <a:pt x="9889" y="12530"/>
                  </a:cubicBezTo>
                  <a:lnTo>
                    <a:pt x="1994" y="12530"/>
                  </a:lnTo>
                  <a:lnTo>
                    <a:pt x="1994" y="1402"/>
                  </a:lnTo>
                  <a:cubicBezTo>
                    <a:pt x="1998" y="1295"/>
                    <a:pt x="1912" y="1208"/>
                    <a:pt x="1806" y="1208"/>
                  </a:cubicBezTo>
                  <a:cubicBezTo>
                    <a:pt x="1699" y="1208"/>
                    <a:pt x="1614" y="1295"/>
                    <a:pt x="1616" y="1402"/>
                  </a:cubicBezTo>
                  <a:lnTo>
                    <a:pt x="1616" y="12530"/>
                  </a:lnTo>
                  <a:lnTo>
                    <a:pt x="997" y="12530"/>
                  </a:lnTo>
                  <a:cubicBezTo>
                    <a:pt x="878" y="12530"/>
                    <a:pt x="782" y="12434"/>
                    <a:pt x="782" y="12315"/>
                  </a:cubicBezTo>
                  <a:lnTo>
                    <a:pt x="782" y="12100"/>
                  </a:lnTo>
                  <a:lnTo>
                    <a:pt x="997" y="12100"/>
                  </a:lnTo>
                  <a:cubicBezTo>
                    <a:pt x="1100" y="12098"/>
                    <a:pt x="1181" y="12014"/>
                    <a:pt x="1181" y="11912"/>
                  </a:cubicBezTo>
                  <a:cubicBezTo>
                    <a:pt x="1181" y="11809"/>
                    <a:pt x="1100" y="11725"/>
                    <a:pt x="997" y="11722"/>
                  </a:cubicBezTo>
                  <a:lnTo>
                    <a:pt x="782" y="11722"/>
                  </a:lnTo>
                  <a:lnTo>
                    <a:pt x="782" y="10888"/>
                  </a:lnTo>
                  <a:lnTo>
                    <a:pt x="997" y="10888"/>
                  </a:lnTo>
                  <a:cubicBezTo>
                    <a:pt x="1100" y="10885"/>
                    <a:pt x="1181" y="10801"/>
                    <a:pt x="1181" y="10699"/>
                  </a:cubicBezTo>
                  <a:cubicBezTo>
                    <a:pt x="1181" y="10597"/>
                    <a:pt x="1100" y="10513"/>
                    <a:pt x="997" y="10510"/>
                  </a:cubicBezTo>
                  <a:lnTo>
                    <a:pt x="782" y="10510"/>
                  </a:lnTo>
                  <a:lnTo>
                    <a:pt x="782" y="9676"/>
                  </a:lnTo>
                  <a:lnTo>
                    <a:pt x="997" y="9676"/>
                  </a:lnTo>
                  <a:cubicBezTo>
                    <a:pt x="1100" y="9672"/>
                    <a:pt x="1181" y="9589"/>
                    <a:pt x="1181" y="9486"/>
                  </a:cubicBezTo>
                  <a:cubicBezTo>
                    <a:pt x="1181" y="9383"/>
                    <a:pt x="1100" y="9300"/>
                    <a:pt x="997" y="9297"/>
                  </a:cubicBezTo>
                  <a:lnTo>
                    <a:pt x="782" y="9297"/>
                  </a:lnTo>
                  <a:lnTo>
                    <a:pt x="782" y="8462"/>
                  </a:lnTo>
                  <a:lnTo>
                    <a:pt x="997" y="8462"/>
                  </a:lnTo>
                  <a:cubicBezTo>
                    <a:pt x="1101" y="8462"/>
                    <a:pt x="1186" y="8378"/>
                    <a:pt x="1186" y="8274"/>
                  </a:cubicBezTo>
                  <a:cubicBezTo>
                    <a:pt x="1186" y="8169"/>
                    <a:pt x="1101" y="8085"/>
                    <a:pt x="997" y="8085"/>
                  </a:cubicBezTo>
                  <a:lnTo>
                    <a:pt x="782" y="8085"/>
                  </a:lnTo>
                  <a:lnTo>
                    <a:pt x="782" y="7250"/>
                  </a:lnTo>
                  <a:lnTo>
                    <a:pt x="997" y="7250"/>
                  </a:lnTo>
                  <a:cubicBezTo>
                    <a:pt x="1100" y="7248"/>
                    <a:pt x="1181" y="7164"/>
                    <a:pt x="1181" y="7061"/>
                  </a:cubicBezTo>
                  <a:cubicBezTo>
                    <a:pt x="1181" y="6959"/>
                    <a:pt x="1100" y="6875"/>
                    <a:pt x="997" y="6872"/>
                  </a:cubicBezTo>
                  <a:lnTo>
                    <a:pt x="782" y="6872"/>
                  </a:lnTo>
                  <a:lnTo>
                    <a:pt x="782" y="6038"/>
                  </a:lnTo>
                  <a:lnTo>
                    <a:pt x="997" y="6038"/>
                  </a:lnTo>
                  <a:cubicBezTo>
                    <a:pt x="1100" y="6034"/>
                    <a:pt x="1181" y="5951"/>
                    <a:pt x="1181" y="5848"/>
                  </a:cubicBezTo>
                  <a:cubicBezTo>
                    <a:pt x="1181" y="5746"/>
                    <a:pt x="1100" y="5663"/>
                    <a:pt x="997" y="5659"/>
                  </a:cubicBezTo>
                  <a:lnTo>
                    <a:pt x="782" y="5659"/>
                  </a:lnTo>
                  <a:lnTo>
                    <a:pt x="782" y="4825"/>
                  </a:lnTo>
                  <a:lnTo>
                    <a:pt x="997" y="4825"/>
                  </a:lnTo>
                  <a:cubicBezTo>
                    <a:pt x="1100" y="4822"/>
                    <a:pt x="1181" y="4738"/>
                    <a:pt x="1181" y="4636"/>
                  </a:cubicBezTo>
                  <a:cubicBezTo>
                    <a:pt x="1181" y="4533"/>
                    <a:pt x="1100" y="4449"/>
                    <a:pt x="997" y="4447"/>
                  </a:cubicBezTo>
                  <a:lnTo>
                    <a:pt x="782" y="4447"/>
                  </a:lnTo>
                  <a:lnTo>
                    <a:pt x="782" y="3612"/>
                  </a:lnTo>
                  <a:lnTo>
                    <a:pt x="997" y="3612"/>
                  </a:lnTo>
                  <a:cubicBezTo>
                    <a:pt x="1100" y="3610"/>
                    <a:pt x="1181" y="3526"/>
                    <a:pt x="1181" y="3423"/>
                  </a:cubicBezTo>
                  <a:cubicBezTo>
                    <a:pt x="1181" y="3321"/>
                    <a:pt x="1100" y="3237"/>
                    <a:pt x="997" y="3234"/>
                  </a:cubicBezTo>
                  <a:lnTo>
                    <a:pt x="782" y="3234"/>
                  </a:lnTo>
                  <a:lnTo>
                    <a:pt x="782" y="2400"/>
                  </a:lnTo>
                  <a:lnTo>
                    <a:pt x="997" y="2400"/>
                  </a:lnTo>
                  <a:cubicBezTo>
                    <a:pt x="1100" y="2396"/>
                    <a:pt x="1181" y="2313"/>
                    <a:pt x="1181" y="2211"/>
                  </a:cubicBezTo>
                  <a:cubicBezTo>
                    <a:pt x="1181" y="2108"/>
                    <a:pt x="1100" y="2025"/>
                    <a:pt x="997" y="2021"/>
                  </a:cubicBezTo>
                  <a:lnTo>
                    <a:pt x="782" y="2021"/>
                  </a:lnTo>
                  <a:lnTo>
                    <a:pt x="782" y="1187"/>
                  </a:lnTo>
                  <a:lnTo>
                    <a:pt x="997" y="1187"/>
                  </a:lnTo>
                  <a:cubicBezTo>
                    <a:pt x="1100" y="1184"/>
                    <a:pt x="1181" y="1100"/>
                    <a:pt x="1181" y="999"/>
                  </a:cubicBezTo>
                  <a:cubicBezTo>
                    <a:pt x="1181" y="896"/>
                    <a:pt x="1100" y="812"/>
                    <a:pt x="997" y="809"/>
                  </a:cubicBezTo>
                  <a:lnTo>
                    <a:pt x="782" y="809"/>
                  </a:lnTo>
                  <a:lnTo>
                    <a:pt x="782" y="595"/>
                  </a:lnTo>
                  <a:cubicBezTo>
                    <a:pt x="782" y="476"/>
                    <a:pt x="878" y="380"/>
                    <a:pt x="997" y="380"/>
                  </a:cubicBezTo>
                  <a:lnTo>
                    <a:pt x="1616" y="380"/>
                  </a:lnTo>
                  <a:lnTo>
                    <a:pt x="1616" y="595"/>
                  </a:lnTo>
                  <a:cubicBezTo>
                    <a:pt x="1619" y="696"/>
                    <a:pt x="1703" y="778"/>
                    <a:pt x="1806" y="778"/>
                  </a:cubicBezTo>
                  <a:cubicBezTo>
                    <a:pt x="1907" y="778"/>
                    <a:pt x="1991" y="696"/>
                    <a:pt x="1994" y="595"/>
                  </a:cubicBezTo>
                  <a:lnTo>
                    <a:pt x="1994" y="379"/>
                  </a:lnTo>
                  <a:close/>
                  <a:moveTo>
                    <a:pt x="997" y="0"/>
                  </a:moveTo>
                  <a:cubicBezTo>
                    <a:pt x="670" y="2"/>
                    <a:pt x="405" y="266"/>
                    <a:pt x="404" y="594"/>
                  </a:cubicBezTo>
                  <a:lnTo>
                    <a:pt x="404" y="809"/>
                  </a:lnTo>
                  <a:lnTo>
                    <a:pt x="189" y="809"/>
                  </a:lnTo>
                  <a:cubicBezTo>
                    <a:pt x="86" y="811"/>
                    <a:pt x="4" y="895"/>
                    <a:pt x="4" y="998"/>
                  </a:cubicBezTo>
                  <a:cubicBezTo>
                    <a:pt x="4" y="1100"/>
                    <a:pt x="86" y="1184"/>
                    <a:pt x="189" y="1187"/>
                  </a:cubicBezTo>
                  <a:lnTo>
                    <a:pt x="404" y="1187"/>
                  </a:lnTo>
                  <a:lnTo>
                    <a:pt x="404" y="2021"/>
                  </a:lnTo>
                  <a:lnTo>
                    <a:pt x="189" y="2021"/>
                  </a:lnTo>
                  <a:cubicBezTo>
                    <a:pt x="86" y="2024"/>
                    <a:pt x="4" y="2107"/>
                    <a:pt x="4" y="2210"/>
                  </a:cubicBezTo>
                  <a:cubicBezTo>
                    <a:pt x="4" y="2313"/>
                    <a:pt x="86" y="2396"/>
                    <a:pt x="189" y="2400"/>
                  </a:cubicBezTo>
                  <a:lnTo>
                    <a:pt x="404" y="2400"/>
                  </a:lnTo>
                  <a:lnTo>
                    <a:pt x="404" y="3234"/>
                  </a:lnTo>
                  <a:lnTo>
                    <a:pt x="189" y="3234"/>
                  </a:lnTo>
                  <a:cubicBezTo>
                    <a:pt x="86" y="3237"/>
                    <a:pt x="4" y="3321"/>
                    <a:pt x="4" y="3423"/>
                  </a:cubicBezTo>
                  <a:cubicBezTo>
                    <a:pt x="4" y="3526"/>
                    <a:pt x="86" y="3610"/>
                    <a:pt x="189" y="3612"/>
                  </a:cubicBezTo>
                  <a:lnTo>
                    <a:pt x="404" y="3612"/>
                  </a:lnTo>
                  <a:lnTo>
                    <a:pt x="404" y="4447"/>
                  </a:lnTo>
                  <a:lnTo>
                    <a:pt x="189" y="4447"/>
                  </a:lnTo>
                  <a:cubicBezTo>
                    <a:pt x="86" y="4449"/>
                    <a:pt x="4" y="4533"/>
                    <a:pt x="4" y="4636"/>
                  </a:cubicBezTo>
                  <a:cubicBezTo>
                    <a:pt x="4" y="4738"/>
                    <a:pt x="86" y="4822"/>
                    <a:pt x="189" y="4824"/>
                  </a:cubicBezTo>
                  <a:lnTo>
                    <a:pt x="404" y="4824"/>
                  </a:lnTo>
                  <a:lnTo>
                    <a:pt x="404" y="5659"/>
                  </a:lnTo>
                  <a:lnTo>
                    <a:pt x="189" y="5659"/>
                  </a:lnTo>
                  <a:cubicBezTo>
                    <a:pt x="85" y="5659"/>
                    <a:pt x="0" y="5744"/>
                    <a:pt x="0" y="5848"/>
                  </a:cubicBezTo>
                  <a:cubicBezTo>
                    <a:pt x="0" y="5953"/>
                    <a:pt x="85" y="6038"/>
                    <a:pt x="189" y="6038"/>
                  </a:cubicBezTo>
                  <a:lnTo>
                    <a:pt x="404" y="6038"/>
                  </a:lnTo>
                  <a:lnTo>
                    <a:pt x="404" y="6872"/>
                  </a:lnTo>
                  <a:lnTo>
                    <a:pt x="189" y="6872"/>
                  </a:lnTo>
                  <a:cubicBezTo>
                    <a:pt x="86" y="6875"/>
                    <a:pt x="4" y="6959"/>
                    <a:pt x="4" y="7061"/>
                  </a:cubicBezTo>
                  <a:cubicBezTo>
                    <a:pt x="4" y="7163"/>
                    <a:pt x="86" y="7247"/>
                    <a:pt x="189" y="7250"/>
                  </a:cubicBezTo>
                  <a:lnTo>
                    <a:pt x="404" y="7250"/>
                  </a:lnTo>
                  <a:lnTo>
                    <a:pt x="404" y="8084"/>
                  </a:lnTo>
                  <a:lnTo>
                    <a:pt x="189" y="8084"/>
                  </a:lnTo>
                  <a:cubicBezTo>
                    <a:pt x="85" y="8084"/>
                    <a:pt x="0" y="8169"/>
                    <a:pt x="0" y="8274"/>
                  </a:cubicBezTo>
                  <a:cubicBezTo>
                    <a:pt x="0" y="8377"/>
                    <a:pt x="85" y="8462"/>
                    <a:pt x="189" y="8462"/>
                  </a:cubicBezTo>
                  <a:lnTo>
                    <a:pt x="404" y="8462"/>
                  </a:lnTo>
                  <a:lnTo>
                    <a:pt x="404" y="9297"/>
                  </a:lnTo>
                  <a:lnTo>
                    <a:pt x="189" y="9297"/>
                  </a:lnTo>
                  <a:cubicBezTo>
                    <a:pt x="86" y="9300"/>
                    <a:pt x="4" y="9383"/>
                    <a:pt x="4" y="9486"/>
                  </a:cubicBezTo>
                  <a:cubicBezTo>
                    <a:pt x="4" y="9589"/>
                    <a:pt x="86" y="9672"/>
                    <a:pt x="189" y="9676"/>
                  </a:cubicBezTo>
                  <a:lnTo>
                    <a:pt x="404" y="9676"/>
                  </a:lnTo>
                  <a:lnTo>
                    <a:pt x="404" y="10510"/>
                  </a:lnTo>
                  <a:lnTo>
                    <a:pt x="189" y="10510"/>
                  </a:lnTo>
                  <a:cubicBezTo>
                    <a:pt x="86" y="10512"/>
                    <a:pt x="4" y="10596"/>
                    <a:pt x="4" y="10698"/>
                  </a:cubicBezTo>
                  <a:cubicBezTo>
                    <a:pt x="4" y="10801"/>
                    <a:pt x="86" y="10885"/>
                    <a:pt x="189" y="10888"/>
                  </a:cubicBezTo>
                  <a:lnTo>
                    <a:pt x="404" y="10888"/>
                  </a:lnTo>
                  <a:lnTo>
                    <a:pt x="404" y="11722"/>
                  </a:lnTo>
                  <a:lnTo>
                    <a:pt x="189" y="11722"/>
                  </a:lnTo>
                  <a:cubicBezTo>
                    <a:pt x="86" y="11725"/>
                    <a:pt x="4" y="11809"/>
                    <a:pt x="4" y="11911"/>
                  </a:cubicBezTo>
                  <a:cubicBezTo>
                    <a:pt x="4" y="12013"/>
                    <a:pt x="86" y="12097"/>
                    <a:pt x="189" y="12100"/>
                  </a:cubicBezTo>
                  <a:lnTo>
                    <a:pt x="404" y="12100"/>
                  </a:lnTo>
                  <a:lnTo>
                    <a:pt x="404" y="12315"/>
                  </a:lnTo>
                  <a:cubicBezTo>
                    <a:pt x="405" y="12642"/>
                    <a:pt x="670" y="12908"/>
                    <a:pt x="997" y="12908"/>
                  </a:cubicBezTo>
                  <a:lnTo>
                    <a:pt x="9889" y="12908"/>
                  </a:lnTo>
                  <a:cubicBezTo>
                    <a:pt x="10217" y="12908"/>
                    <a:pt x="10482" y="12642"/>
                    <a:pt x="10483" y="12315"/>
                  </a:cubicBezTo>
                  <a:lnTo>
                    <a:pt x="10483" y="595"/>
                  </a:lnTo>
                  <a:cubicBezTo>
                    <a:pt x="10482" y="267"/>
                    <a:pt x="10217" y="2"/>
                    <a:pt x="9889" y="2"/>
                  </a:cubicBezTo>
                  <a:lnTo>
                    <a:pt x="98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4"/>
            <p:cNvSpPr/>
            <p:nvPr/>
          </p:nvSpPr>
          <p:spPr>
            <a:xfrm>
              <a:off x="5441491" y="3397930"/>
              <a:ext cx="34124" cy="250606"/>
            </a:xfrm>
            <a:custGeom>
              <a:rect b="b" l="l" r="r" t="t"/>
              <a:pathLst>
                <a:path extrusionOk="0" h="8664" w="1186">
                  <a:moveTo>
                    <a:pt x="592" y="383"/>
                  </a:moveTo>
                  <a:cubicBezTo>
                    <a:pt x="709" y="383"/>
                    <a:pt x="804" y="476"/>
                    <a:pt x="807" y="593"/>
                  </a:cubicBezTo>
                  <a:lnTo>
                    <a:pt x="807" y="808"/>
                  </a:lnTo>
                  <a:lnTo>
                    <a:pt x="377" y="808"/>
                  </a:lnTo>
                  <a:lnTo>
                    <a:pt x="377" y="593"/>
                  </a:lnTo>
                  <a:cubicBezTo>
                    <a:pt x="381" y="476"/>
                    <a:pt x="475" y="383"/>
                    <a:pt x="592" y="383"/>
                  </a:cubicBezTo>
                  <a:close/>
                  <a:moveTo>
                    <a:pt x="802" y="7250"/>
                  </a:moveTo>
                  <a:lnTo>
                    <a:pt x="592" y="7877"/>
                  </a:lnTo>
                  <a:lnTo>
                    <a:pt x="383" y="7250"/>
                  </a:lnTo>
                  <a:close/>
                  <a:moveTo>
                    <a:pt x="592" y="0"/>
                  </a:moveTo>
                  <a:cubicBezTo>
                    <a:pt x="266" y="0"/>
                    <a:pt x="0" y="265"/>
                    <a:pt x="0" y="593"/>
                  </a:cubicBezTo>
                  <a:lnTo>
                    <a:pt x="0" y="7262"/>
                  </a:lnTo>
                  <a:cubicBezTo>
                    <a:pt x="0" y="7282"/>
                    <a:pt x="3" y="7303"/>
                    <a:pt x="9" y="7321"/>
                  </a:cubicBezTo>
                  <a:lnTo>
                    <a:pt x="414" y="8535"/>
                  </a:lnTo>
                  <a:cubicBezTo>
                    <a:pt x="442" y="8620"/>
                    <a:pt x="518" y="8663"/>
                    <a:pt x="593" y="8663"/>
                  </a:cubicBezTo>
                  <a:cubicBezTo>
                    <a:pt x="668" y="8663"/>
                    <a:pt x="744" y="8620"/>
                    <a:pt x="772" y="8535"/>
                  </a:cubicBezTo>
                  <a:lnTo>
                    <a:pt x="1176" y="7321"/>
                  </a:lnTo>
                  <a:cubicBezTo>
                    <a:pt x="1183" y="7303"/>
                    <a:pt x="1186" y="7282"/>
                    <a:pt x="1186" y="7262"/>
                  </a:cubicBezTo>
                  <a:lnTo>
                    <a:pt x="1186" y="6655"/>
                  </a:lnTo>
                  <a:cubicBezTo>
                    <a:pt x="1186" y="6550"/>
                    <a:pt x="1101" y="6467"/>
                    <a:pt x="997" y="6467"/>
                  </a:cubicBezTo>
                  <a:cubicBezTo>
                    <a:pt x="892" y="6467"/>
                    <a:pt x="807" y="6550"/>
                    <a:pt x="807" y="6655"/>
                  </a:cubicBezTo>
                  <a:lnTo>
                    <a:pt x="807" y="6870"/>
                  </a:lnTo>
                  <a:lnTo>
                    <a:pt x="377" y="6870"/>
                  </a:lnTo>
                  <a:lnTo>
                    <a:pt x="377" y="1186"/>
                  </a:lnTo>
                  <a:lnTo>
                    <a:pt x="807" y="1186"/>
                  </a:lnTo>
                  <a:lnTo>
                    <a:pt x="807" y="5848"/>
                  </a:lnTo>
                  <a:cubicBezTo>
                    <a:pt x="807" y="5951"/>
                    <a:pt x="892" y="6036"/>
                    <a:pt x="997" y="6036"/>
                  </a:cubicBezTo>
                  <a:cubicBezTo>
                    <a:pt x="1101" y="6036"/>
                    <a:pt x="1186" y="5951"/>
                    <a:pt x="1186" y="5848"/>
                  </a:cubicBezTo>
                  <a:lnTo>
                    <a:pt x="1186" y="593"/>
                  </a:lnTo>
                  <a:cubicBezTo>
                    <a:pt x="1186" y="266"/>
                    <a:pt x="920"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14"/>
            <p:cNvSpPr/>
            <p:nvPr/>
          </p:nvSpPr>
          <p:spPr>
            <a:xfrm>
              <a:off x="5377616" y="3514816"/>
              <a:ext cx="45662" cy="10963"/>
            </a:xfrm>
            <a:custGeom>
              <a:rect b="b" l="l" r="r" t="t"/>
              <a:pathLst>
                <a:path extrusionOk="0" h="379" w="1587">
                  <a:moveTo>
                    <a:pt x="185" y="1"/>
                  </a:moveTo>
                  <a:cubicBezTo>
                    <a:pt x="82" y="3"/>
                    <a:pt x="1" y="87"/>
                    <a:pt x="1" y="190"/>
                  </a:cubicBezTo>
                  <a:cubicBezTo>
                    <a:pt x="1" y="292"/>
                    <a:pt x="82" y="376"/>
                    <a:pt x="185" y="378"/>
                  </a:cubicBezTo>
                  <a:lnTo>
                    <a:pt x="1398" y="378"/>
                  </a:lnTo>
                  <a:cubicBezTo>
                    <a:pt x="1502" y="378"/>
                    <a:pt x="1587" y="294"/>
                    <a:pt x="1587" y="190"/>
                  </a:cubicBezTo>
                  <a:cubicBezTo>
                    <a:pt x="1587" y="85"/>
                    <a:pt x="1502" y="1"/>
                    <a:pt x="1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14"/>
            <p:cNvSpPr/>
            <p:nvPr/>
          </p:nvSpPr>
          <p:spPr>
            <a:xfrm>
              <a:off x="5493626" y="3514816"/>
              <a:ext cx="46122" cy="10992"/>
            </a:xfrm>
            <a:custGeom>
              <a:rect b="b" l="l" r="r" t="t"/>
              <a:pathLst>
                <a:path extrusionOk="0" h="380" w="1603">
                  <a:moveTo>
                    <a:pt x="190" y="1"/>
                  </a:moveTo>
                  <a:cubicBezTo>
                    <a:pt x="85" y="1"/>
                    <a:pt x="0" y="86"/>
                    <a:pt x="0" y="190"/>
                  </a:cubicBezTo>
                  <a:cubicBezTo>
                    <a:pt x="0" y="295"/>
                    <a:pt x="86" y="379"/>
                    <a:pt x="192" y="379"/>
                  </a:cubicBezTo>
                  <a:cubicBezTo>
                    <a:pt x="193" y="379"/>
                    <a:pt x="194" y="379"/>
                    <a:pt x="196" y="379"/>
                  </a:cubicBezTo>
                  <a:lnTo>
                    <a:pt x="1408" y="379"/>
                  </a:lnTo>
                  <a:cubicBezTo>
                    <a:pt x="1409" y="379"/>
                    <a:pt x="1411" y="379"/>
                    <a:pt x="1412" y="379"/>
                  </a:cubicBezTo>
                  <a:cubicBezTo>
                    <a:pt x="1516" y="379"/>
                    <a:pt x="1602" y="295"/>
                    <a:pt x="1602" y="190"/>
                  </a:cubicBezTo>
                  <a:cubicBezTo>
                    <a:pt x="1602" y="86"/>
                    <a:pt x="1517" y="1"/>
                    <a:pt x="1414" y="1"/>
                  </a:cubicBezTo>
                  <a:cubicBezTo>
                    <a:pt x="1412" y="1"/>
                    <a:pt x="1410" y="1"/>
                    <a:pt x="1408" y="1"/>
                  </a:cubicBezTo>
                  <a:lnTo>
                    <a:pt x="196" y="1"/>
                  </a:lnTo>
                  <a:cubicBezTo>
                    <a:pt x="194" y="1"/>
                    <a:pt x="192"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4"/>
            <p:cNvSpPr/>
            <p:nvPr/>
          </p:nvSpPr>
          <p:spPr>
            <a:xfrm>
              <a:off x="5399886" y="3479701"/>
              <a:ext cx="30067" cy="16892"/>
            </a:xfrm>
            <a:custGeom>
              <a:rect b="b" l="l" r="r" t="t"/>
              <a:pathLst>
                <a:path extrusionOk="0" h="584" w="1045">
                  <a:moveTo>
                    <a:pt x="214" y="0"/>
                  </a:moveTo>
                  <a:cubicBezTo>
                    <a:pt x="135" y="0"/>
                    <a:pt x="61" y="50"/>
                    <a:pt x="34" y="130"/>
                  </a:cubicBezTo>
                  <a:cubicBezTo>
                    <a:pt x="1" y="231"/>
                    <a:pt x="57" y="339"/>
                    <a:pt x="160" y="370"/>
                  </a:cubicBezTo>
                  <a:lnTo>
                    <a:pt x="767" y="572"/>
                  </a:lnTo>
                  <a:cubicBezTo>
                    <a:pt x="788" y="580"/>
                    <a:pt x="810" y="584"/>
                    <a:pt x="832" y="584"/>
                  </a:cubicBezTo>
                  <a:cubicBezTo>
                    <a:pt x="910" y="584"/>
                    <a:pt x="984" y="534"/>
                    <a:pt x="1010" y="455"/>
                  </a:cubicBezTo>
                  <a:cubicBezTo>
                    <a:pt x="1045" y="353"/>
                    <a:pt x="988" y="244"/>
                    <a:pt x="886" y="213"/>
                  </a:cubicBezTo>
                  <a:lnTo>
                    <a:pt x="279" y="12"/>
                  </a:lnTo>
                  <a:cubicBezTo>
                    <a:pt x="257" y="4"/>
                    <a:pt x="236"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4"/>
            <p:cNvSpPr/>
            <p:nvPr/>
          </p:nvSpPr>
          <p:spPr>
            <a:xfrm>
              <a:off x="5487613" y="3479701"/>
              <a:ext cx="29578" cy="16863"/>
            </a:xfrm>
            <a:custGeom>
              <a:rect b="b" l="l" r="r" t="t"/>
              <a:pathLst>
                <a:path extrusionOk="0" h="583" w="1028">
                  <a:moveTo>
                    <a:pt x="815" y="1"/>
                  </a:moveTo>
                  <a:cubicBezTo>
                    <a:pt x="793" y="1"/>
                    <a:pt x="771" y="4"/>
                    <a:pt x="749" y="13"/>
                  </a:cubicBezTo>
                  <a:lnTo>
                    <a:pt x="142" y="214"/>
                  </a:lnTo>
                  <a:cubicBezTo>
                    <a:pt x="55" y="243"/>
                    <a:pt x="1" y="333"/>
                    <a:pt x="15" y="424"/>
                  </a:cubicBezTo>
                  <a:cubicBezTo>
                    <a:pt x="31" y="516"/>
                    <a:pt x="109" y="583"/>
                    <a:pt x="202" y="583"/>
                  </a:cubicBezTo>
                  <a:cubicBezTo>
                    <a:pt x="223" y="582"/>
                    <a:pt x="243" y="579"/>
                    <a:pt x="262" y="573"/>
                  </a:cubicBezTo>
                  <a:lnTo>
                    <a:pt x="869" y="371"/>
                  </a:lnTo>
                  <a:cubicBezTo>
                    <a:pt x="971" y="340"/>
                    <a:pt x="1028" y="231"/>
                    <a:pt x="994" y="130"/>
                  </a:cubicBezTo>
                  <a:cubicBezTo>
                    <a:pt x="967" y="50"/>
                    <a:pt x="894" y="1"/>
                    <a:pt x="8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4"/>
            <p:cNvSpPr/>
            <p:nvPr/>
          </p:nvSpPr>
          <p:spPr>
            <a:xfrm>
              <a:off x="5487440" y="3544088"/>
              <a:ext cx="29722" cy="16834"/>
            </a:xfrm>
            <a:custGeom>
              <a:rect b="b" l="l" r="r" t="t"/>
              <a:pathLst>
                <a:path extrusionOk="0" h="582" w="1033">
                  <a:moveTo>
                    <a:pt x="211" y="1"/>
                  </a:moveTo>
                  <a:cubicBezTo>
                    <a:pt x="132" y="1"/>
                    <a:pt x="59" y="51"/>
                    <a:pt x="33" y="130"/>
                  </a:cubicBezTo>
                  <a:cubicBezTo>
                    <a:pt x="0" y="227"/>
                    <a:pt x="51" y="333"/>
                    <a:pt x="148" y="368"/>
                  </a:cubicBezTo>
                  <a:lnTo>
                    <a:pt x="755" y="570"/>
                  </a:lnTo>
                  <a:cubicBezTo>
                    <a:pt x="776" y="578"/>
                    <a:pt x="798" y="581"/>
                    <a:pt x="819" y="581"/>
                  </a:cubicBezTo>
                  <a:cubicBezTo>
                    <a:pt x="898" y="581"/>
                    <a:pt x="973" y="531"/>
                    <a:pt x="999" y="452"/>
                  </a:cubicBezTo>
                  <a:cubicBezTo>
                    <a:pt x="1033" y="350"/>
                    <a:pt x="977" y="242"/>
                    <a:pt x="874" y="211"/>
                  </a:cubicBezTo>
                  <a:lnTo>
                    <a:pt x="267" y="9"/>
                  </a:lnTo>
                  <a:cubicBezTo>
                    <a:pt x="249" y="3"/>
                    <a:pt x="230"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4"/>
            <p:cNvSpPr/>
            <p:nvPr/>
          </p:nvSpPr>
          <p:spPr>
            <a:xfrm>
              <a:off x="5399886" y="3544002"/>
              <a:ext cx="30067" cy="16921"/>
            </a:xfrm>
            <a:custGeom>
              <a:rect b="b" l="l" r="r" t="t"/>
              <a:pathLst>
                <a:path extrusionOk="0" h="585" w="1045">
                  <a:moveTo>
                    <a:pt x="832" y="0"/>
                  </a:moveTo>
                  <a:cubicBezTo>
                    <a:pt x="810" y="0"/>
                    <a:pt x="788" y="4"/>
                    <a:pt x="767" y="12"/>
                  </a:cubicBezTo>
                  <a:lnTo>
                    <a:pt x="160" y="214"/>
                  </a:lnTo>
                  <a:cubicBezTo>
                    <a:pt x="57" y="245"/>
                    <a:pt x="1" y="353"/>
                    <a:pt x="34" y="455"/>
                  </a:cubicBezTo>
                  <a:cubicBezTo>
                    <a:pt x="61" y="534"/>
                    <a:pt x="135" y="584"/>
                    <a:pt x="214" y="584"/>
                  </a:cubicBezTo>
                  <a:cubicBezTo>
                    <a:pt x="236" y="584"/>
                    <a:pt x="257" y="581"/>
                    <a:pt x="279" y="573"/>
                  </a:cubicBezTo>
                  <a:lnTo>
                    <a:pt x="886" y="371"/>
                  </a:lnTo>
                  <a:cubicBezTo>
                    <a:pt x="988" y="340"/>
                    <a:pt x="1045" y="231"/>
                    <a:pt x="1010" y="129"/>
                  </a:cubicBezTo>
                  <a:cubicBezTo>
                    <a:pt x="984" y="50"/>
                    <a:pt x="911" y="0"/>
                    <a:pt x="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114"/>
          <p:cNvGrpSpPr/>
          <p:nvPr/>
        </p:nvGrpSpPr>
        <p:grpSpPr>
          <a:xfrm>
            <a:off x="2454525" y="3259500"/>
            <a:ext cx="370705" cy="355141"/>
            <a:chOff x="2373047" y="3343088"/>
            <a:chExt cx="370705" cy="355141"/>
          </a:xfrm>
        </p:grpSpPr>
        <p:sp>
          <p:nvSpPr>
            <p:cNvPr id="4658" name="Google Shape;4658;p114"/>
            <p:cNvSpPr/>
            <p:nvPr/>
          </p:nvSpPr>
          <p:spPr>
            <a:xfrm>
              <a:off x="2373047" y="3343088"/>
              <a:ext cx="370705" cy="355141"/>
            </a:xfrm>
            <a:custGeom>
              <a:rect b="b" l="l" r="r" t="t"/>
              <a:pathLst>
                <a:path extrusionOk="0" h="12278" w="12884">
                  <a:moveTo>
                    <a:pt x="3829" y="377"/>
                  </a:moveTo>
                  <a:cubicBezTo>
                    <a:pt x="4704" y="377"/>
                    <a:pt x="5546" y="714"/>
                    <a:pt x="6180" y="1317"/>
                  </a:cubicBezTo>
                  <a:cubicBezTo>
                    <a:pt x="6105" y="1403"/>
                    <a:pt x="6035" y="1493"/>
                    <a:pt x="5968" y="1584"/>
                  </a:cubicBezTo>
                  <a:cubicBezTo>
                    <a:pt x="5903" y="1669"/>
                    <a:pt x="5921" y="1790"/>
                    <a:pt x="6007" y="1852"/>
                  </a:cubicBezTo>
                  <a:cubicBezTo>
                    <a:pt x="6041" y="1876"/>
                    <a:pt x="6079" y="1888"/>
                    <a:pt x="6117" y="1888"/>
                  </a:cubicBezTo>
                  <a:cubicBezTo>
                    <a:pt x="6178" y="1888"/>
                    <a:pt x="6237" y="1859"/>
                    <a:pt x="6274" y="1805"/>
                  </a:cubicBezTo>
                  <a:cubicBezTo>
                    <a:pt x="6368" y="1677"/>
                    <a:pt x="6469" y="1555"/>
                    <a:pt x="6579" y="1443"/>
                  </a:cubicBezTo>
                  <a:cubicBezTo>
                    <a:pt x="7236" y="756"/>
                    <a:pt x="8119" y="377"/>
                    <a:pt x="9065" y="377"/>
                  </a:cubicBezTo>
                  <a:cubicBezTo>
                    <a:pt x="10963" y="377"/>
                    <a:pt x="12507" y="1922"/>
                    <a:pt x="12507" y="3819"/>
                  </a:cubicBezTo>
                  <a:cubicBezTo>
                    <a:pt x="12510" y="4601"/>
                    <a:pt x="12243" y="5360"/>
                    <a:pt x="11752" y="5969"/>
                  </a:cubicBezTo>
                  <a:lnTo>
                    <a:pt x="11751" y="5969"/>
                  </a:lnTo>
                  <a:cubicBezTo>
                    <a:pt x="11270" y="6567"/>
                    <a:pt x="10602" y="6988"/>
                    <a:pt x="9856" y="7166"/>
                  </a:cubicBezTo>
                  <a:cubicBezTo>
                    <a:pt x="9856" y="7166"/>
                    <a:pt x="9527" y="7236"/>
                    <a:pt x="9228" y="7257"/>
                  </a:cubicBezTo>
                  <a:cubicBezTo>
                    <a:pt x="9125" y="7262"/>
                    <a:pt x="9044" y="7348"/>
                    <a:pt x="9046" y="7450"/>
                  </a:cubicBezTo>
                  <a:cubicBezTo>
                    <a:pt x="9049" y="7553"/>
                    <a:pt x="9133" y="7635"/>
                    <a:pt x="9235" y="7635"/>
                  </a:cubicBezTo>
                  <a:cubicBezTo>
                    <a:pt x="9235" y="7635"/>
                    <a:pt x="9236" y="7635"/>
                    <a:pt x="9237" y="7635"/>
                  </a:cubicBezTo>
                  <a:lnTo>
                    <a:pt x="9247" y="7635"/>
                  </a:lnTo>
                  <a:cubicBezTo>
                    <a:pt x="9389" y="7628"/>
                    <a:pt x="9530" y="7612"/>
                    <a:pt x="9671" y="7590"/>
                  </a:cubicBezTo>
                  <a:lnTo>
                    <a:pt x="9767" y="7571"/>
                  </a:lnTo>
                  <a:cubicBezTo>
                    <a:pt x="9845" y="7860"/>
                    <a:pt x="9884" y="8159"/>
                    <a:pt x="9884" y="8459"/>
                  </a:cubicBezTo>
                  <a:cubicBezTo>
                    <a:pt x="9884" y="10356"/>
                    <a:pt x="8340" y="11900"/>
                    <a:pt x="6443" y="11900"/>
                  </a:cubicBezTo>
                  <a:cubicBezTo>
                    <a:pt x="4545" y="11900"/>
                    <a:pt x="3001" y="10356"/>
                    <a:pt x="3001" y="8459"/>
                  </a:cubicBezTo>
                  <a:cubicBezTo>
                    <a:pt x="3001" y="8102"/>
                    <a:pt x="3056" y="7747"/>
                    <a:pt x="3166" y="7407"/>
                  </a:cubicBezTo>
                  <a:cubicBezTo>
                    <a:pt x="3200" y="7303"/>
                    <a:pt x="3137" y="7191"/>
                    <a:pt x="3030" y="7166"/>
                  </a:cubicBezTo>
                  <a:cubicBezTo>
                    <a:pt x="2283" y="6988"/>
                    <a:pt x="1616" y="6567"/>
                    <a:pt x="1135" y="5969"/>
                  </a:cubicBezTo>
                  <a:cubicBezTo>
                    <a:pt x="643" y="5361"/>
                    <a:pt x="376" y="4601"/>
                    <a:pt x="379" y="3819"/>
                  </a:cubicBezTo>
                  <a:cubicBezTo>
                    <a:pt x="379" y="1922"/>
                    <a:pt x="1923" y="377"/>
                    <a:pt x="3821" y="377"/>
                  </a:cubicBezTo>
                  <a:cubicBezTo>
                    <a:pt x="3823" y="377"/>
                    <a:pt x="3826" y="377"/>
                    <a:pt x="3829" y="377"/>
                  </a:cubicBezTo>
                  <a:close/>
                  <a:moveTo>
                    <a:pt x="3833" y="0"/>
                  </a:moveTo>
                  <a:cubicBezTo>
                    <a:pt x="3829" y="0"/>
                    <a:pt x="3825" y="0"/>
                    <a:pt x="3821" y="0"/>
                  </a:cubicBezTo>
                  <a:cubicBezTo>
                    <a:pt x="1714" y="0"/>
                    <a:pt x="1" y="1713"/>
                    <a:pt x="1" y="3819"/>
                  </a:cubicBezTo>
                  <a:cubicBezTo>
                    <a:pt x="2" y="5516"/>
                    <a:pt x="1121" y="7008"/>
                    <a:pt x="2750" y="7482"/>
                  </a:cubicBezTo>
                  <a:cubicBezTo>
                    <a:pt x="2666" y="7801"/>
                    <a:pt x="2623" y="8129"/>
                    <a:pt x="2623" y="8459"/>
                  </a:cubicBezTo>
                  <a:cubicBezTo>
                    <a:pt x="2623" y="10564"/>
                    <a:pt x="4336" y="12277"/>
                    <a:pt x="6443" y="12277"/>
                  </a:cubicBezTo>
                  <a:cubicBezTo>
                    <a:pt x="8548" y="12277"/>
                    <a:pt x="10262" y="10564"/>
                    <a:pt x="10262" y="8459"/>
                  </a:cubicBezTo>
                  <a:cubicBezTo>
                    <a:pt x="10262" y="8129"/>
                    <a:pt x="10219" y="7801"/>
                    <a:pt x="10135" y="7482"/>
                  </a:cubicBezTo>
                  <a:cubicBezTo>
                    <a:pt x="11763" y="7008"/>
                    <a:pt x="12882" y="5516"/>
                    <a:pt x="12884" y="3819"/>
                  </a:cubicBezTo>
                  <a:cubicBezTo>
                    <a:pt x="12884" y="1713"/>
                    <a:pt x="11170" y="0"/>
                    <a:pt x="9065" y="0"/>
                  </a:cubicBezTo>
                  <a:cubicBezTo>
                    <a:pt x="9060" y="0"/>
                    <a:pt x="9056" y="0"/>
                    <a:pt x="9052" y="0"/>
                  </a:cubicBezTo>
                  <a:cubicBezTo>
                    <a:pt x="8080" y="0"/>
                    <a:pt x="7146" y="375"/>
                    <a:pt x="6443" y="1046"/>
                  </a:cubicBezTo>
                  <a:cubicBezTo>
                    <a:pt x="5740" y="375"/>
                    <a:pt x="4805" y="0"/>
                    <a:pt x="3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14"/>
            <p:cNvSpPr/>
            <p:nvPr/>
          </p:nvSpPr>
          <p:spPr>
            <a:xfrm>
              <a:off x="2562226" y="3384740"/>
              <a:ext cx="201" cy="202"/>
            </a:xfrm>
            <a:custGeom>
              <a:rect b="b" l="l" r="r" t="t"/>
              <a:pathLst>
                <a:path extrusionOk="0" h="7" w="7">
                  <a:moveTo>
                    <a:pt x="7" y="0"/>
                  </a:moveTo>
                  <a:lnTo>
                    <a:pt x="7" y="0"/>
                  </a:lnTo>
                  <a:cubicBezTo>
                    <a:pt x="6" y="0"/>
                    <a:pt x="0" y="7"/>
                    <a:pt x="1" y="7"/>
                  </a:cubicBezTo>
                  <a:cubicBezTo>
                    <a:pt x="1" y="7"/>
                    <a:pt x="2" y="6"/>
                    <a:pt x="4" y="3"/>
                  </a:cubicBezTo>
                  <a:cubicBezTo>
                    <a:pt x="6" y="1"/>
                    <a:pt x="7" y="0"/>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14"/>
            <p:cNvSpPr/>
            <p:nvPr/>
          </p:nvSpPr>
          <p:spPr>
            <a:xfrm>
              <a:off x="2460976" y="3521122"/>
              <a:ext cx="18645" cy="20884"/>
            </a:xfrm>
            <a:custGeom>
              <a:rect b="b" l="l" r="r" t="t"/>
              <a:pathLst>
                <a:path extrusionOk="0" h="722" w="648">
                  <a:moveTo>
                    <a:pt x="433" y="0"/>
                  </a:moveTo>
                  <a:cubicBezTo>
                    <a:pt x="375" y="0"/>
                    <a:pt x="317" y="27"/>
                    <a:pt x="280" y="79"/>
                  </a:cubicBezTo>
                  <a:cubicBezTo>
                    <a:pt x="198" y="194"/>
                    <a:pt x="120" y="316"/>
                    <a:pt x="51" y="440"/>
                  </a:cubicBezTo>
                  <a:cubicBezTo>
                    <a:pt x="0" y="531"/>
                    <a:pt x="32" y="647"/>
                    <a:pt x="124" y="697"/>
                  </a:cubicBezTo>
                  <a:cubicBezTo>
                    <a:pt x="153" y="714"/>
                    <a:pt x="184" y="721"/>
                    <a:pt x="215" y="721"/>
                  </a:cubicBezTo>
                  <a:cubicBezTo>
                    <a:pt x="281" y="721"/>
                    <a:pt x="346" y="686"/>
                    <a:pt x="381" y="625"/>
                  </a:cubicBezTo>
                  <a:cubicBezTo>
                    <a:pt x="444" y="512"/>
                    <a:pt x="512" y="404"/>
                    <a:pt x="587" y="299"/>
                  </a:cubicBezTo>
                  <a:cubicBezTo>
                    <a:pt x="648" y="214"/>
                    <a:pt x="629" y="96"/>
                    <a:pt x="544" y="36"/>
                  </a:cubicBezTo>
                  <a:cubicBezTo>
                    <a:pt x="510" y="12"/>
                    <a:pt x="47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14"/>
            <p:cNvSpPr/>
            <p:nvPr/>
          </p:nvSpPr>
          <p:spPr>
            <a:xfrm>
              <a:off x="2634273" y="3517159"/>
              <a:ext cx="19019" cy="20537"/>
            </a:xfrm>
            <a:custGeom>
              <a:rect b="b" l="l" r="r" t="t"/>
              <a:pathLst>
                <a:path extrusionOk="0" h="710" w="661">
                  <a:moveTo>
                    <a:pt x="212" y="1"/>
                  </a:moveTo>
                  <a:cubicBezTo>
                    <a:pt x="171" y="1"/>
                    <a:pt x="130" y="14"/>
                    <a:pt x="95" y="41"/>
                  </a:cubicBezTo>
                  <a:cubicBezTo>
                    <a:pt x="14" y="106"/>
                    <a:pt x="0" y="223"/>
                    <a:pt x="63" y="305"/>
                  </a:cubicBezTo>
                  <a:cubicBezTo>
                    <a:pt x="142" y="406"/>
                    <a:pt x="217" y="511"/>
                    <a:pt x="285" y="620"/>
                  </a:cubicBezTo>
                  <a:cubicBezTo>
                    <a:pt x="320" y="676"/>
                    <a:pt x="381" y="710"/>
                    <a:pt x="446" y="710"/>
                  </a:cubicBezTo>
                  <a:cubicBezTo>
                    <a:pt x="481" y="710"/>
                    <a:pt x="515" y="700"/>
                    <a:pt x="545" y="681"/>
                  </a:cubicBezTo>
                  <a:cubicBezTo>
                    <a:pt x="633" y="626"/>
                    <a:pt x="661" y="509"/>
                    <a:pt x="606" y="421"/>
                  </a:cubicBezTo>
                  <a:cubicBezTo>
                    <a:pt x="530" y="299"/>
                    <a:pt x="447" y="183"/>
                    <a:pt x="359" y="71"/>
                  </a:cubicBezTo>
                  <a:cubicBezTo>
                    <a:pt x="321" y="25"/>
                    <a:pt x="267"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14"/>
            <p:cNvSpPr/>
            <p:nvPr/>
          </p:nvSpPr>
          <p:spPr>
            <a:xfrm>
              <a:off x="2487504" y="3493122"/>
              <a:ext cx="21925" cy="17702"/>
            </a:xfrm>
            <a:custGeom>
              <a:rect b="b" l="l" r="r" t="t"/>
              <a:pathLst>
                <a:path extrusionOk="0" h="612" w="762">
                  <a:moveTo>
                    <a:pt x="546" y="0"/>
                  </a:moveTo>
                  <a:cubicBezTo>
                    <a:pt x="512" y="0"/>
                    <a:pt x="478" y="9"/>
                    <a:pt x="447" y="28"/>
                  </a:cubicBezTo>
                  <a:lnTo>
                    <a:pt x="446" y="28"/>
                  </a:lnTo>
                  <a:cubicBezTo>
                    <a:pt x="325" y="105"/>
                    <a:pt x="208" y="186"/>
                    <a:pt x="96" y="274"/>
                  </a:cubicBezTo>
                  <a:cubicBezTo>
                    <a:pt x="15" y="340"/>
                    <a:pt x="0" y="459"/>
                    <a:pt x="65" y="540"/>
                  </a:cubicBezTo>
                  <a:cubicBezTo>
                    <a:pt x="102" y="587"/>
                    <a:pt x="157" y="612"/>
                    <a:pt x="213" y="612"/>
                  </a:cubicBezTo>
                  <a:cubicBezTo>
                    <a:pt x="254" y="612"/>
                    <a:pt x="296" y="598"/>
                    <a:pt x="330" y="571"/>
                  </a:cubicBezTo>
                  <a:cubicBezTo>
                    <a:pt x="432" y="491"/>
                    <a:pt x="536" y="417"/>
                    <a:pt x="646" y="348"/>
                  </a:cubicBezTo>
                  <a:cubicBezTo>
                    <a:pt x="735" y="293"/>
                    <a:pt x="761" y="177"/>
                    <a:pt x="706" y="89"/>
                  </a:cubicBezTo>
                  <a:cubicBezTo>
                    <a:pt x="670" y="32"/>
                    <a:pt x="609"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14"/>
            <p:cNvSpPr/>
            <p:nvPr/>
          </p:nvSpPr>
          <p:spPr>
            <a:xfrm>
              <a:off x="2603083" y="3490519"/>
              <a:ext cx="22155" cy="17210"/>
            </a:xfrm>
            <a:custGeom>
              <a:rect b="b" l="l" r="r" t="t"/>
              <a:pathLst>
                <a:path extrusionOk="0" h="595" w="770">
                  <a:moveTo>
                    <a:pt x="217" y="1"/>
                  </a:moveTo>
                  <a:cubicBezTo>
                    <a:pt x="151" y="1"/>
                    <a:pt x="86" y="36"/>
                    <a:pt x="52" y="98"/>
                  </a:cubicBezTo>
                  <a:cubicBezTo>
                    <a:pt x="1" y="189"/>
                    <a:pt x="34" y="304"/>
                    <a:pt x="124" y="355"/>
                  </a:cubicBezTo>
                  <a:cubicBezTo>
                    <a:pt x="237" y="417"/>
                    <a:pt x="346" y="487"/>
                    <a:pt x="451" y="562"/>
                  </a:cubicBezTo>
                  <a:cubicBezTo>
                    <a:pt x="483" y="584"/>
                    <a:pt x="520" y="594"/>
                    <a:pt x="556" y="594"/>
                  </a:cubicBezTo>
                  <a:cubicBezTo>
                    <a:pt x="615" y="594"/>
                    <a:pt x="673" y="567"/>
                    <a:pt x="710" y="516"/>
                  </a:cubicBezTo>
                  <a:cubicBezTo>
                    <a:pt x="770" y="432"/>
                    <a:pt x="752" y="316"/>
                    <a:pt x="670" y="254"/>
                  </a:cubicBezTo>
                  <a:cubicBezTo>
                    <a:pt x="555" y="171"/>
                    <a:pt x="433" y="95"/>
                    <a:pt x="309" y="25"/>
                  </a:cubicBezTo>
                  <a:cubicBezTo>
                    <a:pt x="280" y="9"/>
                    <a:pt x="248"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14"/>
            <p:cNvSpPr/>
            <p:nvPr/>
          </p:nvSpPr>
          <p:spPr>
            <a:xfrm>
              <a:off x="2524160" y="3478631"/>
              <a:ext cx="23047" cy="13537"/>
            </a:xfrm>
            <a:custGeom>
              <a:rect b="b" l="l" r="r" t="t"/>
              <a:pathLst>
                <a:path extrusionOk="0" h="468" w="801">
                  <a:moveTo>
                    <a:pt x="597" y="1"/>
                  </a:moveTo>
                  <a:cubicBezTo>
                    <a:pt x="587" y="1"/>
                    <a:pt x="576" y="2"/>
                    <a:pt x="566" y="3"/>
                  </a:cubicBezTo>
                  <a:cubicBezTo>
                    <a:pt x="425" y="26"/>
                    <a:pt x="286" y="57"/>
                    <a:pt x="148" y="97"/>
                  </a:cubicBezTo>
                  <a:cubicBezTo>
                    <a:pt x="58" y="122"/>
                    <a:pt x="0" y="211"/>
                    <a:pt x="14" y="304"/>
                  </a:cubicBezTo>
                  <a:cubicBezTo>
                    <a:pt x="26" y="397"/>
                    <a:pt x="105" y="467"/>
                    <a:pt x="200" y="468"/>
                  </a:cubicBezTo>
                  <a:cubicBezTo>
                    <a:pt x="217" y="468"/>
                    <a:pt x="234" y="464"/>
                    <a:pt x="251" y="460"/>
                  </a:cubicBezTo>
                  <a:cubicBezTo>
                    <a:pt x="375" y="425"/>
                    <a:pt x="501" y="397"/>
                    <a:pt x="628" y="376"/>
                  </a:cubicBezTo>
                  <a:cubicBezTo>
                    <a:pt x="731" y="358"/>
                    <a:pt x="800" y="261"/>
                    <a:pt x="784" y="159"/>
                  </a:cubicBezTo>
                  <a:cubicBezTo>
                    <a:pt x="768" y="66"/>
                    <a:pt x="687" y="1"/>
                    <a:pt x="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14"/>
            <p:cNvSpPr/>
            <p:nvPr/>
          </p:nvSpPr>
          <p:spPr>
            <a:xfrm>
              <a:off x="2473521" y="3552650"/>
              <a:ext cx="22960" cy="11368"/>
            </a:xfrm>
            <a:custGeom>
              <a:rect b="b" l="l" r="r" t="t"/>
              <a:pathLst>
                <a:path extrusionOk="0" h="393" w="798">
                  <a:moveTo>
                    <a:pt x="601" y="1"/>
                  </a:moveTo>
                  <a:cubicBezTo>
                    <a:pt x="598" y="1"/>
                    <a:pt x="595" y="1"/>
                    <a:pt x="591" y="1"/>
                  </a:cubicBezTo>
                  <a:cubicBezTo>
                    <a:pt x="469" y="9"/>
                    <a:pt x="330" y="15"/>
                    <a:pt x="242" y="15"/>
                  </a:cubicBezTo>
                  <a:cubicBezTo>
                    <a:pt x="228" y="15"/>
                    <a:pt x="216" y="15"/>
                    <a:pt x="205" y="15"/>
                  </a:cubicBezTo>
                  <a:cubicBezTo>
                    <a:pt x="203" y="14"/>
                    <a:pt x="200" y="14"/>
                    <a:pt x="198" y="14"/>
                  </a:cubicBezTo>
                  <a:cubicBezTo>
                    <a:pt x="87" y="14"/>
                    <a:pt x="0" y="109"/>
                    <a:pt x="10" y="220"/>
                  </a:cubicBezTo>
                  <a:cubicBezTo>
                    <a:pt x="20" y="316"/>
                    <a:pt x="100" y="390"/>
                    <a:pt x="197" y="392"/>
                  </a:cubicBezTo>
                  <a:cubicBezTo>
                    <a:pt x="239" y="393"/>
                    <a:pt x="281" y="393"/>
                    <a:pt x="324" y="393"/>
                  </a:cubicBezTo>
                  <a:cubicBezTo>
                    <a:pt x="380" y="393"/>
                    <a:pt x="503" y="386"/>
                    <a:pt x="613" y="380"/>
                  </a:cubicBezTo>
                  <a:cubicBezTo>
                    <a:pt x="719" y="373"/>
                    <a:pt x="797" y="281"/>
                    <a:pt x="790" y="176"/>
                  </a:cubicBezTo>
                  <a:lnTo>
                    <a:pt x="791" y="176"/>
                  </a:lnTo>
                  <a:cubicBezTo>
                    <a:pt x="782" y="76"/>
                    <a:pt x="700" y="1"/>
                    <a:pt x="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14"/>
            <p:cNvSpPr/>
            <p:nvPr/>
          </p:nvSpPr>
          <p:spPr>
            <a:xfrm>
              <a:off x="2569995" y="3400591"/>
              <a:ext cx="17062" cy="21752"/>
            </a:xfrm>
            <a:custGeom>
              <a:rect b="b" l="l" r="r" t="t"/>
              <a:pathLst>
                <a:path extrusionOk="0" h="752" w="593">
                  <a:moveTo>
                    <a:pt x="214" y="0"/>
                  </a:moveTo>
                  <a:cubicBezTo>
                    <a:pt x="186" y="0"/>
                    <a:pt x="157" y="7"/>
                    <a:pt x="129" y="21"/>
                  </a:cubicBezTo>
                  <a:cubicBezTo>
                    <a:pt x="38" y="67"/>
                    <a:pt x="0" y="179"/>
                    <a:pt x="44" y="271"/>
                  </a:cubicBezTo>
                  <a:cubicBezTo>
                    <a:pt x="103" y="386"/>
                    <a:pt x="155" y="504"/>
                    <a:pt x="200" y="624"/>
                  </a:cubicBezTo>
                  <a:cubicBezTo>
                    <a:pt x="227" y="703"/>
                    <a:pt x="301" y="752"/>
                    <a:pt x="379" y="752"/>
                  </a:cubicBezTo>
                  <a:cubicBezTo>
                    <a:pt x="401" y="752"/>
                    <a:pt x="423" y="748"/>
                    <a:pt x="445" y="740"/>
                  </a:cubicBezTo>
                  <a:cubicBezTo>
                    <a:pt x="544" y="702"/>
                    <a:pt x="593" y="591"/>
                    <a:pt x="554" y="492"/>
                  </a:cubicBezTo>
                  <a:cubicBezTo>
                    <a:pt x="503" y="358"/>
                    <a:pt x="446" y="227"/>
                    <a:pt x="381" y="100"/>
                  </a:cubicBezTo>
                  <a:cubicBezTo>
                    <a:pt x="347" y="37"/>
                    <a:pt x="282"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14"/>
            <p:cNvSpPr/>
            <p:nvPr/>
          </p:nvSpPr>
          <p:spPr>
            <a:xfrm>
              <a:off x="2564816" y="3477966"/>
              <a:ext cx="23536" cy="24615"/>
            </a:xfrm>
            <a:custGeom>
              <a:rect b="b" l="l" r="r" t="t"/>
              <a:pathLst>
                <a:path extrusionOk="0" h="851" w="818">
                  <a:moveTo>
                    <a:pt x="200" y="1"/>
                  </a:moveTo>
                  <a:cubicBezTo>
                    <a:pt x="105" y="1"/>
                    <a:pt x="24" y="72"/>
                    <a:pt x="13" y="167"/>
                  </a:cubicBezTo>
                  <a:cubicBezTo>
                    <a:pt x="0" y="271"/>
                    <a:pt x="74" y="364"/>
                    <a:pt x="177" y="377"/>
                  </a:cubicBezTo>
                  <a:lnTo>
                    <a:pt x="181" y="377"/>
                  </a:lnTo>
                  <a:cubicBezTo>
                    <a:pt x="242" y="384"/>
                    <a:pt x="304" y="393"/>
                    <a:pt x="364" y="404"/>
                  </a:cubicBezTo>
                  <a:cubicBezTo>
                    <a:pt x="340" y="465"/>
                    <a:pt x="314" y="527"/>
                    <a:pt x="286" y="588"/>
                  </a:cubicBezTo>
                  <a:cubicBezTo>
                    <a:pt x="245" y="682"/>
                    <a:pt x="287" y="791"/>
                    <a:pt x="381" y="834"/>
                  </a:cubicBezTo>
                  <a:cubicBezTo>
                    <a:pt x="406" y="845"/>
                    <a:pt x="433" y="851"/>
                    <a:pt x="459" y="851"/>
                  </a:cubicBezTo>
                  <a:cubicBezTo>
                    <a:pt x="529" y="851"/>
                    <a:pt x="596" y="812"/>
                    <a:pt x="629" y="744"/>
                  </a:cubicBezTo>
                  <a:cubicBezTo>
                    <a:pt x="689" y="614"/>
                    <a:pt x="741" y="482"/>
                    <a:pt x="786" y="346"/>
                  </a:cubicBezTo>
                  <a:cubicBezTo>
                    <a:pt x="818" y="250"/>
                    <a:pt x="775" y="141"/>
                    <a:pt x="695" y="96"/>
                  </a:cubicBezTo>
                  <a:cubicBezTo>
                    <a:pt x="694" y="96"/>
                    <a:pt x="685" y="90"/>
                    <a:pt x="682" y="89"/>
                  </a:cubicBezTo>
                  <a:cubicBezTo>
                    <a:pt x="669" y="83"/>
                    <a:pt x="656" y="78"/>
                    <a:pt x="642" y="75"/>
                  </a:cubicBezTo>
                  <a:cubicBezTo>
                    <a:pt x="505" y="43"/>
                    <a:pt x="367" y="19"/>
                    <a:pt x="227" y="2"/>
                  </a:cubicBezTo>
                  <a:lnTo>
                    <a:pt x="220" y="2"/>
                  </a:lnTo>
                  <a:cubicBezTo>
                    <a:pt x="213" y="1"/>
                    <a:pt x="206" y="1"/>
                    <a:pt x="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4"/>
            <p:cNvSpPr/>
            <p:nvPr/>
          </p:nvSpPr>
          <p:spPr>
            <a:xfrm>
              <a:off x="2581418" y="3439872"/>
              <a:ext cx="11480" cy="22966"/>
            </a:xfrm>
            <a:custGeom>
              <a:rect b="b" l="l" r="r" t="t"/>
              <a:pathLst>
                <a:path extrusionOk="0" h="794" w="399">
                  <a:moveTo>
                    <a:pt x="198" y="0"/>
                  </a:moveTo>
                  <a:cubicBezTo>
                    <a:pt x="193" y="0"/>
                    <a:pt x="188" y="0"/>
                    <a:pt x="182" y="1"/>
                  </a:cubicBezTo>
                  <a:cubicBezTo>
                    <a:pt x="78" y="9"/>
                    <a:pt x="0" y="101"/>
                    <a:pt x="10" y="206"/>
                  </a:cubicBezTo>
                  <a:lnTo>
                    <a:pt x="10" y="213"/>
                  </a:lnTo>
                  <a:cubicBezTo>
                    <a:pt x="17" y="300"/>
                    <a:pt x="20" y="389"/>
                    <a:pt x="20" y="477"/>
                  </a:cubicBezTo>
                  <a:cubicBezTo>
                    <a:pt x="20" y="517"/>
                    <a:pt x="19" y="558"/>
                    <a:pt x="18" y="599"/>
                  </a:cubicBezTo>
                  <a:cubicBezTo>
                    <a:pt x="14" y="702"/>
                    <a:pt x="95" y="791"/>
                    <a:pt x="200" y="794"/>
                  </a:cubicBezTo>
                  <a:lnTo>
                    <a:pt x="207" y="794"/>
                  </a:lnTo>
                  <a:cubicBezTo>
                    <a:pt x="308" y="794"/>
                    <a:pt x="392" y="713"/>
                    <a:pt x="396" y="612"/>
                  </a:cubicBezTo>
                  <a:cubicBezTo>
                    <a:pt x="398" y="568"/>
                    <a:pt x="399" y="521"/>
                    <a:pt x="399" y="477"/>
                  </a:cubicBezTo>
                  <a:cubicBezTo>
                    <a:pt x="399" y="380"/>
                    <a:pt x="394" y="281"/>
                    <a:pt x="388" y="183"/>
                  </a:cubicBezTo>
                  <a:lnTo>
                    <a:pt x="386" y="176"/>
                  </a:lnTo>
                  <a:cubicBezTo>
                    <a:pt x="379" y="77"/>
                    <a:pt x="296" y="0"/>
                    <a:pt x="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4"/>
            <p:cNvSpPr/>
            <p:nvPr/>
          </p:nvSpPr>
          <p:spPr>
            <a:xfrm>
              <a:off x="2513457" y="3541774"/>
              <a:ext cx="22989" cy="15648"/>
            </a:xfrm>
            <a:custGeom>
              <a:rect b="b" l="l" r="r" t="t"/>
              <a:pathLst>
                <a:path extrusionOk="0" h="541" w="799">
                  <a:moveTo>
                    <a:pt x="583" y="1"/>
                  </a:moveTo>
                  <a:cubicBezTo>
                    <a:pt x="554" y="1"/>
                    <a:pt x="524" y="7"/>
                    <a:pt x="496" y="22"/>
                  </a:cubicBezTo>
                  <a:cubicBezTo>
                    <a:pt x="381" y="79"/>
                    <a:pt x="263" y="131"/>
                    <a:pt x="142" y="177"/>
                  </a:cubicBezTo>
                  <a:cubicBezTo>
                    <a:pt x="47" y="215"/>
                    <a:pt x="1" y="321"/>
                    <a:pt x="36" y="417"/>
                  </a:cubicBezTo>
                  <a:cubicBezTo>
                    <a:pt x="64" y="493"/>
                    <a:pt x="135" y="540"/>
                    <a:pt x="212" y="540"/>
                  </a:cubicBezTo>
                  <a:cubicBezTo>
                    <a:pt x="233" y="540"/>
                    <a:pt x="254" y="537"/>
                    <a:pt x="274" y="529"/>
                  </a:cubicBezTo>
                  <a:cubicBezTo>
                    <a:pt x="408" y="480"/>
                    <a:pt x="539" y="422"/>
                    <a:pt x="667" y="359"/>
                  </a:cubicBezTo>
                  <a:cubicBezTo>
                    <a:pt x="761" y="312"/>
                    <a:pt x="798" y="197"/>
                    <a:pt x="751" y="104"/>
                  </a:cubicBezTo>
                  <a:cubicBezTo>
                    <a:pt x="718" y="38"/>
                    <a:pt x="651" y="1"/>
                    <a:pt x="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4"/>
            <p:cNvSpPr/>
            <p:nvPr/>
          </p:nvSpPr>
          <p:spPr>
            <a:xfrm>
              <a:off x="2592351" y="3546923"/>
              <a:ext cx="23076" cy="14318"/>
            </a:xfrm>
            <a:custGeom>
              <a:rect b="b" l="l" r="r" t="t"/>
              <a:pathLst>
                <a:path extrusionOk="0" h="495" w="802">
                  <a:moveTo>
                    <a:pt x="214" y="1"/>
                  </a:moveTo>
                  <a:cubicBezTo>
                    <a:pt x="136" y="1"/>
                    <a:pt x="64" y="48"/>
                    <a:pt x="36" y="125"/>
                  </a:cubicBezTo>
                  <a:cubicBezTo>
                    <a:pt x="1" y="224"/>
                    <a:pt x="52" y="332"/>
                    <a:pt x="150" y="367"/>
                  </a:cubicBezTo>
                  <a:cubicBezTo>
                    <a:pt x="284" y="415"/>
                    <a:pt x="421" y="456"/>
                    <a:pt x="561" y="489"/>
                  </a:cubicBezTo>
                  <a:cubicBezTo>
                    <a:pt x="575" y="493"/>
                    <a:pt x="590" y="495"/>
                    <a:pt x="604" y="495"/>
                  </a:cubicBezTo>
                  <a:cubicBezTo>
                    <a:pt x="700" y="494"/>
                    <a:pt x="780" y="422"/>
                    <a:pt x="791" y="327"/>
                  </a:cubicBezTo>
                  <a:cubicBezTo>
                    <a:pt x="802" y="232"/>
                    <a:pt x="741" y="144"/>
                    <a:pt x="648" y="122"/>
                  </a:cubicBezTo>
                  <a:cubicBezTo>
                    <a:pt x="523" y="92"/>
                    <a:pt x="399" y="56"/>
                    <a:pt x="278" y="12"/>
                  </a:cubicBezTo>
                  <a:cubicBezTo>
                    <a:pt x="257" y="4"/>
                    <a:pt x="235" y="1"/>
                    <a:pt x="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4"/>
            <p:cNvSpPr/>
            <p:nvPr/>
          </p:nvSpPr>
          <p:spPr>
            <a:xfrm>
              <a:off x="2548301" y="3516407"/>
              <a:ext cx="30326" cy="27623"/>
            </a:xfrm>
            <a:custGeom>
              <a:rect b="b" l="l" r="r" t="t"/>
              <a:pathLst>
                <a:path extrusionOk="0" h="955" w="1054">
                  <a:moveTo>
                    <a:pt x="487" y="0"/>
                  </a:moveTo>
                  <a:cubicBezTo>
                    <a:pt x="432" y="0"/>
                    <a:pt x="378" y="24"/>
                    <a:pt x="341" y="70"/>
                  </a:cubicBezTo>
                  <a:cubicBezTo>
                    <a:pt x="257" y="167"/>
                    <a:pt x="167" y="259"/>
                    <a:pt x="74" y="348"/>
                  </a:cubicBezTo>
                  <a:cubicBezTo>
                    <a:pt x="3" y="419"/>
                    <a:pt x="1" y="534"/>
                    <a:pt x="70" y="608"/>
                  </a:cubicBezTo>
                  <a:cubicBezTo>
                    <a:pt x="107" y="648"/>
                    <a:pt x="158" y="668"/>
                    <a:pt x="208" y="668"/>
                  </a:cubicBezTo>
                  <a:cubicBezTo>
                    <a:pt x="252" y="668"/>
                    <a:pt x="295" y="653"/>
                    <a:pt x="331" y="623"/>
                  </a:cubicBezTo>
                  <a:lnTo>
                    <a:pt x="348" y="606"/>
                  </a:lnTo>
                  <a:cubicBezTo>
                    <a:pt x="456" y="703"/>
                    <a:pt x="630" y="845"/>
                    <a:pt x="737" y="923"/>
                  </a:cubicBezTo>
                  <a:cubicBezTo>
                    <a:pt x="769" y="944"/>
                    <a:pt x="805" y="954"/>
                    <a:pt x="841" y="954"/>
                  </a:cubicBezTo>
                  <a:cubicBezTo>
                    <a:pt x="900" y="954"/>
                    <a:pt x="957" y="927"/>
                    <a:pt x="994" y="876"/>
                  </a:cubicBezTo>
                  <a:cubicBezTo>
                    <a:pt x="1053" y="794"/>
                    <a:pt x="1038" y="680"/>
                    <a:pt x="957" y="618"/>
                  </a:cubicBezTo>
                  <a:lnTo>
                    <a:pt x="958" y="618"/>
                  </a:lnTo>
                  <a:cubicBezTo>
                    <a:pt x="865" y="549"/>
                    <a:pt x="709" y="421"/>
                    <a:pt x="610" y="334"/>
                  </a:cubicBezTo>
                  <a:cubicBezTo>
                    <a:pt x="615" y="328"/>
                    <a:pt x="622" y="321"/>
                    <a:pt x="627" y="314"/>
                  </a:cubicBezTo>
                  <a:cubicBezTo>
                    <a:pt x="698" y="236"/>
                    <a:pt x="690" y="115"/>
                    <a:pt x="610" y="45"/>
                  </a:cubicBezTo>
                  <a:cubicBezTo>
                    <a:pt x="574" y="15"/>
                    <a:pt x="530" y="0"/>
                    <a:pt x="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14"/>
            <p:cNvSpPr/>
            <p:nvPr/>
          </p:nvSpPr>
          <p:spPr>
            <a:xfrm>
              <a:off x="2533080" y="3492775"/>
              <a:ext cx="18184" cy="21520"/>
            </a:xfrm>
            <a:custGeom>
              <a:rect b="b" l="l" r="r" t="t"/>
              <a:pathLst>
                <a:path extrusionOk="0" h="744" w="632">
                  <a:moveTo>
                    <a:pt x="217" y="0"/>
                  </a:moveTo>
                  <a:cubicBezTo>
                    <a:pt x="190" y="0"/>
                    <a:pt x="162" y="6"/>
                    <a:pt x="136" y="18"/>
                  </a:cubicBezTo>
                  <a:cubicBezTo>
                    <a:pt x="40" y="64"/>
                    <a:pt x="0" y="178"/>
                    <a:pt x="48" y="273"/>
                  </a:cubicBezTo>
                  <a:cubicBezTo>
                    <a:pt x="108" y="402"/>
                    <a:pt x="177" y="528"/>
                    <a:pt x="252" y="649"/>
                  </a:cubicBezTo>
                  <a:cubicBezTo>
                    <a:pt x="287" y="710"/>
                    <a:pt x="351" y="743"/>
                    <a:pt x="416" y="743"/>
                  </a:cubicBezTo>
                  <a:cubicBezTo>
                    <a:pt x="450" y="743"/>
                    <a:pt x="484" y="734"/>
                    <a:pt x="514" y="716"/>
                  </a:cubicBezTo>
                  <a:cubicBezTo>
                    <a:pt x="604" y="659"/>
                    <a:pt x="631" y="540"/>
                    <a:pt x="573" y="452"/>
                  </a:cubicBezTo>
                  <a:cubicBezTo>
                    <a:pt x="506" y="342"/>
                    <a:pt x="444" y="229"/>
                    <a:pt x="389" y="112"/>
                  </a:cubicBezTo>
                  <a:cubicBezTo>
                    <a:pt x="357" y="42"/>
                    <a:pt x="289" y="0"/>
                    <a:pt x="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14"/>
            <p:cNvSpPr/>
            <p:nvPr/>
          </p:nvSpPr>
          <p:spPr>
            <a:xfrm>
              <a:off x="2523930" y="3453119"/>
              <a:ext cx="12631" cy="22648"/>
            </a:xfrm>
            <a:custGeom>
              <a:rect b="b" l="l" r="r" t="t"/>
              <a:pathLst>
                <a:path extrusionOk="0" h="783" w="439">
                  <a:moveTo>
                    <a:pt x="195" y="0"/>
                  </a:moveTo>
                  <a:cubicBezTo>
                    <a:pt x="192" y="0"/>
                    <a:pt x="188" y="0"/>
                    <a:pt x="185" y="1"/>
                  </a:cubicBezTo>
                  <a:cubicBezTo>
                    <a:pt x="81" y="6"/>
                    <a:pt x="1" y="94"/>
                    <a:pt x="6" y="198"/>
                  </a:cubicBezTo>
                  <a:cubicBezTo>
                    <a:pt x="13" y="340"/>
                    <a:pt x="27" y="483"/>
                    <a:pt x="50" y="623"/>
                  </a:cubicBezTo>
                  <a:lnTo>
                    <a:pt x="50" y="624"/>
                  </a:lnTo>
                  <a:cubicBezTo>
                    <a:pt x="65" y="715"/>
                    <a:pt x="143" y="783"/>
                    <a:pt x="236" y="783"/>
                  </a:cubicBezTo>
                  <a:cubicBezTo>
                    <a:pt x="246" y="783"/>
                    <a:pt x="256" y="782"/>
                    <a:pt x="265" y="781"/>
                  </a:cubicBezTo>
                  <a:cubicBezTo>
                    <a:pt x="369" y="764"/>
                    <a:pt x="439" y="667"/>
                    <a:pt x="423" y="564"/>
                  </a:cubicBezTo>
                  <a:lnTo>
                    <a:pt x="423" y="561"/>
                  </a:lnTo>
                  <a:cubicBezTo>
                    <a:pt x="402" y="435"/>
                    <a:pt x="389" y="307"/>
                    <a:pt x="382" y="180"/>
                  </a:cubicBezTo>
                  <a:cubicBezTo>
                    <a:pt x="377" y="79"/>
                    <a:pt x="294" y="0"/>
                    <a:pt x="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14"/>
            <p:cNvSpPr/>
            <p:nvPr/>
          </p:nvSpPr>
          <p:spPr>
            <a:xfrm>
              <a:off x="2526203" y="3412595"/>
              <a:ext cx="15451" cy="22243"/>
            </a:xfrm>
            <a:custGeom>
              <a:rect b="b" l="l" r="r" t="t"/>
              <a:pathLst>
                <a:path extrusionOk="0" h="769" w="537">
                  <a:moveTo>
                    <a:pt x="323" y="1"/>
                  </a:moveTo>
                  <a:cubicBezTo>
                    <a:pt x="246" y="1"/>
                    <a:pt x="173" y="48"/>
                    <a:pt x="146" y="125"/>
                  </a:cubicBezTo>
                  <a:cubicBezTo>
                    <a:pt x="98" y="260"/>
                    <a:pt x="56" y="397"/>
                    <a:pt x="23" y="536"/>
                  </a:cubicBezTo>
                  <a:cubicBezTo>
                    <a:pt x="0" y="637"/>
                    <a:pt x="63" y="739"/>
                    <a:pt x="164" y="763"/>
                  </a:cubicBezTo>
                  <a:cubicBezTo>
                    <a:pt x="178" y="766"/>
                    <a:pt x="193" y="768"/>
                    <a:pt x="207" y="768"/>
                  </a:cubicBezTo>
                  <a:cubicBezTo>
                    <a:pt x="295" y="768"/>
                    <a:pt x="371" y="708"/>
                    <a:pt x="391" y="623"/>
                  </a:cubicBezTo>
                  <a:cubicBezTo>
                    <a:pt x="420" y="497"/>
                    <a:pt x="458" y="374"/>
                    <a:pt x="501" y="253"/>
                  </a:cubicBezTo>
                  <a:cubicBezTo>
                    <a:pt x="536" y="155"/>
                    <a:pt x="485" y="47"/>
                    <a:pt x="387" y="12"/>
                  </a:cubicBezTo>
                  <a:cubicBezTo>
                    <a:pt x="366" y="4"/>
                    <a:pt x="344" y="1"/>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114"/>
          <p:cNvGrpSpPr/>
          <p:nvPr/>
        </p:nvGrpSpPr>
        <p:grpSpPr>
          <a:xfrm>
            <a:off x="6943275" y="3356058"/>
            <a:ext cx="283697" cy="372670"/>
            <a:chOff x="7019950" y="3333254"/>
            <a:chExt cx="283697" cy="372670"/>
          </a:xfrm>
        </p:grpSpPr>
        <p:sp>
          <p:nvSpPr>
            <p:cNvPr id="4676" name="Google Shape;4676;p114"/>
            <p:cNvSpPr/>
            <p:nvPr/>
          </p:nvSpPr>
          <p:spPr>
            <a:xfrm>
              <a:off x="7019950" y="3333254"/>
              <a:ext cx="283697" cy="372670"/>
            </a:xfrm>
            <a:custGeom>
              <a:rect b="b" l="l" r="r" t="t"/>
              <a:pathLst>
                <a:path extrusionOk="0" h="12884" w="9860">
                  <a:moveTo>
                    <a:pt x="8661" y="379"/>
                  </a:moveTo>
                  <a:cubicBezTo>
                    <a:pt x="8669" y="379"/>
                    <a:pt x="8675" y="384"/>
                    <a:pt x="8675" y="391"/>
                  </a:cubicBezTo>
                  <a:lnTo>
                    <a:pt x="8675" y="808"/>
                  </a:lnTo>
                  <a:lnTo>
                    <a:pt x="7842" y="808"/>
                  </a:lnTo>
                  <a:lnTo>
                    <a:pt x="7842" y="391"/>
                  </a:lnTo>
                  <a:cubicBezTo>
                    <a:pt x="7842" y="384"/>
                    <a:pt x="7848" y="379"/>
                    <a:pt x="7855" y="379"/>
                  </a:cubicBezTo>
                  <a:close/>
                  <a:moveTo>
                    <a:pt x="9064" y="1184"/>
                  </a:moveTo>
                  <a:cubicBezTo>
                    <a:pt x="9295" y="1184"/>
                    <a:pt x="9481" y="1370"/>
                    <a:pt x="9481" y="1601"/>
                  </a:cubicBezTo>
                  <a:lnTo>
                    <a:pt x="9481" y="2420"/>
                  </a:lnTo>
                  <a:lnTo>
                    <a:pt x="9052" y="2420"/>
                  </a:lnTo>
                  <a:lnTo>
                    <a:pt x="9052" y="1184"/>
                  </a:lnTo>
                  <a:close/>
                  <a:moveTo>
                    <a:pt x="8674" y="1184"/>
                  </a:moveTo>
                  <a:lnTo>
                    <a:pt x="8674" y="6253"/>
                  </a:lnTo>
                  <a:lnTo>
                    <a:pt x="7842" y="6253"/>
                  </a:lnTo>
                  <a:lnTo>
                    <a:pt x="7842" y="1184"/>
                  </a:lnTo>
                  <a:close/>
                  <a:moveTo>
                    <a:pt x="8610" y="6630"/>
                  </a:moveTo>
                  <a:lnTo>
                    <a:pt x="8480" y="7060"/>
                  </a:lnTo>
                  <a:lnTo>
                    <a:pt x="8036" y="7060"/>
                  </a:lnTo>
                  <a:lnTo>
                    <a:pt x="7907" y="6630"/>
                  </a:lnTo>
                  <a:close/>
                  <a:moveTo>
                    <a:pt x="8368" y="7437"/>
                  </a:moveTo>
                  <a:lnTo>
                    <a:pt x="8259" y="7802"/>
                  </a:lnTo>
                  <a:lnTo>
                    <a:pt x="8150" y="7437"/>
                  </a:lnTo>
                  <a:close/>
                  <a:moveTo>
                    <a:pt x="7465" y="1184"/>
                  </a:moveTo>
                  <a:lnTo>
                    <a:pt x="7465" y="2420"/>
                  </a:lnTo>
                  <a:lnTo>
                    <a:pt x="3619" y="2420"/>
                  </a:lnTo>
                  <a:cubicBezTo>
                    <a:pt x="3617" y="2420"/>
                    <a:pt x="3615" y="2420"/>
                    <a:pt x="3613" y="2420"/>
                  </a:cubicBezTo>
                  <a:cubicBezTo>
                    <a:pt x="3510" y="2420"/>
                    <a:pt x="3425" y="2505"/>
                    <a:pt x="3425" y="2609"/>
                  </a:cubicBezTo>
                  <a:cubicBezTo>
                    <a:pt x="3425" y="2713"/>
                    <a:pt x="3510" y="2798"/>
                    <a:pt x="3613" y="2798"/>
                  </a:cubicBezTo>
                  <a:cubicBezTo>
                    <a:pt x="3615" y="2798"/>
                    <a:pt x="3617" y="2798"/>
                    <a:pt x="3619" y="2798"/>
                  </a:cubicBezTo>
                  <a:lnTo>
                    <a:pt x="7465" y="2798"/>
                  </a:lnTo>
                  <a:lnTo>
                    <a:pt x="7465" y="6441"/>
                  </a:lnTo>
                  <a:cubicBezTo>
                    <a:pt x="7465" y="6460"/>
                    <a:pt x="7467" y="6479"/>
                    <a:pt x="7472" y="6496"/>
                  </a:cubicBezTo>
                  <a:lnTo>
                    <a:pt x="8078" y="8513"/>
                  </a:lnTo>
                  <a:cubicBezTo>
                    <a:pt x="8105" y="8602"/>
                    <a:pt x="8182" y="8647"/>
                    <a:pt x="8259" y="8647"/>
                  </a:cubicBezTo>
                  <a:cubicBezTo>
                    <a:pt x="8336" y="8647"/>
                    <a:pt x="8413" y="8602"/>
                    <a:pt x="8440" y="8513"/>
                  </a:cubicBezTo>
                  <a:lnTo>
                    <a:pt x="9044" y="6496"/>
                  </a:lnTo>
                  <a:cubicBezTo>
                    <a:pt x="9050" y="6479"/>
                    <a:pt x="9052" y="6460"/>
                    <a:pt x="9052" y="6441"/>
                  </a:cubicBezTo>
                  <a:lnTo>
                    <a:pt x="9052" y="2798"/>
                  </a:lnTo>
                  <a:lnTo>
                    <a:pt x="9482" y="2798"/>
                  </a:lnTo>
                  <a:lnTo>
                    <a:pt x="9482" y="10892"/>
                  </a:lnTo>
                  <a:lnTo>
                    <a:pt x="2598" y="10892"/>
                  </a:lnTo>
                  <a:lnTo>
                    <a:pt x="2598" y="10059"/>
                  </a:lnTo>
                  <a:lnTo>
                    <a:pt x="6443" y="10061"/>
                  </a:lnTo>
                  <a:cubicBezTo>
                    <a:pt x="6444" y="10061"/>
                    <a:pt x="6446" y="10061"/>
                    <a:pt x="6447" y="10061"/>
                  </a:cubicBezTo>
                  <a:cubicBezTo>
                    <a:pt x="6551" y="10061"/>
                    <a:pt x="6637" y="9976"/>
                    <a:pt x="6637" y="9871"/>
                  </a:cubicBezTo>
                  <a:cubicBezTo>
                    <a:pt x="6637" y="9766"/>
                    <a:pt x="6551" y="9682"/>
                    <a:pt x="6447" y="9682"/>
                  </a:cubicBezTo>
                  <a:cubicBezTo>
                    <a:pt x="6446" y="9682"/>
                    <a:pt x="6444" y="9682"/>
                    <a:pt x="6443" y="9682"/>
                  </a:cubicBezTo>
                  <a:lnTo>
                    <a:pt x="6228" y="9682"/>
                  </a:lnTo>
                  <a:lnTo>
                    <a:pt x="6228" y="9468"/>
                  </a:lnTo>
                  <a:cubicBezTo>
                    <a:pt x="6228" y="9363"/>
                    <a:pt x="6144" y="9280"/>
                    <a:pt x="6039" y="9280"/>
                  </a:cubicBezTo>
                  <a:cubicBezTo>
                    <a:pt x="5936" y="9280"/>
                    <a:pt x="5851" y="9363"/>
                    <a:pt x="5851" y="9468"/>
                  </a:cubicBezTo>
                  <a:lnTo>
                    <a:pt x="5851" y="9682"/>
                  </a:lnTo>
                  <a:lnTo>
                    <a:pt x="5422" y="9682"/>
                  </a:lnTo>
                  <a:lnTo>
                    <a:pt x="5422" y="9468"/>
                  </a:lnTo>
                  <a:cubicBezTo>
                    <a:pt x="5422" y="9363"/>
                    <a:pt x="5337" y="9280"/>
                    <a:pt x="5233" y="9280"/>
                  </a:cubicBezTo>
                  <a:cubicBezTo>
                    <a:pt x="5128" y="9280"/>
                    <a:pt x="5044" y="9363"/>
                    <a:pt x="5044" y="9468"/>
                  </a:cubicBezTo>
                  <a:lnTo>
                    <a:pt x="5044" y="9682"/>
                  </a:lnTo>
                  <a:lnTo>
                    <a:pt x="4615" y="9682"/>
                  </a:lnTo>
                  <a:lnTo>
                    <a:pt x="4615" y="9468"/>
                  </a:lnTo>
                  <a:cubicBezTo>
                    <a:pt x="4615" y="9363"/>
                    <a:pt x="4530" y="9280"/>
                    <a:pt x="4426" y="9280"/>
                  </a:cubicBezTo>
                  <a:cubicBezTo>
                    <a:pt x="4322" y="9280"/>
                    <a:pt x="4237" y="9363"/>
                    <a:pt x="4237" y="9468"/>
                  </a:cubicBezTo>
                  <a:lnTo>
                    <a:pt x="4237" y="9682"/>
                  </a:lnTo>
                  <a:lnTo>
                    <a:pt x="3808" y="9682"/>
                  </a:lnTo>
                  <a:lnTo>
                    <a:pt x="3808" y="9468"/>
                  </a:lnTo>
                  <a:cubicBezTo>
                    <a:pt x="3808" y="9363"/>
                    <a:pt x="3723" y="9280"/>
                    <a:pt x="3619" y="9280"/>
                  </a:cubicBezTo>
                  <a:cubicBezTo>
                    <a:pt x="3514" y="9280"/>
                    <a:pt x="3431" y="9363"/>
                    <a:pt x="3431" y="9468"/>
                  </a:cubicBezTo>
                  <a:lnTo>
                    <a:pt x="3431" y="9682"/>
                  </a:lnTo>
                  <a:lnTo>
                    <a:pt x="3001" y="9682"/>
                  </a:lnTo>
                  <a:lnTo>
                    <a:pt x="3001" y="9468"/>
                  </a:lnTo>
                  <a:cubicBezTo>
                    <a:pt x="3001" y="9363"/>
                    <a:pt x="2917" y="9280"/>
                    <a:pt x="2813" y="9280"/>
                  </a:cubicBezTo>
                  <a:cubicBezTo>
                    <a:pt x="2708" y="9280"/>
                    <a:pt x="2623" y="9363"/>
                    <a:pt x="2623" y="9468"/>
                  </a:cubicBezTo>
                  <a:lnTo>
                    <a:pt x="2623" y="9682"/>
                  </a:lnTo>
                  <a:lnTo>
                    <a:pt x="2194" y="9682"/>
                  </a:lnTo>
                  <a:lnTo>
                    <a:pt x="2194" y="9468"/>
                  </a:lnTo>
                  <a:cubicBezTo>
                    <a:pt x="2194" y="9363"/>
                    <a:pt x="2110" y="9280"/>
                    <a:pt x="2005" y="9280"/>
                  </a:cubicBezTo>
                  <a:cubicBezTo>
                    <a:pt x="1902" y="9280"/>
                    <a:pt x="1817" y="9363"/>
                    <a:pt x="1817" y="9468"/>
                  </a:cubicBezTo>
                  <a:lnTo>
                    <a:pt x="1817" y="9682"/>
                  </a:lnTo>
                  <a:lnTo>
                    <a:pt x="1388" y="9682"/>
                  </a:lnTo>
                  <a:lnTo>
                    <a:pt x="1388" y="9468"/>
                  </a:lnTo>
                  <a:cubicBezTo>
                    <a:pt x="1390" y="9361"/>
                    <a:pt x="1305" y="9274"/>
                    <a:pt x="1199" y="9274"/>
                  </a:cubicBezTo>
                  <a:cubicBezTo>
                    <a:pt x="1092" y="9274"/>
                    <a:pt x="1007" y="9361"/>
                    <a:pt x="1010" y="9468"/>
                  </a:cubicBezTo>
                  <a:lnTo>
                    <a:pt x="1010" y="9682"/>
                  </a:lnTo>
                  <a:lnTo>
                    <a:pt x="379" y="9682"/>
                  </a:lnTo>
                  <a:lnTo>
                    <a:pt x="379" y="2460"/>
                  </a:lnTo>
                  <a:lnTo>
                    <a:pt x="7601" y="9682"/>
                  </a:lnTo>
                  <a:lnTo>
                    <a:pt x="7249" y="9682"/>
                  </a:lnTo>
                  <a:cubicBezTo>
                    <a:pt x="7247" y="9682"/>
                    <a:pt x="7245" y="9682"/>
                    <a:pt x="7243" y="9682"/>
                  </a:cubicBezTo>
                  <a:cubicBezTo>
                    <a:pt x="7140" y="9682"/>
                    <a:pt x="7056" y="9766"/>
                    <a:pt x="7056" y="9871"/>
                  </a:cubicBezTo>
                  <a:cubicBezTo>
                    <a:pt x="7056" y="9975"/>
                    <a:pt x="7141" y="10059"/>
                    <a:pt x="7245" y="10059"/>
                  </a:cubicBezTo>
                  <a:cubicBezTo>
                    <a:pt x="7247" y="10059"/>
                    <a:pt x="7248" y="10059"/>
                    <a:pt x="7249" y="10059"/>
                  </a:cubicBezTo>
                  <a:lnTo>
                    <a:pt x="8057" y="10059"/>
                  </a:lnTo>
                  <a:cubicBezTo>
                    <a:pt x="8225" y="10059"/>
                    <a:pt x="8308" y="9856"/>
                    <a:pt x="8190" y="9737"/>
                  </a:cubicBezTo>
                  <a:lnTo>
                    <a:pt x="2598" y="4145"/>
                  </a:lnTo>
                  <a:lnTo>
                    <a:pt x="2598" y="2798"/>
                  </a:lnTo>
                  <a:lnTo>
                    <a:pt x="2813" y="2798"/>
                  </a:lnTo>
                  <a:cubicBezTo>
                    <a:pt x="2914" y="2796"/>
                    <a:pt x="2996" y="2712"/>
                    <a:pt x="2996" y="2609"/>
                  </a:cubicBezTo>
                  <a:cubicBezTo>
                    <a:pt x="2996" y="2507"/>
                    <a:pt x="2914" y="2424"/>
                    <a:pt x="2813" y="2420"/>
                  </a:cubicBezTo>
                  <a:lnTo>
                    <a:pt x="2598" y="2420"/>
                  </a:lnTo>
                  <a:lnTo>
                    <a:pt x="2598" y="1601"/>
                  </a:lnTo>
                  <a:cubicBezTo>
                    <a:pt x="2598" y="1370"/>
                    <a:pt x="2784" y="1185"/>
                    <a:pt x="3014" y="1184"/>
                  </a:cubicBezTo>
                  <a:close/>
                  <a:moveTo>
                    <a:pt x="6040" y="11472"/>
                  </a:moveTo>
                  <a:cubicBezTo>
                    <a:pt x="6094" y="11472"/>
                    <a:pt x="6148" y="11482"/>
                    <a:pt x="6199" y="11503"/>
                  </a:cubicBezTo>
                  <a:cubicBezTo>
                    <a:pt x="6355" y="11568"/>
                    <a:pt x="6456" y="11720"/>
                    <a:pt x="6456" y="11888"/>
                  </a:cubicBezTo>
                  <a:cubicBezTo>
                    <a:pt x="6455" y="12118"/>
                    <a:pt x="6270" y="12304"/>
                    <a:pt x="6039" y="12305"/>
                  </a:cubicBezTo>
                  <a:cubicBezTo>
                    <a:pt x="5872" y="12305"/>
                    <a:pt x="5719" y="12204"/>
                    <a:pt x="5654" y="12048"/>
                  </a:cubicBezTo>
                  <a:cubicBezTo>
                    <a:pt x="5590" y="11892"/>
                    <a:pt x="5626" y="11713"/>
                    <a:pt x="5745" y="11594"/>
                  </a:cubicBezTo>
                  <a:cubicBezTo>
                    <a:pt x="5825" y="11514"/>
                    <a:pt x="5931" y="11472"/>
                    <a:pt x="6040" y="11472"/>
                  </a:cubicBezTo>
                  <a:close/>
                  <a:moveTo>
                    <a:pt x="5542" y="11271"/>
                  </a:moveTo>
                  <a:cubicBezTo>
                    <a:pt x="5147" y="11587"/>
                    <a:pt x="5147" y="12189"/>
                    <a:pt x="5542" y="12506"/>
                  </a:cubicBezTo>
                  <a:lnTo>
                    <a:pt x="3014" y="12506"/>
                  </a:lnTo>
                  <a:cubicBezTo>
                    <a:pt x="2784" y="12506"/>
                    <a:pt x="2598" y="12320"/>
                    <a:pt x="2598" y="12090"/>
                  </a:cubicBezTo>
                  <a:lnTo>
                    <a:pt x="2598" y="11271"/>
                  </a:lnTo>
                  <a:close/>
                  <a:moveTo>
                    <a:pt x="9480" y="11271"/>
                  </a:moveTo>
                  <a:lnTo>
                    <a:pt x="9480" y="12090"/>
                  </a:lnTo>
                  <a:cubicBezTo>
                    <a:pt x="9480" y="12320"/>
                    <a:pt x="9293" y="12506"/>
                    <a:pt x="9064" y="12506"/>
                  </a:cubicBezTo>
                  <a:lnTo>
                    <a:pt x="6536" y="12506"/>
                  </a:lnTo>
                  <a:cubicBezTo>
                    <a:pt x="6931" y="12189"/>
                    <a:pt x="6931" y="11587"/>
                    <a:pt x="6536" y="11271"/>
                  </a:cubicBezTo>
                  <a:close/>
                  <a:moveTo>
                    <a:pt x="7854" y="0"/>
                  </a:moveTo>
                  <a:cubicBezTo>
                    <a:pt x="7639" y="0"/>
                    <a:pt x="7465" y="175"/>
                    <a:pt x="7463" y="391"/>
                  </a:cubicBezTo>
                  <a:lnTo>
                    <a:pt x="7463" y="807"/>
                  </a:lnTo>
                  <a:lnTo>
                    <a:pt x="3014" y="807"/>
                  </a:lnTo>
                  <a:cubicBezTo>
                    <a:pt x="2575" y="807"/>
                    <a:pt x="2219" y="1162"/>
                    <a:pt x="2219" y="1601"/>
                  </a:cubicBezTo>
                  <a:lnTo>
                    <a:pt x="2219" y="3767"/>
                  </a:lnTo>
                  <a:lnTo>
                    <a:pt x="323" y="1871"/>
                  </a:lnTo>
                  <a:cubicBezTo>
                    <a:pt x="285" y="1833"/>
                    <a:pt x="237" y="1815"/>
                    <a:pt x="190" y="1815"/>
                  </a:cubicBezTo>
                  <a:cubicBezTo>
                    <a:pt x="93" y="1815"/>
                    <a:pt x="0" y="1891"/>
                    <a:pt x="1" y="2005"/>
                  </a:cubicBezTo>
                  <a:lnTo>
                    <a:pt x="1" y="9871"/>
                  </a:lnTo>
                  <a:cubicBezTo>
                    <a:pt x="1" y="9974"/>
                    <a:pt x="85" y="10059"/>
                    <a:pt x="190" y="10059"/>
                  </a:cubicBezTo>
                  <a:lnTo>
                    <a:pt x="2220" y="10059"/>
                  </a:lnTo>
                  <a:lnTo>
                    <a:pt x="2220" y="12089"/>
                  </a:lnTo>
                  <a:cubicBezTo>
                    <a:pt x="2220" y="12528"/>
                    <a:pt x="2576" y="12882"/>
                    <a:pt x="3014" y="12883"/>
                  </a:cubicBezTo>
                  <a:lnTo>
                    <a:pt x="9065" y="12883"/>
                  </a:lnTo>
                  <a:cubicBezTo>
                    <a:pt x="9503" y="12883"/>
                    <a:pt x="9858" y="12528"/>
                    <a:pt x="9859" y="12089"/>
                  </a:cubicBezTo>
                  <a:lnTo>
                    <a:pt x="9859" y="1601"/>
                  </a:lnTo>
                  <a:cubicBezTo>
                    <a:pt x="9858" y="1162"/>
                    <a:pt x="9503" y="807"/>
                    <a:pt x="9065" y="807"/>
                  </a:cubicBezTo>
                  <a:lnTo>
                    <a:pt x="9052" y="807"/>
                  </a:lnTo>
                  <a:lnTo>
                    <a:pt x="9052" y="391"/>
                  </a:lnTo>
                  <a:cubicBezTo>
                    <a:pt x="9051" y="175"/>
                    <a:pt x="8877" y="0"/>
                    <a:pt x="8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14"/>
            <p:cNvSpPr/>
            <p:nvPr/>
          </p:nvSpPr>
          <p:spPr>
            <a:xfrm>
              <a:off x="7170862" y="3379939"/>
              <a:ext cx="45691" cy="10934"/>
            </a:xfrm>
            <a:custGeom>
              <a:rect b="b" l="l" r="r" t="t"/>
              <a:pathLst>
                <a:path extrusionOk="0" h="378" w="1588">
                  <a:moveTo>
                    <a:pt x="189" y="0"/>
                  </a:moveTo>
                  <a:cubicBezTo>
                    <a:pt x="84" y="0"/>
                    <a:pt x="0" y="84"/>
                    <a:pt x="0" y="189"/>
                  </a:cubicBezTo>
                  <a:cubicBezTo>
                    <a:pt x="0" y="292"/>
                    <a:pt x="84" y="377"/>
                    <a:pt x="189" y="377"/>
                  </a:cubicBezTo>
                  <a:lnTo>
                    <a:pt x="1399" y="377"/>
                  </a:lnTo>
                  <a:cubicBezTo>
                    <a:pt x="1504" y="377"/>
                    <a:pt x="1587" y="292"/>
                    <a:pt x="1587" y="189"/>
                  </a:cubicBezTo>
                  <a:cubicBezTo>
                    <a:pt x="1587" y="84"/>
                    <a:pt x="1504" y="0"/>
                    <a:pt x="1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14"/>
            <p:cNvSpPr/>
            <p:nvPr/>
          </p:nvSpPr>
          <p:spPr>
            <a:xfrm>
              <a:off x="7060605" y="3484329"/>
              <a:ext cx="100301" cy="99068"/>
            </a:xfrm>
            <a:custGeom>
              <a:rect b="b" l="l" r="r" t="t"/>
              <a:pathLst>
                <a:path extrusionOk="0" h="3425" w="3486">
                  <a:moveTo>
                    <a:pt x="377" y="646"/>
                  </a:moveTo>
                  <a:lnTo>
                    <a:pt x="806" y="1075"/>
                  </a:lnTo>
                  <a:lnTo>
                    <a:pt x="806" y="3046"/>
                  </a:lnTo>
                  <a:lnTo>
                    <a:pt x="377" y="3046"/>
                  </a:lnTo>
                  <a:lnTo>
                    <a:pt x="377" y="646"/>
                  </a:lnTo>
                  <a:close/>
                  <a:moveTo>
                    <a:pt x="1184" y="1452"/>
                  </a:moveTo>
                  <a:lnTo>
                    <a:pt x="2779" y="3047"/>
                  </a:lnTo>
                  <a:lnTo>
                    <a:pt x="1184" y="3047"/>
                  </a:lnTo>
                  <a:lnTo>
                    <a:pt x="1184" y="1452"/>
                  </a:lnTo>
                  <a:close/>
                  <a:moveTo>
                    <a:pt x="190" y="1"/>
                  </a:moveTo>
                  <a:cubicBezTo>
                    <a:pt x="93" y="1"/>
                    <a:pt x="0" y="76"/>
                    <a:pt x="0" y="190"/>
                  </a:cubicBezTo>
                  <a:lnTo>
                    <a:pt x="0" y="3236"/>
                  </a:lnTo>
                  <a:cubicBezTo>
                    <a:pt x="0" y="3340"/>
                    <a:pt x="84" y="3424"/>
                    <a:pt x="189" y="3424"/>
                  </a:cubicBezTo>
                  <a:lnTo>
                    <a:pt x="3234" y="3424"/>
                  </a:lnTo>
                  <a:cubicBezTo>
                    <a:pt x="3402" y="3424"/>
                    <a:pt x="3486" y="3221"/>
                    <a:pt x="3368" y="3102"/>
                  </a:cubicBezTo>
                  <a:lnTo>
                    <a:pt x="322" y="57"/>
                  </a:lnTo>
                  <a:cubicBezTo>
                    <a:pt x="284" y="18"/>
                    <a:pt x="236"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9" name="Google Shape;4679;p114"/>
          <p:cNvSpPr/>
          <p:nvPr/>
        </p:nvSpPr>
        <p:spPr>
          <a:xfrm>
            <a:off x="1874243" y="3344141"/>
            <a:ext cx="370734" cy="238458"/>
          </a:xfrm>
          <a:custGeom>
            <a:rect b="b" l="l" r="r" t="t"/>
            <a:pathLst>
              <a:path extrusionOk="0" h="8244" w="12885">
                <a:moveTo>
                  <a:pt x="2757" y="377"/>
                </a:moveTo>
                <a:cubicBezTo>
                  <a:pt x="2761" y="377"/>
                  <a:pt x="2763" y="379"/>
                  <a:pt x="2765" y="382"/>
                </a:cubicBezTo>
                <a:cubicBezTo>
                  <a:pt x="2768" y="385"/>
                  <a:pt x="2769" y="390"/>
                  <a:pt x="2767" y="393"/>
                </a:cubicBezTo>
                <a:lnTo>
                  <a:pt x="2665" y="807"/>
                </a:lnTo>
                <a:lnTo>
                  <a:pt x="1749" y="807"/>
                </a:lnTo>
                <a:lnTo>
                  <a:pt x="1645" y="393"/>
                </a:lnTo>
                <a:cubicBezTo>
                  <a:pt x="1644" y="390"/>
                  <a:pt x="1645" y="385"/>
                  <a:pt x="1648" y="382"/>
                </a:cubicBezTo>
                <a:cubicBezTo>
                  <a:pt x="1649" y="379"/>
                  <a:pt x="1653" y="377"/>
                  <a:pt x="1656" y="377"/>
                </a:cubicBezTo>
                <a:cubicBezTo>
                  <a:pt x="1657" y="377"/>
                  <a:pt x="1658" y="377"/>
                  <a:pt x="1659" y="377"/>
                </a:cubicBezTo>
                <a:lnTo>
                  <a:pt x="2755" y="377"/>
                </a:lnTo>
                <a:cubicBezTo>
                  <a:pt x="2756" y="377"/>
                  <a:pt x="2757" y="377"/>
                  <a:pt x="2757" y="377"/>
                </a:cubicBezTo>
                <a:close/>
                <a:moveTo>
                  <a:pt x="5581" y="377"/>
                </a:moveTo>
                <a:cubicBezTo>
                  <a:pt x="5585" y="377"/>
                  <a:pt x="5587" y="379"/>
                  <a:pt x="5589" y="382"/>
                </a:cubicBezTo>
                <a:cubicBezTo>
                  <a:pt x="5592" y="385"/>
                  <a:pt x="5593" y="390"/>
                  <a:pt x="5591" y="393"/>
                </a:cubicBezTo>
                <a:lnTo>
                  <a:pt x="5489" y="807"/>
                </a:lnTo>
                <a:lnTo>
                  <a:pt x="4573" y="807"/>
                </a:lnTo>
                <a:lnTo>
                  <a:pt x="4469" y="393"/>
                </a:lnTo>
                <a:cubicBezTo>
                  <a:pt x="4468" y="390"/>
                  <a:pt x="4469" y="385"/>
                  <a:pt x="4472" y="382"/>
                </a:cubicBezTo>
                <a:cubicBezTo>
                  <a:pt x="4473" y="379"/>
                  <a:pt x="4477" y="377"/>
                  <a:pt x="4480" y="377"/>
                </a:cubicBezTo>
                <a:cubicBezTo>
                  <a:pt x="4481" y="377"/>
                  <a:pt x="4482" y="377"/>
                  <a:pt x="4483" y="377"/>
                </a:cubicBezTo>
                <a:lnTo>
                  <a:pt x="5579" y="377"/>
                </a:lnTo>
                <a:cubicBezTo>
                  <a:pt x="5580" y="377"/>
                  <a:pt x="5581" y="377"/>
                  <a:pt x="5581" y="377"/>
                </a:cubicBezTo>
                <a:close/>
                <a:moveTo>
                  <a:pt x="8405" y="377"/>
                </a:moveTo>
                <a:cubicBezTo>
                  <a:pt x="8408" y="377"/>
                  <a:pt x="8411" y="379"/>
                  <a:pt x="8413" y="382"/>
                </a:cubicBezTo>
                <a:cubicBezTo>
                  <a:pt x="8416" y="385"/>
                  <a:pt x="8417" y="390"/>
                  <a:pt x="8415" y="393"/>
                </a:cubicBezTo>
                <a:lnTo>
                  <a:pt x="8312" y="807"/>
                </a:lnTo>
                <a:lnTo>
                  <a:pt x="7397" y="807"/>
                </a:lnTo>
                <a:lnTo>
                  <a:pt x="7293" y="393"/>
                </a:lnTo>
                <a:cubicBezTo>
                  <a:pt x="7292" y="390"/>
                  <a:pt x="7293" y="385"/>
                  <a:pt x="7295" y="382"/>
                </a:cubicBezTo>
                <a:cubicBezTo>
                  <a:pt x="7297" y="379"/>
                  <a:pt x="7301" y="377"/>
                  <a:pt x="7304" y="377"/>
                </a:cubicBezTo>
                <a:cubicBezTo>
                  <a:pt x="7305" y="377"/>
                  <a:pt x="7306" y="377"/>
                  <a:pt x="7306" y="377"/>
                </a:cubicBezTo>
                <a:lnTo>
                  <a:pt x="8403" y="377"/>
                </a:lnTo>
                <a:cubicBezTo>
                  <a:pt x="8404" y="377"/>
                  <a:pt x="8404" y="377"/>
                  <a:pt x="8405" y="377"/>
                </a:cubicBezTo>
                <a:close/>
                <a:moveTo>
                  <a:pt x="11230" y="377"/>
                </a:moveTo>
                <a:cubicBezTo>
                  <a:pt x="11233" y="377"/>
                  <a:pt x="11236" y="379"/>
                  <a:pt x="11238" y="382"/>
                </a:cubicBezTo>
                <a:cubicBezTo>
                  <a:pt x="11240" y="385"/>
                  <a:pt x="11241" y="390"/>
                  <a:pt x="11240" y="393"/>
                </a:cubicBezTo>
                <a:lnTo>
                  <a:pt x="11136" y="807"/>
                </a:lnTo>
                <a:lnTo>
                  <a:pt x="10221" y="807"/>
                </a:lnTo>
                <a:lnTo>
                  <a:pt x="10117" y="393"/>
                </a:lnTo>
                <a:cubicBezTo>
                  <a:pt x="10116" y="390"/>
                  <a:pt x="10117" y="385"/>
                  <a:pt x="10120" y="382"/>
                </a:cubicBezTo>
                <a:lnTo>
                  <a:pt x="10119" y="382"/>
                </a:lnTo>
                <a:cubicBezTo>
                  <a:pt x="10121" y="379"/>
                  <a:pt x="10124" y="377"/>
                  <a:pt x="10128" y="377"/>
                </a:cubicBezTo>
                <a:cubicBezTo>
                  <a:pt x="10129" y="377"/>
                  <a:pt x="10130" y="377"/>
                  <a:pt x="10130" y="377"/>
                </a:cubicBezTo>
                <a:lnTo>
                  <a:pt x="11228" y="377"/>
                </a:lnTo>
                <a:cubicBezTo>
                  <a:pt x="11229" y="377"/>
                  <a:pt x="11229" y="377"/>
                  <a:pt x="11230" y="377"/>
                </a:cubicBezTo>
                <a:close/>
                <a:moveTo>
                  <a:pt x="2825" y="1184"/>
                </a:moveTo>
                <a:lnTo>
                  <a:pt x="2825" y="1613"/>
                </a:lnTo>
                <a:lnTo>
                  <a:pt x="1588" y="1613"/>
                </a:lnTo>
                <a:lnTo>
                  <a:pt x="1588" y="1184"/>
                </a:lnTo>
                <a:close/>
                <a:moveTo>
                  <a:pt x="5649" y="1184"/>
                </a:moveTo>
                <a:lnTo>
                  <a:pt x="5649" y="1613"/>
                </a:lnTo>
                <a:lnTo>
                  <a:pt x="4413" y="1613"/>
                </a:lnTo>
                <a:lnTo>
                  <a:pt x="4413" y="1184"/>
                </a:lnTo>
                <a:close/>
                <a:moveTo>
                  <a:pt x="8472" y="1184"/>
                </a:moveTo>
                <a:lnTo>
                  <a:pt x="8472" y="1613"/>
                </a:lnTo>
                <a:lnTo>
                  <a:pt x="7236" y="1613"/>
                </a:lnTo>
                <a:lnTo>
                  <a:pt x="7236" y="1184"/>
                </a:lnTo>
                <a:close/>
                <a:moveTo>
                  <a:pt x="11296" y="1184"/>
                </a:moveTo>
                <a:lnTo>
                  <a:pt x="11296" y="1613"/>
                </a:lnTo>
                <a:lnTo>
                  <a:pt x="10061" y="1613"/>
                </a:lnTo>
                <a:lnTo>
                  <a:pt x="10061" y="1184"/>
                </a:lnTo>
                <a:close/>
                <a:moveTo>
                  <a:pt x="5649" y="1990"/>
                </a:moveTo>
                <a:lnTo>
                  <a:pt x="5649" y="5849"/>
                </a:lnTo>
                <a:lnTo>
                  <a:pt x="4413" y="5849"/>
                </a:lnTo>
                <a:lnTo>
                  <a:pt x="4413" y="1990"/>
                </a:lnTo>
                <a:close/>
                <a:moveTo>
                  <a:pt x="8472" y="1991"/>
                </a:moveTo>
                <a:lnTo>
                  <a:pt x="8472" y="5849"/>
                </a:lnTo>
                <a:lnTo>
                  <a:pt x="7236" y="5849"/>
                </a:lnTo>
                <a:lnTo>
                  <a:pt x="7236" y="1991"/>
                </a:lnTo>
                <a:close/>
                <a:moveTo>
                  <a:pt x="12494" y="6227"/>
                </a:moveTo>
                <a:cubicBezTo>
                  <a:pt x="12501" y="6227"/>
                  <a:pt x="12506" y="6233"/>
                  <a:pt x="12506" y="6239"/>
                </a:cubicBezTo>
                <a:lnTo>
                  <a:pt x="12506" y="6643"/>
                </a:lnTo>
                <a:cubicBezTo>
                  <a:pt x="12506" y="6650"/>
                  <a:pt x="12501" y="6656"/>
                  <a:pt x="12494" y="6656"/>
                </a:cubicBezTo>
                <a:lnTo>
                  <a:pt x="391" y="6656"/>
                </a:lnTo>
                <a:cubicBezTo>
                  <a:pt x="385" y="6656"/>
                  <a:pt x="378" y="6650"/>
                  <a:pt x="378" y="6643"/>
                </a:cubicBezTo>
                <a:lnTo>
                  <a:pt x="378" y="6239"/>
                </a:lnTo>
                <a:cubicBezTo>
                  <a:pt x="378" y="6233"/>
                  <a:pt x="385" y="6227"/>
                  <a:pt x="391" y="6227"/>
                </a:cubicBezTo>
                <a:close/>
                <a:moveTo>
                  <a:pt x="2825" y="7034"/>
                </a:moveTo>
                <a:lnTo>
                  <a:pt x="2825" y="7249"/>
                </a:lnTo>
                <a:cubicBezTo>
                  <a:pt x="2830" y="7593"/>
                  <a:pt x="2552" y="7875"/>
                  <a:pt x="2207" y="7875"/>
                </a:cubicBezTo>
                <a:cubicBezTo>
                  <a:pt x="1862" y="7875"/>
                  <a:pt x="1584" y="7593"/>
                  <a:pt x="1589" y="7249"/>
                </a:cubicBezTo>
                <a:lnTo>
                  <a:pt x="1589" y="7034"/>
                </a:lnTo>
                <a:close/>
                <a:moveTo>
                  <a:pt x="5649" y="7034"/>
                </a:moveTo>
                <a:lnTo>
                  <a:pt x="5649" y="7249"/>
                </a:lnTo>
                <a:cubicBezTo>
                  <a:pt x="5654" y="7593"/>
                  <a:pt x="5376" y="7875"/>
                  <a:pt x="5031" y="7875"/>
                </a:cubicBezTo>
                <a:cubicBezTo>
                  <a:pt x="4686" y="7875"/>
                  <a:pt x="4408" y="7593"/>
                  <a:pt x="4413" y="7249"/>
                </a:cubicBezTo>
                <a:lnTo>
                  <a:pt x="4413" y="7034"/>
                </a:lnTo>
                <a:close/>
                <a:moveTo>
                  <a:pt x="8472" y="7034"/>
                </a:moveTo>
                <a:lnTo>
                  <a:pt x="8472" y="7249"/>
                </a:lnTo>
                <a:cubicBezTo>
                  <a:pt x="8478" y="7593"/>
                  <a:pt x="8200" y="7875"/>
                  <a:pt x="7855" y="7875"/>
                </a:cubicBezTo>
                <a:cubicBezTo>
                  <a:pt x="7509" y="7875"/>
                  <a:pt x="7231" y="7593"/>
                  <a:pt x="7237" y="7249"/>
                </a:cubicBezTo>
                <a:lnTo>
                  <a:pt x="7237" y="7034"/>
                </a:lnTo>
                <a:close/>
                <a:moveTo>
                  <a:pt x="11296" y="7034"/>
                </a:moveTo>
                <a:lnTo>
                  <a:pt x="11296" y="7249"/>
                </a:lnTo>
                <a:cubicBezTo>
                  <a:pt x="11302" y="7593"/>
                  <a:pt x="11024" y="7875"/>
                  <a:pt x="10679" y="7875"/>
                </a:cubicBezTo>
                <a:cubicBezTo>
                  <a:pt x="10333" y="7875"/>
                  <a:pt x="10055" y="7593"/>
                  <a:pt x="10061" y="7249"/>
                </a:cubicBezTo>
                <a:lnTo>
                  <a:pt x="10061" y="7034"/>
                </a:lnTo>
                <a:close/>
                <a:moveTo>
                  <a:pt x="1657" y="0"/>
                </a:moveTo>
                <a:cubicBezTo>
                  <a:pt x="1403" y="0"/>
                  <a:pt x="1218" y="239"/>
                  <a:pt x="1279" y="484"/>
                </a:cubicBezTo>
                <a:lnTo>
                  <a:pt x="1360" y="807"/>
                </a:lnTo>
                <a:lnTo>
                  <a:pt x="1199" y="807"/>
                </a:lnTo>
                <a:cubicBezTo>
                  <a:pt x="1096" y="809"/>
                  <a:pt x="1014" y="893"/>
                  <a:pt x="1014" y="995"/>
                </a:cubicBezTo>
                <a:cubicBezTo>
                  <a:pt x="1014" y="1098"/>
                  <a:pt x="1096" y="1181"/>
                  <a:pt x="1199" y="1184"/>
                </a:cubicBezTo>
                <a:lnTo>
                  <a:pt x="1212" y="1184"/>
                </a:lnTo>
                <a:lnTo>
                  <a:pt x="1212" y="2205"/>
                </a:lnTo>
                <a:cubicBezTo>
                  <a:pt x="1209" y="2311"/>
                  <a:pt x="1295" y="2399"/>
                  <a:pt x="1401" y="2399"/>
                </a:cubicBezTo>
                <a:cubicBezTo>
                  <a:pt x="1506" y="2399"/>
                  <a:pt x="1592" y="2311"/>
                  <a:pt x="1589" y="2205"/>
                </a:cubicBezTo>
                <a:lnTo>
                  <a:pt x="1589" y="1990"/>
                </a:lnTo>
                <a:lnTo>
                  <a:pt x="2826" y="1990"/>
                </a:lnTo>
                <a:lnTo>
                  <a:pt x="2826" y="5849"/>
                </a:lnTo>
                <a:lnTo>
                  <a:pt x="1589" y="5849"/>
                </a:lnTo>
                <a:lnTo>
                  <a:pt x="1589" y="3013"/>
                </a:lnTo>
                <a:cubicBezTo>
                  <a:pt x="1592" y="2906"/>
                  <a:pt x="1506" y="2819"/>
                  <a:pt x="1401" y="2819"/>
                </a:cubicBezTo>
                <a:cubicBezTo>
                  <a:pt x="1295" y="2819"/>
                  <a:pt x="1209" y="2906"/>
                  <a:pt x="1212" y="3013"/>
                </a:cubicBezTo>
                <a:lnTo>
                  <a:pt x="1212" y="5849"/>
                </a:lnTo>
                <a:lnTo>
                  <a:pt x="391" y="5849"/>
                </a:lnTo>
                <a:cubicBezTo>
                  <a:pt x="176" y="5849"/>
                  <a:pt x="1" y="6024"/>
                  <a:pt x="1" y="6239"/>
                </a:cubicBezTo>
                <a:lnTo>
                  <a:pt x="1" y="6643"/>
                </a:lnTo>
                <a:cubicBezTo>
                  <a:pt x="1" y="6858"/>
                  <a:pt x="176" y="7034"/>
                  <a:pt x="391" y="7034"/>
                </a:cubicBezTo>
                <a:lnTo>
                  <a:pt x="1211" y="7034"/>
                </a:lnTo>
                <a:lnTo>
                  <a:pt x="1211" y="7248"/>
                </a:lnTo>
                <a:cubicBezTo>
                  <a:pt x="1211" y="7798"/>
                  <a:pt x="1656" y="8244"/>
                  <a:pt x="2207" y="8244"/>
                </a:cubicBezTo>
                <a:cubicBezTo>
                  <a:pt x="2756" y="8244"/>
                  <a:pt x="3202" y="7798"/>
                  <a:pt x="3202" y="7248"/>
                </a:cubicBezTo>
                <a:lnTo>
                  <a:pt x="3202" y="7034"/>
                </a:lnTo>
                <a:lnTo>
                  <a:pt x="4035" y="7034"/>
                </a:lnTo>
                <a:lnTo>
                  <a:pt x="4035" y="7248"/>
                </a:lnTo>
                <a:cubicBezTo>
                  <a:pt x="4035" y="7798"/>
                  <a:pt x="4480" y="8244"/>
                  <a:pt x="5031" y="8244"/>
                </a:cubicBezTo>
                <a:cubicBezTo>
                  <a:pt x="5580" y="8244"/>
                  <a:pt x="6026" y="7798"/>
                  <a:pt x="6026" y="7248"/>
                </a:cubicBezTo>
                <a:lnTo>
                  <a:pt x="6026" y="7034"/>
                </a:lnTo>
                <a:lnTo>
                  <a:pt x="6859" y="7034"/>
                </a:lnTo>
                <a:lnTo>
                  <a:pt x="6859" y="7248"/>
                </a:lnTo>
                <a:cubicBezTo>
                  <a:pt x="6859" y="7798"/>
                  <a:pt x="7304" y="8244"/>
                  <a:pt x="7855" y="8244"/>
                </a:cubicBezTo>
                <a:cubicBezTo>
                  <a:pt x="8404" y="8244"/>
                  <a:pt x="8850" y="7798"/>
                  <a:pt x="8850" y="7248"/>
                </a:cubicBezTo>
                <a:lnTo>
                  <a:pt x="8850" y="7034"/>
                </a:lnTo>
                <a:lnTo>
                  <a:pt x="9684" y="7034"/>
                </a:lnTo>
                <a:lnTo>
                  <a:pt x="9684" y="7248"/>
                </a:lnTo>
                <a:cubicBezTo>
                  <a:pt x="9684" y="7798"/>
                  <a:pt x="10129" y="8244"/>
                  <a:pt x="10679" y="8244"/>
                </a:cubicBezTo>
                <a:cubicBezTo>
                  <a:pt x="11228" y="8244"/>
                  <a:pt x="11675" y="7798"/>
                  <a:pt x="11675" y="7248"/>
                </a:cubicBezTo>
                <a:lnTo>
                  <a:pt x="11675" y="7034"/>
                </a:lnTo>
                <a:lnTo>
                  <a:pt x="12494" y="7034"/>
                </a:lnTo>
                <a:cubicBezTo>
                  <a:pt x="12709" y="7034"/>
                  <a:pt x="12884" y="6858"/>
                  <a:pt x="12885" y="6643"/>
                </a:cubicBezTo>
                <a:lnTo>
                  <a:pt x="12885" y="6239"/>
                </a:lnTo>
                <a:cubicBezTo>
                  <a:pt x="12884" y="6024"/>
                  <a:pt x="12709" y="5849"/>
                  <a:pt x="12494" y="5849"/>
                </a:cubicBezTo>
                <a:lnTo>
                  <a:pt x="11674" y="5849"/>
                </a:lnTo>
                <a:lnTo>
                  <a:pt x="11674" y="1184"/>
                </a:lnTo>
                <a:lnTo>
                  <a:pt x="11687" y="1184"/>
                </a:lnTo>
                <a:cubicBezTo>
                  <a:pt x="11689" y="1184"/>
                  <a:pt x="11691" y="1184"/>
                  <a:pt x="11693" y="1184"/>
                </a:cubicBezTo>
                <a:cubicBezTo>
                  <a:pt x="11796" y="1184"/>
                  <a:pt x="11881" y="1099"/>
                  <a:pt x="11881" y="995"/>
                </a:cubicBezTo>
                <a:cubicBezTo>
                  <a:pt x="11881" y="891"/>
                  <a:pt x="11796" y="806"/>
                  <a:pt x="11693" y="806"/>
                </a:cubicBezTo>
                <a:cubicBezTo>
                  <a:pt x="11691" y="806"/>
                  <a:pt x="11689" y="806"/>
                  <a:pt x="11687" y="807"/>
                </a:cubicBezTo>
                <a:lnTo>
                  <a:pt x="11526" y="807"/>
                </a:lnTo>
                <a:lnTo>
                  <a:pt x="11605" y="484"/>
                </a:lnTo>
                <a:cubicBezTo>
                  <a:pt x="11667" y="239"/>
                  <a:pt x="11481" y="0"/>
                  <a:pt x="11229" y="0"/>
                </a:cubicBezTo>
                <a:cubicBezTo>
                  <a:pt x="11228" y="0"/>
                  <a:pt x="11227" y="0"/>
                  <a:pt x="11227" y="0"/>
                </a:cubicBezTo>
                <a:lnTo>
                  <a:pt x="10130" y="0"/>
                </a:lnTo>
                <a:cubicBezTo>
                  <a:pt x="10130" y="0"/>
                  <a:pt x="10129" y="0"/>
                  <a:pt x="10129" y="0"/>
                </a:cubicBezTo>
                <a:cubicBezTo>
                  <a:pt x="9875" y="0"/>
                  <a:pt x="9689" y="239"/>
                  <a:pt x="9751" y="484"/>
                </a:cubicBezTo>
                <a:lnTo>
                  <a:pt x="9831" y="807"/>
                </a:lnTo>
                <a:lnTo>
                  <a:pt x="9669" y="807"/>
                </a:lnTo>
                <a:cubicBezTo>
                  <a:pt x="9667" y="806"/>
                  <a:pt x="9665" y="806"/>
                  <a:pt x="9663" y="806"/>
                </a:cubicBezTo>
                <a:cubicBezTo>
                  <a:pt x="9560" y="806"/>
                  <a:pt x="9475" y="891"/>
                  <a:pt x="9475" y="995"/>
                </a:cubicBezTo>
                <a:cubicBezTo>
                  <a:pt x="9475" y="1099"/>
                  <a:pt x="9560" y="1184"/>
                  <a:pt x="9663" y="1184"/>
                </a:cubicBezTo>
                <a:cubicBezTo>
                  <a:pt x="9665" y="1184"/>
                  <a:pt x="9667" y="1184"/>
                  <a:pt x="9669" y="1184"/>
                </a:cubicBezTo>
                <a:lnTo>
                  <a:pt x="9683" y="1184"/>
                </a:lnTo>
                <a:lnTo>
                  <a:pt x="9683" y="4827"/>
                </a:lnTo>
                <a:cubicBezTo>
                  <a:pt x="9683" y="4932"/>
                  <a:pt x="9766" y="5016"/>
                  <a:pt x="9871" y="5016"/>
                </a:cubicBezTo>
                <a:cubicBezTo>
                  <a:pt x="9975" y="5016"/>
                  <a:pt x="10060" y="4932"/>
                  <a:pt x="10060" y="4827"/>
                </a:cubicBezTo>
                <a:lnTo>
                  <a:pt x="10060" y="1990"/>
                </a:lnTo>
                <a:lnTo>
                  <a:pt x="11296" y="1990"/>
                </a:lnTo>
                <a:lnTo>
                  <a:pt x="11296" y="5849"/>
                </a:lnTo>
                <a:lnTo>
                  <a:pt x="10060" y="5849"/>
                </a:lnTo>
                <a:lnTo>
                  <a:pt x="10060" y="5634"/>
                </a:lnTo>
                <a:cubicBezTo>
                  <a:pt x="10060" y="5530"/>
                  <a:pt x="9976" y="5445"/>
                  <a:pt x="9871" y="5445"/>
                </a:cubicBezTo>
                <a:cubicBezTo>
                  <a:pt x="9767" y="5445"/>
                  <a:pt x="9683" y="5530"/>
                  <a:pt x="9683" y="5634"/>
                </a:cubicBezTo>
                <a:lnTo>
                  <a:pt x="9683" y="5849"/>
                </a:lnTo>
                <a:lnTo>
                  <a:pt x="8850" y="5849"/>
                </a:lnTo>
                <a:lnTo>
                  <a:pt x="8850" y="1184"/>
                </a:lnTo>
                <a:lnTo>
                  <a:pt x="8863" y="1184"/>
                </a:lnTo>
                <a:cubicBezTo>
                  <a:pt x="8865" y="1184"/>
                  <a:pt x="8867" y="1184"/>
                  <a:pt x="8869" y="1184"/>
                </a:cubicBezTo>
                <a:cubicBezTo>
                  <a:pt x="8972" y="1184"/>
                  <a:pt x="9057" y="1099"/>
                  <a:pt x="9057" y="995"/>
                </a:cubicBezTo>
                <a:cubicBezTo>
                  <a:pt x="9057" y="891"/>
                  <a:pt x="8972" y="806"/>
                  <a:pt x="8869" y="806"/>
                </a:cubicBezTo>
                <a:cubicBezTo>
                  <a:pt x="8867" y="806"/>
                  <a:pt x="8865" y="806"/>
                  <a:pt x="8863" y="807"/>
                </a:cubicBezTo>
                <a:lnTo>
                  <a:pt x="8701" y="807"/>
                </a:lnTo>
                <a:lnTo>
                  <a:pt x="8781" y="484"/>
                </a:lnTo>
                <a:cubicBezTo>
                  <a:pt x="8843" y="239"/>
                  <a:pt x="8658" y="0"/>
                  <a:pt x="8405" y="0"/>
                </a:cubicBezTo>
                <a:cubicBezTo>
                  <a:pt x="8404" y="0"/>
                  <a:pt x="8404" y="0"/>
                  <a:pt x="8403" y="0"/>
                </a:cubicBezTo>
                <a:lnTo>
                  <a:pt x="7305" y="0"/>
                </a:lnTo>
                <a:cubicBezTo>
                  <a:pt x="7305" y="0"/>
                  <a:pt x="7304" y="0"/>
                  <a:pt x="7304" y="0"/>
                </a:cubicBezTo>
                <a:cubicBezTo>
                  <a:pt x="7051" y="0"/>
                  <a:pt x="6865" y="239"/>
                  <a:pt x="6927" y="484"/>
                </a:cubicBezTo>
                <a:lnTo>
                  <a:pt x="7008" y="807"/>
                </a:lnTo>
                <a:lnTo>
                  <a:pt x="6845" y="807"/>
                </a:lnTo>
                <a:cubicBezTo>
                  <a:pt x="6744" y="809"/>
                  <a:pt x="6662" y="893"/>
                  <a:pt x="6662" y="995"/>
                </a:cubicBezTo>
                <a:cubicBezTo>
                  <a:pt x="6662" y="1098"/>
                  <a:pt x="6744" y="1181"/>
                  <a:pt x="6845" y="1184"/>
                </a:cubicBezTo>
                <a:lnTo>
                  <a:pt x="6860" y="1184"/>
                </a:lnTo>
                <a:lnTo>
                  <a:pt x="6860" y="5849"/>
                </a:lnTo>
                <a:lnTo>
                  <a:pt x="6027" y="5849"/>
                </a:lnTo>
                <a:lnTo>
                  <a:pt x="6027" y="1184"/>
                </a:lnTo>
                <a:lnTo>
                  <a:pt x="6040" y="1184"/>
                </a:lnTo>
                <a:cubicBezTo>
                  <a:pt x="6042" y="1184"/>
                  <a:pt x="6044" y="1184"/>
                  <a:pt x="6046" y="1184"/>
                </a:cubicBezTo>
                <a:cubicBezTo>
                  <a:pt x="6149" y="1184"/>
                  <a:pt x="6233" y="1099"/>
                  <a:pt x="6233" y="995"/>
                </a:cubicBezTo>
                <a:cubicBezTo>
                  <a:pt x="6233" y="891"/>
                  <a:pt x="6149" y="806"/>
                  <a:pt x="6046" y="806"/>
                </a:cubicBezTo>
                <a:cubicBezTo>
                  <a:pt x="6044" y="806"/>
                  <a:pt x="6042" y="806"/>
                  <a:pt x="6040" y="807"/>
                </a:cubicBezTo>
                <a:lnTo>
                  <a:pt x="5878" y="807"/>
                </a:lnTo>
                <a:lnTo>
                  <a:pt x="5957" y="484"/>
                </a:lnTo>
                <a:cubicBezTo>
                  <a:pt x="6019" y="239"/>
                  <a:pt x="5834" y="0"/>
                  <a:pt x="5581" y="0"/>
                </a:cubicBezTo>
                <a:cubicBezTo>
                  <a:pt x="5580" y="0"/>
                  <a:pt x="5580" y="0"/>
                  <a:pt x="5579" y="0"/>
                </a:cubicBezTo>
                <a:lnTo>
                  <a:pt x="4483" y="0"/>
                </a:lnTo>
                <a:cubicBezTo>
                  <a:pt x="4482" y="0"/>
                  <a:pt x="4481" y="0"/>
                  <a:pt x="4481" y="0"/>
                </a:cubicBezTo>
                <a:cubicBezTo>
                  <a:pt x="4227" y="0"/>
                  <a:pt x="4041" y="239"/>
                  <a:pt x="4103" y="484"/>
                </a:cubicBezTo>
                <a:lnTo>
                  <a:pt x="4184" y="807"/>
                </a:lnTo>
                <a:lnTo>
                  <a:pt x="4021" y="807"/>
                </a:lnTo>
                <a:cubicBezTo>
                  <a:pt x="3920" y="809"/>
                  <a:pt x="3838" y="893"/>
                  <a:pt x="3838" y="995"/>
                </a:cubicBezTo>
                <a:cubicBezTo>
                  <a:pt x="3838" y="1098"/>
                  <a:pt x="3920" y="1181"/>
                  <a:pt x="4021" y="1184"/>
                </a:cubicBezTo>
                <a:lnTo>
                  <a:pt x="4035" y="1184"/>
                </a:lnTo>
                <a:lnTo>
                  <a:pt x="4035" y="5849"/>
                </a:lnTo>
                <a:lnTo>
                  <a:pt x="3203" y="5849"/>
                </a:lnTo>
                <a:lnTo>
                  <a:pt x="3203" y="1184"/>
                </a:lnTo>
                <a:lnTo>
                  <a:pt x="3215" y="1184"/>
                </a:lnTo>
                <a:cubicBezTo>
                  <a:pt x="3217" y="1184"/>
                  <a:pt x="3219" y="1184"/>
                  <a:pt x="3221" y="1184"/>
                </a:cubicBezTo>
                <a:cubicBezTo>
                  <a:pt x="3325" y="1184"/>
                  <a:pt x="3409" y="1099"/>
                  <a:pt x="3409" y="995"/>
                </a:cubicBezTo>
                <a:cubicBezTo>
                  <a:pt x="3409" y="891"/>
                  <a:pt x="3325" y="806"/>
                  <a:pt x="3221" y="806"/>
                </a:cubicBezTo>
                <a:cubicBezTo>
                  <a:pt x="3219" y="806"/>
                  <a:pt x="3217" y="806"/>
                  <a:pt x="3215" y="807"/>
                </a:cubicBezTo>
                <a:lnTo>
                  <a:pt x="3054" y="807"/>
                </a:lnTo>
                <a:lnTo>
                  <a:pt x="3135" y="484"/>
                </a:lnTo>
                <a:cubicBezTo>
                  <a:pt x="3195" y="239"/>
                  <a:pt x="3010" y="0"/>
                  <a:pt x="2757" y="0"/>
                </a:cubicBezTo>
                <a:cubicBezTo>
                  <a:pt x="2756" y="0"/>
                  <a:pt x="2756" y="0"/>
                  <a:pt x="2755" y="0"/>
                </a:cubicBezTo>
                <a:lnTo>
                  <a:pt x="1659" y="0"/>
                </a:lnTo>
                <a:cubicBezTo>
                  <a:pt x="1658" y="0"/>
                  <a:pt x="1657" y="0"/>
                  <a:pt x="1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114"/>
          <p:cNvGrpSpPr/>
          <p:nvPr/>
        </p:nvGrpSpPr>
        <p:grpSpPr>
          <a:xfrm>
            <a:off x="6899411" y="2683454"/>
            <a:ext cx="371424" cy="373451"/>
            <a:chOff x="6975813" y="2659383"/>
            <a:chExt cx="371424" cy="373451"/>
          </a:xfrm>
        </p:grpSpPr>
        <p:sp>
          <p:nvSpPr>
            <p:cNvPr id="4681" name="Google Shape;4681;p114"/>
            <p:cNvSpPr/>
            <p:nvPr/>
          </p:nvSpPr>
          <p:spPr>
            <a:xfrm>
              <a:off x="7009362" y="2963384"/>
              <a:ext cx="35476" cy="34334"/>
            </a:xfrm>
            <a:custGeom>
              <a:rect b="b" l="l" r="r" t="t"/>
              <a:pathLst>
                <a:path extrusionOk="0" h="1187" w="1233">
                  <a:moveTo>
                    <a:pt x="641" y="378"/>
                  </a:moveTo>
                  <a:cubicBezTo>
                    <a:pt x="694" y="378"/>
                    <a:pt x="748" y="397"/>
                    <a:pt x="792" y="441"/>
                  </a:cubicBezTo>
                  <a:cubicBezTo>
                    <a:pt x="927" y="577"/>
                    <a:pt x="831" y="808"/>
                    <a:pt x="639" y="808"/>
                  </a:cubicBezTo>
                  <a:cubicBezTo>
                    <a:pt x="521" y="808"/>
                    <a:pt x="424" y="712"/>
                    <a:pt x="424" y="593"/>
                  </a:cubicBezTo>
                  <a:cubicBezTo>
                    <a:pt x="424" y="463"/>
                    <a:pt x="530" y="378"/>
                    <a:pt x="641" y="378"/>
                  </a:cubicBezTo>
                  <a:close/>
                  <a:moveTo>
                    <a:pt x="640" y="0"/>
                  </a:moveTo>
                  <a:cubicBezTo>
                    <a:pt x="486" y="0"/>
                    <a:pt x="334" y="60"/>
                    <a:pt x="221" y="174"/>
                  </a:cubicBezTo>
                  <a:cubicBezTo>
                    <a:pt x="51" y="344"/>
                    <a:pt x="1" y="599"/>
                    <a:pt x="92" y="821"/>
                  </a:cubicBezTo>
                  <a:cubicBezTo>
                    <a:pt x="184" y="1042"/>
                    <a:pt x="400" y="1187"/>
                    <a:pt x="640" y="1187"/>
                  </a:cubicBezTo>
                  <a:cubicBezTo>
                    <a:pt x="967" y="1186"/>
                    <a:pt x="1233" y="921"/>
                    <a:pt x="1233" y="593"/>
                  </a:cubicBezTo>
                  <a:cubicBezTo>
                    <a:pt x="1233" y="354"/>
                    <a:pt x="1088" y="138"/>
                    <a:pt x="867" y="45"/>
                  </a:cubicBezTo>
                  <a:cubicBezTo>
                    <a:pt x="793" y="15"/>
                    <a:pt x="716"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14"/>
            <p:cNvSpPr/>
            <p:nvPr/>
          </p:nvSpPr>
          <p:spPr>
            <a:xfrm>
              <a:off x="6975813" y="2659383"/>
              <a:ext cx="371424" cy="373451"/>
            </a:xfrm>
            <a:custGeom>
              <a:rect b="b" l="l" r="r" t="t"/>
              <a:pathLst>
                <a:path extrusionOk="0" h="12911" w="12909">
                  <a:moveTo>
                    <a:pt x="3233" y="379"/>
                  </a:moveTo>
                  <a:lnTo>
                    <a:pt x="3233" y="1618"/>
                  </a:lnTo>
                  <a:lnTo>
                    <a:pt x="3018" y="1618"/>
                  </a:lnTo>
                  <a:cubicBezTo>
                    <a:pt x="2915" y="1620"/>
                    <a:pt x="2834" y="1704"/>
                    <a:pt x="2834" y="1806"/>
                  </a:cubicBezTo>
                  <a:cubicBezTo>
                    <a:pt x="2834" y="1909"/>
                    <a:pt x="2915" y="1993"/>
                    <a:pt x="3018" y="1996"/>
                  </a:cubicBezTo>
                  <a:lnTo>
                    <a:pt x="3233" y="1996"/>
                  </a:lnTo>
                  <a:lnTo>
                    <a:pt x="3233" y="3235"/>
                  </a:lnTo>
                  <a:lnTo>
                    <a:pt x="378" y="3235"/>
                  </a:lnTo>
                  <a:lnTo>
                    <a:pt x="378" y="1996"/>
                  </a:lnTo>
                  <a:lnTo>
                    <a:pt x="2210" y="1996"/>
                  </a:lnTo>
                  <a:cubicBezTo>
                    <a:pt x="2312" y="1993"/>
                    <a:pt x="2393" y="1909"/>
                    <a:pt x="2393" y="1806"/>
                  </a:cubicBezTo>
                  <a:cubicBezTo>
                    <a:pt x="2393" y="1704"/>
                    <a:pt x="2312" y="1620"/>
                    <a:pt x="2210" y="1618"/>
                  </a:cubicBezTo>
                  <a:lnTo>
                    <a:pt x="378" y="1618"/>
                  </a:lnTo>
                  <a:lnTo>
                    <a:pt x="378" y="379"/>
                  </a:lnTo>
                  <a:close/>
                  <a:moveTo>
                    <a:pt x="3234" y="3612"/>
                  </a:moveTo>
                  <a:lnTo>
                    <a:pt x="3234" y="4851"/>
                  </a:lnTo>
                  <a:lnTo>
                    <a:pt x="378" y="4851"/>
                  </a:lnTo>
                  <a:lnTo>
                    <a:pt x="378" y="3612"/>
                  </a:lnTo>
                  <a:close/>
                  <a:moveTo>
                    <a:pt x="8380" y="2510"/>
                  </a:moveTo>
                  <a:lnTo>
                    <a:pt x="10398" y="4530"/>
                  </a:lnTo>
                  <a:lnTo>
                    <a:pt x="9523" y="5406"/>
                  </a:lnTo>
                  <a:lnTo>
                    <a:pt x="7504" y="3386"/>
                  </a:lnTo>
                  <a:lnTo>
                    <a:pt x="8380" y="2510"/>
                  </a:lnTo>
                  <a:close/>
                  <a:moveTo>
                    <a:pt x="3234" y="5229"/>
                  </a:moveTo>
                  <a:lnTo>
                    <a:pt x="3234" y="6468"/>
                  </a:lnTo>
                  <a:lnTo>
                    <a:pt x="378" y="6468"/>
                  </a:lnTo>
                  <a:lnTo>
                    <a:pt x="378" y="5229"/>
                  </a:lnTo>
                  <a:close/>
                  <a:moveTo>
                    <a:pt x="7236" y="3654"/>
                  </a:moveTo>
                  <a:lnTo>
                    <a:pt x="9256" y="5673"/>
                  </a:lnTo>
                  <a:lnTo>
                    <a:pt x="8380" y="6549"/>
                  </a:lnTo>
                  <a:lnTo>
                    <a:pt x="6360" y="4530"/>
                  </a:lnTo>
                  <a:lnTo>
                    <a:pt x="7236" y="3654"/>
                  </a:lnTo>
                  <a:close/>
                  <a:moveTo>
                    <a:pt x="6093" y="4797"/>
                  </a:moveTo>
                  <a:lnTo>
                    <a:pt x="8112" y="6817"/>
                  </a:lnTo>
                  <a:lnTo>
                    <a:pt x="7236" y="7693"/>
                  </a:lnTo>
                  <a:lnTo>
                    <a:pt x="5217" y="5673"/>
                  </a:lnTo>
                  <a:lnTo>
                    <a:pt x="6093" y="4797"/>
                  </a:lnTo>
                  <a:close/>
                  <a:moveTo>
                    <a:pt x="3234" y="6846"/>
                  </a:moveTo>
                  <a:lnTo>
                    <a:pt x="3234" y="8085"/>
                  </a:lnTo>
                  <a:lnTo>
                    <a:pt x="378" y="8085"/>
                  </a:lnTo>
                  <a:lnTo>
                    <a:pt x="378" y="6846"/>
                  </a:lnTo>
                  <a:close/>
                  <a:moveTo>
                    <a:pt x="4950" y="5941"/>
                  </a:moveTo>
                  <a:lnTo>
                    <a:pt x="6969" y="7959"/>
                  </a:lnTo>
                  <a:lnTo>
                    <a:pt x="6093" y="8835"/>
                  </a:lnTo>
                  <a:lnTo>
                    <a:pt x="4074" y="6817"/>
                  </a:lnTo>
                  <a:lnTo>
                    <a:pt x="4950" y="5941"/>
                  </a:lnTo>
                  <a:close/>
                  <a:moveTo>
                    <a:pt x="3806" y="7084"/>
                  </a:moveTo>
                  <a:lnTo>
                    <a:pt x="5826" y="9102"/>
                  </a:lnTo>
                  <a:lnTo>
                    <a:pt x="4945" y="9984"/>
                  </a:lnTo>
                  <a:lnTo>
                    <a:pt x="3612" y="8650"/>
                  </a:lnTo>
                  <a:lnTo>
                    <a:pt x="3612" y="7279"/>
                  </a:lnTo>
                  <a:lnTo>
                    <a:pt x="3806" y="7084"/>
                  </a:lnTo>
                  <a:close/>
                  <a:moveTo>
                    <a:pt x="3612" y="9185"/>
                  </a:moveTo>
                  <a:lnTo>
                    <a:pt x="4678" y="10251"/>
                  </a:lnTo>
                  <a:lnTo>
                    <a:pt x="3597" y="11332"/>
                  </a:lnTo>
                  <a:cubicBezTo>
                    <a:pt x="3607" y="11255"/>
                    <a:pt x="3611" y="11179"/>
                    <a:pt x="3612" y="11103"/>
                  </a:cubicBezTo>
                  <a:lnTo>
                    <a:pt x="3612" y="9185"/>
                  </a:lnTo>
                  <a:close/>
                  <a:moveTo>
                    <a:pt x="3234" y="8464"/>
                  </a:moveTo>
                  <a:lnTo>
                    <a:pt x="3234" y="11103"/>
                  </a:lnTo>
                  <a:cubicBezTo>
                    <a:pt x="3233" y="11835"/>
                    <a:pt x="2680" y="12447"/>
                    <a:pt x="1953" y="12523"/>
                  </a:cubicBezTo>
                  <a:cubicBezTo>
                    <a:pt x="1953" y="12523"/>
                    <a:pt x="1865" y="12531"/>
                    <a:pt x="1805" y="12531"/>
                  </a:cubicBezTo>
                  <a:cubicBezTo>
                    <a:pt x="1018" y="12530"/>
                    <a:pt x="379" y="11892"/>
                    <a:pt x="378" y="11103"/>
                  </a:cubicBezTo>
                  <a:lnTo>
                    <a:pt x="378" y="8464"/>
                  </a:lnTo>
                  <a:close/>
                  <a:moveTo>
                    <a:pt x="4446" y="11017"/>
                  </a:moveTo>
                  <a:lnTo>
                    <a:pt x="4446" y="12531"/>
                  </a:lnTo>
                  <a:lnTo>
                    <a:pt x="2912" y="12531"/>
                  </a:lnTo>
                  <a:cubicBezTo>
                    <a:pt x="2971" y="12484"/>
                    <a:pt x="3029" y="12434"/>
                    <a:pt x="3083" y="12381"/>
                  </a:cubicBezTo>
                  <a:lnTo>
                    <a:pt x="4446" y="11017"/>
                  </a:lnTo>
                  <a:close/>
                  <a:moveTo>
                    <a:pt x="6063" y="9676"/>
                  </a:moveTo>
                  <a:lnTo>
                    <a:pt x="6063" y="12531"/>
                  </a:lnTo>
                  <a:lnTo>
                    <a:pt x="4824" y="12531"/>
                  </a:lnTo>
                  <a:lnTo>
                    <a:pt x="4824" y="10639"/>
                  </a:lnTo>
                  <a:lnTo>
                    <a:pt x="5787" y="9676"/>
                  </a:lnTo>
                  <a:close/>
                  <a:moveTo>
                    <a:pt x="7679" y="9676"/>
                  </a:moveTo>
                  <a:lnTo>
                    <a:pt x="7679" y="12531"/>
                  </a:lnTo>
                  <a:lnTo>
                    <a:pt x="6442" y="12531"/>
                  </a:lnTo>
                  <a:lnTo>
                    <a:pt x="6442" y="9676"/>
                  </a:lnTo>
                  <a:close/>
                  <a:moveTo>
                    <a:pt x="9297" y="9676"/>
                  </a:moveTo>
                  <a:lnTo>
                    <a:pt x="9296" y="12531"/>
                  </a:lnTo>
                  <a:lnTo>
                    <a:pt x="8058" y="12531"/>
                  </a:lnTo>
                  <a:lnTo>
                    <a:pt x="8058" y="9676"/>
                  </a:lnTo>
                  <a:close/>
                  <a:moveTo>
                    <a:pt x="12530" y="9676"/>
                  </a:moveTo>
                  <a:lnTo>
                    <a:pt x="12530" y="12531"/>
                  </a:lnTo>
                  <a:lnTo>
                    <a:pt x="11292" y="12531"/>
                  </a:lnTo>
                  <a:lnTo>
                    <a:pt x="11292" y="10700"/>
                  </a:lnTo>
                  <a:cubicBezTo>
                    <a:pt x="11292" y="10595"/>
                    <a:pt x="11207" y="10510"/>
                    <a:pt x="11102" y="10510"/>
                  </a:cubicBezTo>
                  <a:cubicBezTo>
                    <a:pt x="10997" y="10510"/>
                    <a:pt x="10914" y="10595"/>
                    <a:pt x="10914" y="10700"/>
                  </a:cubicBezTo>
                  <a:lnTo>
                    <a:pt x="10914" y="12531"/>
                  </a:lnTo>
                  <a:lnTo>
                    <a:pt x="9675" y="12531"/>
                  </a:lnTo>
                  <a:lnTo>
                    <a:pt x="9675" y="9676"/>
                  </a:lnTo>
                  <a:lnTo>
                    <a:pt x="10914" y="9676"/>
                  </a:lnTo>
                  <a:lnTo>
                    <a:pt x="10914" y="9891"/>
                  </a:lnTo>
                  <a:cubicBezTo>
                    <a:pt x="10914" y="9995"/>
                    <a:pt x="10997" y="10080"/>
                    <a:pt x="11102" y="10080"/>
                  </a:cubicBezTo>
                  <a:cubicBezTo>
                    <a:pt x="11207" y="10080"/>
                    <a:pt x="11292" y="9995"/>
                    <a:pt x="11292" y="9891"/>
                  </a:cubicBezTo>
                  <a:lnTo>
                    <a:pt x="11292" y="9676"/>
                  </a:lnTo>
                  <a:close/>
                  <a:moveTo>
                    <a:pt x="189" y="1"/>
                  </a:moveTo>
                  <a:cubicBezTo>
                    <a:pt x="84" y="1"/>
                    <a:pt x="1" y="86"/>
                    <a:pt x="1" y="190"/>
                  </a:cubicBezTo>
                  <a:lnTo>
                    <a:pt x="1" y="11103"/>
                  </a:lnTo>
                  <a:cubicBezTo>
                    <a:pt x="1" y="12100"/>
                    <a:pt x="809" y="12909"/>
                    <a:pt x="1806" y="12910"/>
                  </a:cubicBezTo>
                  <a:lnTo>
                    <a:pt x="12720" y="12910"/>
                  </a:lnTo>
                  <a:cubicBezTo>
                    <a:pt x="12824" y="12910"/>
                    <a:pt x="12909" y="12825"/>
                    <a:pt x="12909" y="12720"/>
                  </a:cubicBezTo>
                  <a:lnTo>
                    <a:pt x="12909" y="9486"/>
                  </a:lnTo>
                  <a:cubicBezTo>
                    <a:pt x="12909" y="9382"/>
                    <a:pt x="12824" y="9298"/>
                    <a:pt x="12720" y="9298"/>
                  </a:cubicBezTo>
                  <a:lnTo>
                    <a:pt x="6166" y="9298"/>
                  </a:lnTo>
                  <a:lnTo>
                    <a:pt x="10800" y="4663"/>
                  </a:lnTo>
                  <a:cubicBezTo>
                    <a:pt x="10874" y="4590"/>
                    <a:pt x="10874" y="4469"/>
                    <a:pt x="10800" y="4396"/>
                  </a:cubicBezTo>
                  <a:lnTo>
                    <a:pt x="8513" y="2110"/>
                  </a:lnTo>
                  <a:cubicBezTo>
                    <a:pt x="8476" y="2073"/>
                    <a:pt x="8428" y="2054"/>
                    <a:pt x="8380" y="2054"/>
                  </a:cubicBezTo>
                  <a:cubicBezTo>
                    <a:pt x="8331" y="2054"/>
                    <a:pt x="8283" y="2073"/>
                    <a:pt x="8246" y="2110"/>
                  </a:cubicBezTo>
                  <a:lnTo>
                    <a:pt x="3612" y="6744"/>
                  </a:lnTo>
                  <a:lnTo>
                    <a:pt x="3612" y="190"/>
                  </a:lnTo>
                  <a:cubicBezTo>
                    <a:pt x="3612" y="86"/>
                    <a:pt x="3527" y="1"/>
                    <a:pt x="3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114"/>
          <p:cNvGrpSpPr/>
          <p:nvPr/>
        </p:nvGrpSpPr>
        <p:grpSpPr>
          <a:xfrm>
            <a:off x="6340284" y="2718236"/>
            <a:ext cx="370705" cy="314328"/>
            <a:chOff x="6400046" y="2689233"/>
            <a:chExt cx="370705" cy="314328"/>
          </a:xfrm>
        </p:grpSpPr>
        <p:sp>
          <p:nvSpPr>
            <p:cNvPr id="4684" name="Google Shape;4684;p114"/>
            <p:cNvSpPr/>
            <p:nvPr/>
          </p:nvSpPr>
          <p:spPr>
            <a:xfrm>
              <a:off x="6400046" y="2689233"/>
              <a:ext cx="370705" cy="314328"/>
            </a:xfrm>
            <a:custGeom>
              <a:rect b="b" l="l" r="r" t="t"/>
              <a:pathLst>
                <a:path extrusionOk="0" h="10867" w="12884">
                  <a:moveTo>
                    <a:pt x="11889" y="1991"/>
                  </a:moveTo>
                  <a:cubicBezTo>
                    <a:pt x="12229" y="1992"/>
                    <a:pt x="12506" y="2268"/>
                    <a:pt x="12506" y="2610"/>
                  </a:cubicBezTo>
                  <a:lnTo>
                    <a:pt x="12506" y="3228"/>
                  </a:lnTo>
                  <a:lnTo>
                    <a:pt x="12291" y="3228"/>
                  </a:lnTo>
                  <a:cubicBezTo>
                    <a:pt x="12173" y="3228"/>
                    <a:pt x="12077" y="3132"/>
                    <a:pt x="12077" y="3013"/>
                  </a:cubicBezTo>
                  <a:lnTo>
                    <a:pt x="12077" y="2610"/>
                  </a:lnTo>
                  <a:cubicBezTo>
                    <a:pt x="12077" y="2505"/>
                    <a:pt x="11992" y="2421"/>
                    <a:pt x="11889" y="2421"/>
                  </a:cubicBezTo>
                  <a:lnTo>
                    <a:pt x="11485" y="2421"/>
                  </a:lnTo>
                  <a:cubicBezTo>
                    <a:pt x="11366" y="2420"/>
                    <a:pt x="11270" y="2324"/>
                    <a:pt x="11270" y="2206"/>
                  </a:cubicBezTo>
                  <a:lnTo>
                    <a:pt x="11270" y="1991"/>
                  </a:lnTo>
                  <a:close/>
                  <a:moveTo>
                    <a:pt x="1614" y="1991"/>
                  </a:moveTo>
                  <a:lnTo>
                    <a:pt x="1614" y="2206"/>
                  </a:lnTo>
                  <a:cubicBezTo>
                    <a:pt x="1614" y="2324"/>
                    <a:pt x="1518" y="2420"/>
                    <a:pt x="1400" y="2421"/>
                  </a:cubicBezTo>
                  <a:lnTo>
                    <a:pt x="997" y="2421"/>
                  </a:lnTo>
                  <a:cubicBezTo>
                    <a:pt x="892" y="2421"/>
                    <a:pt x="808" y="2505"/>
                    <a:pt x="808" y="2610"/>
                  </a:cubicBezTo>
                  <a:lnTo>
                    <a:pt x="808" y="3014"/>
                  </a:lnTo>
                  <a:cubicBezTo>
                    <a:pt x="807" y="3132"/>
                    <a:pt x="712" y="3228"/>
                    <a:pt x="593" y="3229"/>
                  </a:cubicBezTo>
                  <a:lnTo>
                    <a:pt x="379" y="3229"/>
                  </a:lnTo>
                  <a:lnTo>
                    <a:pt x="379" y="2610"/>
                  </a:lnTo>
                  <a:cubicBezTo>
                    <a:pt x="379" y="2269"/>
                    <a:pt x="655" y="1992"/>
                    <a:pt x="997" y="1992"/>
                  </a:cubicBezTo>
                  <a:lnTo>
                    <a:pt x="996" y="1991"/>
                  </a:lnTo>
                  <a:close/>
                  <a:moveTo>
                    <a:pt x="593" y="9253"/>
                  </a:moveTo>
                  <a:cubicBezTo>
                    <a:pt x="711" y="9253"/>
                    <a:pt x="807" y="9349"/>
                    <a:pt x="807" y="9467"/>
                  </a:cubicBezTo>
                  <a:lnTo>
                    <a:pt x="807" y="9871"/>
                  </a:lnTo>
                  <a:cubicBezTo>
                    <a:pt x="807" y="9975"/>
                    <a:pt x="892" y="10059"/>
                    <a:pt x="996" y="10059"/>
                  </a:cubicBezTo>
                  <a:lnTo>
                    <a:pt x="1400" y="10059"/>
                  </a:lnTo>
                  <a:cubicBezTo>
                    <a:pt x="1518" y="10059"/>
                    <a:pt x="1614" y="10155"/>
                    <a:pt x="1614" y="10274"/>
                  </a:cubicBezTo>
                  <a:lnTo>
                    <a:pt x="1614" y="10488"/>
                  </a:lnTo>
                  <a:lnTo>
                    <a:pt x="997" y="10488"/>
                  </a:lnTo>
                  <a:cubicBezTo>
                    <a:pt x="655" y="10488"/>
                    <a:pt x="379" y="10211"/>
                    <a:pt x="379" y="9871"/>
                  </a:cubicBezTo>
                  <a:lnTo>
                    <a:pt x="378" y="9871"/>
                  </a:lnTo>
                  <a:lnTo>
                    <a:pt x="378" y="9253"/>
                  </a:lnTo>
                  <a:close/>
                  <a:moveTo>
                    <a:pt x="12506" y="9253"/>
                  </a:moveTo>
                  <a:lnTo>
                    <a:pt x="12506" y="9871"/>
                  </a:lnTo>
                  <a:cubicBezTo>
                    <a:pt x="12506" y="10211"/>
                    <a:pt x="12229" y="10488"/>
                    <a:pt x="11889" y="10488"/>
                  </a:cubicBezTo>
                  <a:lnTo>
                    <a:pt x="11270" y="10488"/>
                  </a:lnTo>
                  <a:lnTo>
                    <a:pt x="11270" y="10274"/>
                  </a:lnTo>
                  <a:cubicBezTo>
                    <a:pt x="11270" y="10155"/>
                    <a:pt x="11366" y="10059"/>
                    <a:pt x="11485" y="10059"/>
                  </a:cubicBezTo>
                  <a:lnTo>
                    <a:pt x="11889" y="10059"/>
                  </a:lnTo>
                  <a:cubicBezTo>
                    <a:pt x="11992" y="10059"/>
                    <a:pt x="12077" y="9974"/>
                    <a:pt x="12077" y="9871"/>
                  </a:cubicBezTo>
                  <a:lnTo>
                    <a:pt x="12077" y="9467"/>
                  </a:lnTo>
                  <a:cubicBezTo>
                    <a:pt x="12077" y="9349"/>
                    <a:pt x="12173" y="9253"/>
                    <a:pt x="12291" y="9253"/>
                  </a:cubicBezTo>
                  <a:close/>
                  <a:moveTo>
                    <a:pt x="7785" y="377"/>
                  </a:moveTo>
                  <a:cubicBezTo>
                    <a:pt x="7976" y="377"/>
                    <a:pt x="8142" y="507"/>
                    <a:pt x="8189" y="693"/>
                  </a:cubicBezTo>
                  <a:lnTo>
                    <a:pt x="8419" y="1614"/>
                  </a:lnTo>
                  <a:lnTo>
                    <a:pt x="8257" y="1614"/>
                  </a:lnTo>
                  <a:cubicBezTo>
                    <a:pt x="8153" y="1614"/>
                    <a:pt x="8069" y="1698"/>
                    <a:pt x="8069" y="1802"/>
                  </a:cubicBezTo>
                  <a:cubicBezTo>
                    <a:pt x="8069" y="1906"/>
                    <a:pt x="8153" y="1991"/>
                    <a:pt x="8257" y="1991"/>
                  </a:cubicBezTo>
                  <a:lnTo>
                    <a:pt x="10892" y="1991"/>
                  </a:lnTo>
                  <a:lnTo>
                    <a:pt x="10892" y="2206"/>
                  </a:lnTo>
                  <a:cubicBezTo>
                    <a:pt x="10892" y="2533"/>
                    <a:pt x="11158" y="2797"/>
                    <a:pt x="11485" y="2797"/>
                  </a:cubicBezTo>
                  <a:lnTo>
                    <a:pt x="11700" y="2797"/>
                  </a:lnTo>
                  <a:lnTo>
                    <a:pt x="11700" y="3014"/>
                  </a:lnTo>
                  <a:cubicBezTo>
                    <a:pt x="11700" y="3341"/>
                    <a:pt x="11966" y="3606"/>
                    <a:pt x="12293" y="3606"/>
                  </a:cubicBezTo>
                  <a:lnTo>
                    <a:pt x="12507" y="3606"/>
                  </a:lnTo>
                  <a:lnTo>
                    <a:pt x="12507" y="8877"/>
                  </a:lnTo>
                  <a:lnTo>
                    <a:pt x="12293" y="8877"/>
                  </a:lnTo>
                  <a:cubicBezTo>
                    <a:pt x="11966" y="8877"/>
                    <a:pt x="11700" y="9141"/>
                    <a:pt x="11700" y="9469"/>
                  </a:cubicBezTo>
                  <a:lnTo>
                    <a:pt x="11700" y="9684"/>
                  </a:lnTo>
                  <a:lnTo>
                    <a:pt x="11485" y="9684"/>
                  </a:lnTo>
                  <a:cubicBezTo>
                    <a:pt x="11158" y="9684"/>
                    <a:pt x="10894" y="9949"/>
                    <a:pt x="10894" y="10275"/>
                  </a:cubicBezTo>
                  <a:lnTo>
                    <a:pt x="10894" y="10490"/>
                  </a:lnTo>
                  <a:lnTo>
                    <a:pt x="1992" y="10490"/>
                  </a:lnTo>
                  <a:lnTo>
                    <a:pt x="1992" y="10275"/>
                  </a:lnTo>
                  <a:cubicBezTo>
                    <a:pt x="1992" y="9949"/>
                    <a:pt x="1727" y="9684"/>
                    <a:pt x="1400" y="9684"/>
                  </a:cubicBezTo>
                  <a:lnTo>
                    <a:pt x="1185" y="9684"/>
                  </a:lnTo>
                  <a:lnTo>
                    <a:pt x="1185" y="9469"/>
                  </a:lnTo>
                  <a:cubicBezTo>
                    <a:pt x="1185" y="9141"/>
                    <a:pt x="921" y="8877"/>
                    <a:pt x="593" y="8877"/>
                  </a:cubicBezTo>
                  <a:lnTo>
                    <a:pt x="379" y="8877"/>
                  </a:lnTo>
                  <a:lnTo>
                    <a:pt x="379" y="3605"/>
                  </a:lnTo>
                  <a:lnTo>
                    <a:pt x="593" y="3605"/>
                  </a:lnTo>
                  <a:cubicBezTo>
                    <a:pt x="919" y="3605"/>
                    <a:pt x="1185" y="3340"/>
                    <a:pt x="1185" y="3014"/>
                  </a:cubicBezTo>
                  <a:lnTo>
                    <a:pt x="1185" y="2799"/>
                  </a:lnTo>
                  <a:lnTo>
                    <a:pt x="1400" y="2799"/>
                  </a:lnTo>
                  <a:cubicBezTo>
                    <a:pt x="1727" y="2797"/>
                    <a:pt x="1992" y="2533"/>
                    <a:pt x="1992" y="2206"/>
                  </a:cubicBezTo>
                  <a:lnTo>
                    <a:pt x="1992" y="1991"/>
                  </a:lnTo>
                  <a:lnTo>
                    <a:pt x="7451" y="1991"/>
                  </a:lnTo>
                  <a:cubicBezTo>
                    <a:pt x="7556" y="1991"/>
                    <a:pt x="7639" y="1907"/>
                    <a:pt x="7639" y="1802"/>
                  </a:cubicBezTo>
                  <a:cubicBezTo>
                    <a:pt x="7639" y="1699"/>
                    <a:pt x="7556" y="1614"/>
                    <a:pt x="7451" y="1614"/>
                  </a:cubicBezTo>
                  <a:lnTo>
                    <a:pt x="4465" y="1614"/>
                  </a:lnTo>
                  <a:lnTo>
                    <a:pt x="4695" y="693"/>
                  </a:lnTo>
                  <a:cubicBezTo>
                    <a:pt x="4742" y="507"/>
                    <a:pt x="4908" y="377"/>
                    <a:pt x="5099" y="377"/>
                  </a:cubicBezTo>
                  <a:close/>
                  <a:moveTo>
                    <a:pt x="5099" y="0"/>
                  </a:moveTo>
                  <a:cubicBezTo>
                    <a:pt x="4735" y="0"/>
                    <a:pt x="4417" y="248"/>
                    <a:pt x="4329" y="602"/>
                  </a:cubicBezTo>
                  <a:lnTo>
                    <a:pt x="4076" y="1614"/>
                  </a:lnTo>
                  <a:lnTo>
                    <a:pt x="996" y="1614"/>
                  </a:lnTo>
                  <a:cubicBezTo>
                    <a:pt x="446" y="1615"/>
                    <a:pt x="1" y="2060"/>
                    <a:pt x="1" y="2610"/>
                  </a:cubicBezTo>
                  <a:lnTo>
                    <a:pt x="1" y="9871"/>
                  </a:lnTo>
                  <a:cubicBezTo>
                    <a:pt x="1" y="10421"/>
                    <a:pt x="446" y="10865"/>
                    <a:pt x="996" y="10867"/>
                  </a:cubicBezTo>
                  <a:lnTo>
                    <a:pt x="11889" y="10867"/>
                  </a:lnTo>
                  <a:cubicBezTo>
                    <a:pt x="12438" y="10865"/>
                    <a:pt x="12883" y="10421"/>
                    <a:pt x="12883" y="9871"/>
                  </a:cubicBezTo>
                  <a:lnTo>
                    <a:pt x="12883" y="2610"/>
                  </a:lnTo>
                  <a:cubicBezTo>
                    <a:pt x="12883" y="2060"/>
                    <a:pt x="12438" y="1615"/>
                    <a:pt x="11889" y="1614"/>
                  </a:cubicBezTo>
                  <a:lnTo>
                    <a:pt x="8809" y="1614"/>
                  </a:lnTo>
                  <a:lnTo>
                    <a:pt x="8555" y="602"/>
                  </a:lnTo>
                  <a:cubicBezTo>
                    <a:pt x="8467" y="248"/>
                    <a:pt x="8149" y="0"/>
                    <a:pt x="7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14"/>
            <p:cNvSpPr/>
            <p:nvPr/>
          </p:nvSpPr>
          <p:spPr>
            <a:xfrm>
              <a:off x="6493327" y="2777715"/>
              <a:ext cx="185698" cy="185033"/>
            </a:xfrm>
            <a:custGeom>
              <a:rect b="b" l="l" r="r" t="t"/>
              <a:pathLst>
                <a:path extrusionOk="0" h="6397" w="6454">
                  <a:moveTo>
                    <a:pt x="833" y="533"/>
                  </a:moveTo>
                  <a:cubicBezTo>
                    <a:pt x="903" y="533"/>
                    <a:pt x="973" y="559"/>
                    <a:pt x="1027" y="611"/>
                  </a:cubicBezTo>
                  <a:lnTo>
                    <a:pt x="1149" y="732"/>
                  </a:lnTo>
                  <a:lnTo>
                    <a:pt x="752" y="1131"/>
                  </a:lnTo>
                  <a:lnTo>
                    <a:pt x="630" y="1008"/>
                  </a:lnTo>
                  <a:cubicBezTo>
                    <a:pt x="524" y="898"/>
                    <a:pt x="526" y="724"/>
                    <a:pt x="634" y="615"/>
                  </a:cubicBezTo>
                  <a:cubicBezTo>
                    <a:pt x="689" y="561"/>
                    <a:pt x="761" y="533"/>
                    <a:pt x="833" y="533"/>
                  </a:cubicBezTo>
                  <a:close/>
                  <a:moveTo>
                    <a:pt x="5191" y="457"/>
                  </a:moveTo>
                  <a:lnTo>
                    <a:pt x="5920" y="1186"/>
                  </a:lnTo>
                  <a:lnTo>
                    <a:pt x="5356" y="1749"/>
                  </a:lnTo>
                  <a:lnTo>
                    <a:pt x="5157" y="1551"/>
                  </a:lnTo>
                  <a:cubicBezTo>
                    <a:pt x="5121" y="1516"/>
                    <a:pt x="5074" y="1499"/>
                    <a:pt x="5027" y="1499"/>
                  </a:cubicBezTo>
                  <a:cubicBezTo>
                    <a:pt x="4979" y="1499"/>
                    <a:pt x="4931" y="1517"/>
                    <a:pt x="4894" y="1553"/>
                  </a:cubicBezTo>
                  <a:cubicBezTo>
                    <a:pt x="4821" y="1626"/>
                    <a:pt x="4820" y="1743"/>
                    <a:pt x="4890" y="1818"/>
                  </a:cubicBezTo>
                  <a:lnTo>
                    <a:pt x="5090" y="2016"/>
                  </a:lnTo>
                  <a:lnTo>
                    <a:pt x="4692" y="2413"/>
                  </a:lnTo>
                  <a:lnTo>
                    <a:pt x="4493" y="2215"/>
                  </a:lnTo>
                  <a:cubicBezTo>
                    <a:pt x="4457" y="2179"/>
                    <a:pt x="4409" y="2160"/>
                    <a:pt x="4361" y="2160"/>
                  </a:cubicBezTo>
                  <a:cubicBezTo>
                    <a:pt x="4313" y="2160"/>
                    <a:pt x="4265" y="2179"/>
                    <a:pt x="4228" y="2216"/>
                  </a:cubicBezTo>
                  <a:cubicBezTo>
                    <a:pt x="4155" y="2289"/>
                    <a:pt x="4154" y="2408"/>
                    <a:pt x="4226" y="2482"/>
                  </a:cubicBezTo>
                  <a:lnTo>
                    <a:pt x="4425" y="2680"/>
                  </a:lnTo>
                  <a:lnTo>
                    <a:pt x="4028" y="3078"/>
                  </a:lnTo>
                  <a:lnTo>
                    <a:pt x="3299" y="2348"/>
                  </a:lnTo>
                  <a:lnTo>
                    <a:pt x="5191" y="457"/>
                  </a:lnTo>
                  <a:close/>
                  <a:moveTo>
                    <a:pt x="5625" y="5245"/>
                  </a:moveTo>
                  <a:lnTo>
                    <a:pt x="5879" y="5861"/>
                  </a:lnTo>
                  <a:lnTo>
                    <a:pt x="5263" y="5607"/>
                  </a:lnTo>
                  <a:lnTo>
                    <a:pt x="5625" y="5245"/>
                  </a:lnTo>
                  <a:close/>
                  <a:moveTo>
                    <a:pt x="2367" y="3279"/>
                  </a:moveTo>
                  <a:lnTo>
                    <a:pt x="3097" y="4009"/>
                  </a:lnTo>
                  <a:lnTo>
                    <a:pt x="2699" y="4407"/>
                  </a:lnTo>
                  <a:lnTo>
                    <a:pt x="2500" y="4208"/>
                  </a:lnTo>
                  <a:cubicBezTo>
                    <a:pt x="2463" y="4172"/>
                    <a:pt x="2415" y="4154"/>
                    <a:pt x="2367" y="4154"/>
                  </a:cubicBezTo>
                  <a:cubicBezTo>
                    <a:pt x="2319" y="4154"/>
                    <a:pt x="2271" y="4172"/>
                    <a:pt x="2234" y="4208"/>
                  </a:cubicBezTo>
                  <a:cubicBezTo>
                    <a:pt x="2161" y="4282"/>
                    <a:pt x="2160" y="4401"/>
                    <a:pt x="2233" y="4474"/>
                  </a:cubicBezTo>
                  <a:lnTo>
                    <a:pt x="2432" y="4674"/>
                  </a:lnTo>
                  <a:lnTo>
                    <a:pt x="2035" y="5071"/>
                  </a:lnTo>
                  <a:lnTo>
                    <a:pt x="1836" y="4872"/>
                  </a:lnTo>
                  <a:cubicBezTo>
                    <a:pt x="1800" y="4838"/>
                    <a:pt x="1753" y="4820"/>
                    <a:pt x="1706" y="4820"/>
                  </a:cubicBezTo>
                  <a:cubicBezTo>
                    <a:pt x="1657" y="4820"/>
                    <a:pt x="1609" y="4839"/>
                    <a:pt x="1572" y="4876"/>
                  </a:cubicBezTo>
                  <a:cubicBezTo>
                    <a:pt x="1500" y="4947"/>
                    <a:pt x="1498" y="5065"/>
                    <a:pt x="1569" y="5139"/>
                  </a:cubicBezTo>
                  <a:lnTo>
                    <a:pt x="1768" y="5338"/>
                  </a:lnTo>
                  <a:lnTo>
                    <a:pt x="1204" y="5901"/>
                  </a:lnTo>
                  <a:lnTo>
                    <a:pt x="475" y="5171"/>
                  </a:lnTo>
                  <a:lnTo>
                    <a:pt x="2367" y="3279"/>
                  </a:lnTo>
                  <a:close/>
                  <a:moveTo>
                    <a:pt x="5191" y="1"/>
                  </a:moveTo>
                  <a:cubicBezTo>
                    <a:pt x="5142" y="1"/>
                    <a:pt x="5094" y="19"/>
                    <a:pt x="5057" y="56"/>
                  </a:cubicBezTo>
                  <a:lnTo>
                    <a:pt x="3032" y="2081"/>
                  </a:lnTo>
                  <a:lnTo>
                    <a:pt x="1294" y="344"/>
                  </a:lnTo>
                  <a:cubicBezTo>
                    <a:pt x="1165" y="216"/>
                    <a:pt x="997" y="151"/>
                    <a:pt x="828" y="151"/>
                  </a:cubicBezTo>
                  <a:cubicBezTo>
                    <a:pt x="659" y="151"/>
                    <a:pt x="491" y="216"/>
                    <a:pt x="362" y="344"/>
                  </a:cubicBezTo>
                  <a:cubicBezTo>
                    <a:pt x="105" y="601"/>
                    <a:pt x="105" y="1018"/>
                    <a:pt x="362" y="1275"/>
                  </a:cubicBezTo>
                  <a:lnTo>
                    <a:pt x="1417" y="2330"/>
                  </a:lnTo>
                  <a:cubicBezTo>
                    <a:pt x="1453" y="2364"/>
                    <a:pt x="1500" y="2382"/>
                    <a:pt x="1547" y="2382"/>
                  </a:cubicBezTo>
                  <a:cubicBezTo>
                    <a:pt x="1595" y="2382"/>
                    <a:pt x="1644" y="2363"/>
                    <a:pt x="1681" y="2326"/>
                  </a:cubicBezTo>
                  <a:cubicBezTo>
                    <a:pt x="1753" y="2254"/>
                    <a:pt x="1754" y="2137"/>
                    <a:pt x="1684" y="2063"/>
                  </a:cubicBezTo>
                  <a:lnTo>
                    <a:pt x="1018" y="1396"/>
                  </a:lnTo>
                  <a:lnTo>
                    <a:pt x="1416" y="999"/>
                  </a:lnTo>
                  <a:lnTo>
                    <a:pt x="5376" y="4961"/>
                  </a:lnTo>
                  <a:lnTo>
                    <a:pt x="4979" y="5358"/>
                  </a:lnTo>
                  <a:lnTo>
                    <a:pt x="2266" y="2645"/>
                  </a:lnTo>
                  <a:cubicBezTo>
                    <a:pt x="2229" y="2606"/>
                    <a:pt x="2179" y="2586"/>
                    <a:pt x="2129" y="2586"/>
                  </a:cubicBezTo>
                  <a:cubicBezTo>
                    <a:pt x="2081" y="2586"/>
                    <a:pt x="2033" y="2605"/>
                    <a:pt x="1996" y="2642"/>
                  </a:cubicBezTo>
                  <a:cubicBezTo>
                    <a:pt x="1921" y="2717"/>
                    <a:pt x="1922" y="2838"/>
                    <a:pt x="1999" y="2912"/>
                  </a:cubicBezTo>
                  <a:lnTo>
                    <a:pt x="2100" y="3012"/>
                  </a:lnTo>
                  <a:lnTo>
                    <a:pt x="74" y="5038"/>
                  </a:lnTo>
                  <a:cubicBezTo>
                    <a:pt x="1" y="5112"/>
                    <a:pt x="1" y="5231"/>
                    <a:pt x="74" y="5305"/>
                  </a:cubicBezTo>
                  <a:lnTo>
                    <a:pt x="1070" y="6302"/>
                  </a:lnTo>
                  <a:cubicBezTo>
                    <a:pt x="1107" y="6338"/>
                    <a:pt x="1156" y="6356"/>
                    <a:pt x="1204" y="6356"/>
                  </a:cubicBezTo>
                  <a:cubicBezTo>
                    <a:pt x="1252" y="6356"/>
                    <a:pt x="1300" y="6338"/>
                    <a:pt x="1337" y="6302"/>
                  </a:cubicBezTo>
                  <a:lnTo>
                    <a:pt x="3364" y="4276"/>
                  </a:lnTo>
                  <a:lnTo>
                    <a:pt x="4963" y="5875"/>
                  </a:lnTo>
                  <a:cubicBezTo>
                    <a:pt x="4980" y="5893"/>
                    <a:pt x="5001" y="5907"/>
                    <a:pt x="5024" y="5917"/>
                  </a:cubicBezTo>
                  <a:lnTo>
                    <a:pt x="6154" y="6381"/>
                  </a:lnTo>
                  <a:cubicBezTo>
                    <a:pt x="6178" y="6391"/>
                    <a:pt x="6203" y="6396"/>
                    <a:pt x="6226" y="6396"/>
                  </a:cubicBezTo>
                  <a:cubicBezTo>
                    <a:pt x="6352" y="6396"/>
                    <a:pt x="6453" y="6265"/>
                    <a:pt x="6400" y="6135"/>
                  </a:cubicBezTo>
                  <a:lnTo>
                    <a:pt x="5935" y="5006"/>
                  </a:lnTo>
                  <a:cubicBezTo>
                    <a:pt x="5925" y="4983"/>
                    <a:pt x="5911" y="4962"/>
                    <a:pt x="5893" y="4944"/>
                  </a:cubicBezTo>
                  <a:lnTo>
                    <a:pt x="4294" y="3344"/>
                  </a:lnTo>
                  <a:lnTo>
                    <a:pt x="6321" y="1319"/>
                  </a:lnTo>
                  <a:cubicBezTo>
                    <a:pt x="6394" y="1245"/>
                    <a:pt x="6394" y="1126"/>
                    <a:pt x="6321" y="1052"/>
                  </a:cubicBezTo>
                  <a:lnTo>
                    <a:pt x="5324" y="56"/>
                  </a:lnTo>
                  <a:cubicBezTo>
                    <a:pt x="5287" y="19"/>
                    <a:pt x="5239" y="1"/>
                    <a:pt x="5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114"/>
          <p:cNvGrpSpPr/>
          <p:nvPr/>
        </p:nvGrpSpPr>
        <p:grpSpPr>
          <a:xfrm>
            <a:off x="5796897" y="2723819"/>
            <a:ext cx="371453" cy="250693"/>
            <a:chOff x="5824999" y="2720617"/>
            <a:chExt cx="371453" cy="250693"/>
          </a:xfrm>
        </p:grpSpPr>
        <p:sp>
          <p:nvSpPr>
            <p:cNvPr id="4687" name="Google Shape;4687;p114"/>
            <p:cNvSpPr/>
            <p:nvPr/>
          </p:nvSpPr>
          <p:spPr>
            <a:xfrm>
              <a:off x="6001634" y="2820032"/>
              <a:ext cx="95985" cy="92820"/>
            </a:xfrm>
            <a:custGeom>
              <a:rect b="b" l="l" r="r" t="t"/>
              <a:pathLst>
                <a:path extrusionOk="0" h="3209" w="3336">
                  <a:moveTo>
                    <a:pt x="1731" y="378"/>
                  </a:moveTo>
                  <a:cubicBezTo>
                    <a:pt x="1889" y="378"/>
                    <a:pt x="2048" y="409"/>
                    <a:pt x="2200" y="472"/>
                  </a:cubicBezTo>
                  <a:cubicBezTo>
                    <a:pt x="2658" y="661"/>
                    <a:pt x="2957" y="1108"/>
                    <a:pt x="2957" y="1604"/>
                  </a:cubicBezTo>
                  <a:cubicBezTo>
                    <a:pt x="2956" y="2281"/>
                    <a:pt x="2407" y="2829"/>
                    <a:pt x="1731" y="2830"/>
                  </a:cubicBezTo>
                  <a:cubicBezTo>
                    <a:pt x="1235" y="2829"/>
                    <a:pt x="788" y="2531"/>
                    <a:pt x="598" y="2073"/>
                  </a:cubicBezTo>
                  <a:cubicBezTo>
                    <a:pt x="409" y="1615"/>
                    <a:pt x="513" y="1087"/>
                    <a:pt x="864" y="738"/>
                  </a:cubicBezTo>
                  <a:cubicBezTo>
                    <a:pt x="1099" y="503"/>
                    <a:pt x="1412" y="378"/>
                    <a:pt x="1731" y="378"/>
                  </a:cubicBezTo>
                  <a:close/>
                  <a:moveTo>
                    <a:pt x="1728" y="1"/>
                  </a:moveTo>
                  <a:cubicBezTo>
                    <a:pt x="1081" y="1"/>
                    <a:pt x="498" y="392"/>
                    <a:pt x="249" y="990"/>
                  </a:cubicBezTo>
                  <a:cubicBezTo>
                    <a:pt x="0" y="1589"/>
                    <a:pt x="138" y="2280"/>
                    <a:pt x="597" y="2739"/>
                  </a:cubicBezTo>
                  <a:cubicBezTo>
                    <a:pt x="904" y="3045"/>
                    <a:pt x="1314" y="3208"/>
                    <a:pt x="1732" y="3208"/>
                  </a:cubicBezTo>
                  <a:cubicBezTo>
                    <a:pt x="1938" y="3208"/>
                    <a:pt x="2146" y="3168"/>
                    <a:pt x="2345" y="3086"/>
                  </a:cubicBezTo>
                  <a:cubicBezTo>
                    <a:pt x="2943" y="2838"/>
                    <a:pt x="3335" y="2253"/>
                    <a:pt x="3335" y="1604"/>
                  </a:cubicBezTo>
                  <a:cubicBezTo>
                    <a:pt x="3334" y="719"/>
                    <a:pt x="2616" y="1"/>
                    <a:pt x="1731" y="1"/>
                  </a:cubicBezTo>
                  <a:cubicBezTo>
                    <a:pt x="1730" y="1"/>
                    <a:pt x="1729" y="1"/>
                    <a:pt x="1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14"/>
            <p:cNvSpPr/>
            <p:nvPr/>
          </p:nvSpPr>
          <p:spPr>
            <a:xfrm>
              <a:off x="5824999" y="2720617"/>
              <a:ext cx="371453" cy="250693"/>
            </a:xfrm>
            <a:custGeom>
              <a:rect b="b" l="l" r="r" t="t"/>
              <a:pathLst>
                <a:path extrusionOk="0" h="8667" w="12910">
                  <a:moveTo>
                    <a:pt x="1808" y="380"/>
                  </a:moveTo>
                  <a:cubicBezTo>
                    <a:pt x="1926" y="380"/>
                    <a:pt x="2022" y="476"/>
                    <a:pt x="2023" y="595"/>
                  </a:cubicBezTo>
                  <a:lnTo>
                    <a:pt x="2023" y="810"/>
                  </a:lnTo>
                  <a:lnTo>
                    <a:pt x="1188" y="810"/>
                  </a:lnTo>
                  <a:lnTo>
                    <a:pt x="1188" y="595"/>
                  </a:lnTo>
                  <a:cubicBezTo>
                    <a:pt x="1188" y="476"/>
                    <a:pt x="1284" y="380"/>
                    <a:pt x="1403" y="380"/>
                  </a:cubicBezTo>
                  <a:close/>
                  <a:moveTo>
                    <a:pt x="8638" y="380"/>
                  </a:moveTo>
                  <a:lnTo>
                    <a:pt x="8572" y="647"/>
                  </a:lnTo>
                  <a:cubicBezTo>
                    <a:pt x="8547" y="743"/>
                    <a:pt x="8461" y="810"/>
                    <a:pt x="8363" y="810"/>
                  </a:cubicBezTo>
                  <a:lnTo>
                    <a:pt x="7377" y="810"/>
                  </a:lnTo>
                  <a:cubicBezTo>
                    <a:pt x="7279" y="810"/>
                    <a:pt x="7193" y="743"/>
                    <a:pt x="7169" y="647"/>
                  </a:cubicBezTo>
                  <a:lnTo>
                    <a:pt x="7101" y="380"/>
                  </a:lnTo>
                  <a:close/>
                  <a:moveTo>
                    <a:pt x="9056" y="380"/>
                  </a:moveTo>
                  <a:cubicBezTo>
                    <a:pt x="9262" y="380"/>
                    <a:pt x="9456" y="483"/>
                    <a:pt x="9571" y="656"/>
                  </a:cubicBezTo>
                  <a:lnTo>
                    <a:pt x="10019" y="1329"/>
                  </a:lnTo>
                  <a:cubicBezTo>
                    <a:pt x="10129" y="1493"/>
                    <a:pt x="10315" y="1592"/>
                    <a:pt x="10513" y="1592"/>
                  </a:cubicBezTo>
                  <a:lnTo>
                    <a:pt x="12115" y="1592"/>
                  </a:lnTo>
                  <a:cubicBezTo>
                    <a:pt x="12345" y="1592"/>
                    <a:pt x="12532" y="1779"/>
                    <a:pt x="12533" y="2009"/>
                  </a:cubicBezTo>
                  <a:lnTo>
                    <a:pt x="12533" y="7264"/>
                  </a:lnTo>
                  <a:lnTo>
                    <a:pt x="12532" y="7264"/>
                  </a:lnTo>
                  <a:cubicBezTo>
                    <a:pt x="12531" y="7495"/>
                    <a:pt x="12344" y="7681"/>
                    <a:pt x="12114" y="7681"/>
                  </a:cubicBezTo>
                  <a:lnTo>
                    <a:pt x="10351" y="7681"/>
                  </a:lnTo>
                  <a:cubicBezTo>
                    <a:pt x="11081" y="6997"/>
                    <a:pt x="11496" y="6042"/>
                    <a:pt x="11495" y="5042"/>
                  </a:cubicBezTo>
                  <a:cubicBezTo>
                    <a:pt x="11495" y="3042"/>
                    <a:pt x="9869" y="1417"/>
                    <a:pt x="7870" y="1417"/>
                  </a:cubicBezTo>
                  <a:cubicBezTo>
                    <a:pt x="5871" y="1417"/>
                    <a:pt x="4245" y="3043"/>
                    <a:pt x="4245" y="5042"/>
                  </a:cubicBezTo>
                  <a:cubicBezTo>
                    <a:pt x="4245" y="6042"/>
                    <a:pt x="4660" y="6997"/>
                    <a:pt x="5390" y="7681"/>
                  </a:cubicBezTo>
                  <a:lnTo>
                    <a:pt x="3091" y="7681"/>
                  </a:lnTo>
                  <a:cubicBezTo>
                    <a:pt x="3169" y="7556"/>
                    <a:pt x="3210" y="7411"/>
                    <a:pt x="3210" y="7264"/>
                  </a:cubicBezTo>
                  <a:lnTo>
                    <a:pt x="3210" y="2616"/>
                  </a:lnTo>
                  <a:cubicBezTo>
                    <a:pt x="3210" y="2511"/>
                    <a:pt x="3125" y="2427"/>
                    <a:pt x="3021" y="2427"/>
                  </a:cubicBezTo>
                  <a:cubicBezTo>
                    <a:pt x="2916" y="2427"/>
                    <a:pt x="2831" y="2511"/>
                    <a:pt x="2831" y="2616"/>
                  </a:cubicBezTo>
                  <a:lnTo>
                    <a:pt x="2831" y="7264"/>
                  </a:lnTo>
                  <a:cubicBezTo>
                    <a:pt x="2831" y="7495"/>
                    <a:pt x="2645" y="7681"/>
                    <a:pt x="2414" y="7681"/>
                  </a:cubicBezTo>
                  <a:lnTo>
                    <a:pt x="797" y="7681"/>
                  </a:lnTo>
                  <a:cubicBezTo>
                    <a:pt x="567" y="7681"/>
                    <a:pt x="380" y="7495"/>
                    <a:pt x="380" y="7264"/>
                  </a:cubicBezTo>
                  <a:lnTo>
                    <a:pt x="380" y="1605"/>
                  </a:lnTo>
                  <a:cubicBezTo>
                    <a:pt x="380" y="1375"/>
                    <a:pt x="567" y="1189"/>
                    <a:pt x="797" y="1189"/>
                  </a:cubicBezTo>
                  <a:lnTo>
                    <a:pt x="2414" y="1189"/>
                  </a:lnTo>
                  <a:cubicBezTo>
                    <a:pt x="2645" y="1189"/>
                    <a:pt x="2831" y="1375"/>
                    <a:pt x="2831" y="1605"/>
                  </a:cubicBezTo>
                  <a:lnTo>
                    <a:pt x="2831" y="1807"/>
                  </a:lnTo>
                  <a:cubicBezTo>
                    <a:pt x="2831" y="1912"/>
                    <a:pt x="2916" y="1996"/>
                    <a:pt x="3021" y="1996"/>
                  </a:cubicBezTo>
                  <a:cubicBezTo>
                    <a:pt x="3125" y="1996"/>
                    <a:pt x="3210" y="1912"/>
                    <a:pt x="3210" y="1807"/>
                  </a:cubicBezTo>
                  <a:lnTo>
                    <a:pt x="3210" y="1605"/>
                  </a:lnTo>
                  <a:lnTo>
                    <a:pt x="3210" y="1592"/>
                  </a:lnTo>
                  <a:lnTo>
                    <a:pt x="5229" y="1592"/>
                  </a:lnTo>
                  <a:cubicBezTo>
                    <a:pt x="5428" y="1592"/>
                    <a:pt x="5613" y="1493"/>
                    <a:pt x="5724" y="1329"/>
                  </a:cubicBezTo>
                  <a:lnTo>
                    <a:pt x="6171" y="656"/>
                  </a:lnTo>
                  <a:cubicBezTo>
                    <a:pt x="6286" y="483"/>
                    <a:pt x="6480" y="380"/>
                    <a:pt x="6687" y="380"/>
                  </a:cubicBezTo>
                  <a:lnTo>
                    <a:pt x="6713" y="380"/>
                  </a:lnTo>
                  <a:lnTo>
                    <a:pt x="6802" y="738"/>
                  </a:lnTo>
                  <a:cubicBezTo>
                    <a:pt x="6869" y="1002"/>
                    <a:pt x="7106" y="1187"/>
                    <a:pt x="7378" y="1187"/>
                  </a:cubicBezTo>
                  <a:lnTo>
                    <a:pt x="8364" y="1187"/>
                  </a:lnTo>
                  <a:cubicBezTo>
                    <a:pt x="8636" y="1187"/>
                    <a:pt x="8874" y="1002"/>
                    <a:pt x="8940" y="738"/>
                  </a:cubicBezTo>
                  <a:lnTo>
                    <a:pt x="9030" y="380"/>
                  </a:lnTo>
                  <a:close/>
                  <a:moveTo>
                    <a:pt x="7870" y="1794"/>
                  </a:moveTo>
                  <a:cubicBezTo>
                    <a:pt x="9661" y="1794"/>
                    <a:pt x="11117" y="3251"/>
                    <a:pt x="11117" y="5042"/>
                  </a:cubicBezTo>
                  <a:cubicBezTo>
                    <a:pt x="11117" y="6832"/>
                    <a:pt x="9661" y="8288"/>
                    <a:pt x="7870" y="8288"/>
                  </a:cubicBezTo>
                  <a:cubicBezTo>
                    <a:pt x="6080" y="8288"/>
                    <a:pt x="4624" y="6831"/>
                    <a:pt x="4624" y="5042"/>
                  </a:cubicBezTo>
                  <a:cubicBezTo>
                    <a:pt x="4624" y="3251"/>
                    <a:pt x="6080" y="1794"/>
                    <a:pt x="7870" y="1794"/>
                  </a:cubicBezTo>
                  <a:close/>
                  <a:moveTo>
                    <a:pt x="6685" y="0"/>
                  </a:moveTo>
                  <a:cubicBezTo>
                    <a:pt x="6352" y="0"/>
                    <a:pt x="6040" y="167"/>
                    <a:pt x="5856" y="445"/>
                  </a:cubicBezTo>
                  <a:lnTo>
                    <a:pt x="5407" y="1118"/>
                  </a:lnTo>
                  <a:cubicBezTo>
                    <a:pt x="5367" y="1177"/>
                    <a:pt x="5300" y="1214"/>
                    <a:pt x="5228" y="1214"/>
                  </a:cubicBezTo>
                  <a:lnTo>
                    <a:pt x="3105" y="1214"/>
                  </a:lnTo>
                  <a:cubicBezTo>
                    <a:pt x="2964" y="965"/>
                    <a:pt x="2699" y="810"/>
                    <a:pt x="2412" y="810"/>
                  </a:cubicBezTo>
                  <a:lnTo>
                    <a:pt x="2399" y="810"/>
                  </a:lnTo>
                  <a:lnTo>
                    <a:pt x="2399" y="595"/>
                  </a:lnTo>
                  <a:cubicBezTo>
                    <a:pt x="2399" y="267"/>
                    <a:pt x="2134" y="3"/>
                    <a:pt x="1807" y="2"/>
                  </a:cubicBezTo>
                  <a:lnTo>
                    <a:pt x="1402" y="2"/>
                  </a:lnTo>
                  <a:cubicBezTo>
                    <a:pt x="1075" y="3"/>
                    <a:pt x="809" y="267"/>
                    <a:pt x="809" y="595"/>
                  </a:cubicBezTo>
                  <a:lnTo>
                    <a:pt x="809" y="810"/>
                  </a:lnTo>
                  <a:lnTo>
                    <a:pt x="796" y="810"/>
                  </a:lnTo>
                  <a:cubicBezTo>
                    <a:pt x="357" y="810"/>
                    <a:pt x="2" y="1166"/>
                    <a:pt x="1" y="1605"/>
                  </a:cubicBezTo>
                  <a:lnTo>
                    <a:pt x="1" y="7264"/>
                  </a:lnTo>
                  <a:cubicBezTo>
                    <a:pt x="2" y="7703"/>
                    <a:pt x="357" y="8059"/>
                    <a:pt x="796" y="8060"/>
                  </a:cubicBezTo>
                  <a:lnTo>
                    <a:pt x="5865" y="8060"/>
                  </a:lnTo>
                  <a:cubicBezTo>
                    <a:pt x="6472" y="8464"/>
                    <a:pt x="7171" y="8666"/>
                    <a:pt x="7870" y="8666"/>
                  </a:cubicBezTo>
                  <a:cubicBezTo>
                    <a:pt x="8568" y="8666"/>
                    <a:pt x="9267" y="8464"/>
                    <a:pt x="9875" y="8060"/>
                  </a:cubicBezTo>
                  <a:lnTo>
                    <a:pt x="12114" y="8060"/>
                  </a:lnTo>
                  <a:cubicBezTo>
                    <a:pt x="12553" y="8059"/>
                    <a:pt x="12909" y="7703"/>
                    <a:pt x="12909" y="7264"/>
                  </a:cubicBezTo>
                  <a:lnTo>
                    <a:pt x="12909" y="2009"/>
                  </a:lnTo>
                  <a:cubicBezTo>
                    <a:pt x="12909" y="1570"/>
                    <a:pt x="12553" y="1215"/>
                    <a:pt x="12114" y="1214"/>
                  </a:cubicBezTo>
                  <a:lnTo>
                    <a:pt x="10512" y="1214"/>
                  </a:lnTo>
                  <a:cubicBezTo>
                    <a:pt x="10439" y="1214"/>
                    <a:pt x="10372" y="1177"/>
                    <a:pt x="10332" y="1118"/>
                  </a:cubicBezTo>
                  <a:lnTo>
                    <a:pt x="9884" y="445"/>
                  </a:lnTo>
                  <a:cubicBezTo>
                    <a:pt x="9699" y="167"/>
                    <a:pt x="9388" y="0"/>
                    <a:pt x="9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14"/>
            <p:cNvSpPr/>
            <p:nvPr/>
          </p:nvSpPr>
          <p:spPr>
            <a:xfrm>
              <a:off x="5962445" y="2784975"/>
              <a:ext cx="139690" cy="131696"/>
            </a:xfrm>
            <a:custGeom>
              <a:rect b="b" l="l" r="r" t="t"/>
              <a:pathLst>
                <a:path extrusionOk="0" h="4553" w="4855">
                  <a:moveTo>
                    <a:pt x="3091" y="0"/>
                  </a:moveTo>
                  <a:cubicBezTo>
                    <a:pt x="2366" y="0"/>
                    <a:pt x="1646" y="279"/>
                    <a:pt x="1101" y="824"/>
                  </a:cubicBezTo>
                  <a:cubicBezTo>
                    <a:pt x="119" y="1805"/>
                    <a:pt x="0" y="3356"/>
                    <a:pt x="821" y="4476"/>
                  </a:cubicBezTo>
                  <a:cubicBezTo>
                    <a:pt x="858" y="4526"/>
                    <a:pt x="915" y="4553"/>
                    <a:pt x="974" y="4553"/>
                  </a:cubicBezTo>
                  <a:cubicBezTo>
                    <a:pt x="1013" y="4553"/>
                    <a:pt x="1052" y="4541"/>
                    <a:pt x="1086" y="4516"/>
                  </a:cubicBezTo>
                  <a:cubicBezTo>
                    <a:pt x="1169" y="4455"/>
                    <a:pt x="1188" y="4337"/>
                    <a:pt x="1126" y="4252"/>
                  </a:cubicBezTo>
                  <a:cubicBezTo>
                    <a:pt x="786" y="3785"/>
                    <a:pt x="621" y="3214"/>
                    <a:pt x="663" y="2638"/>
                  </a:cubicBezTo>
                  <a:cubicBezTo>
                    <a:pt x="727" y="1754"/>
                    <a:pt x="1265" y="976"/>
                    <a:pt x="2070" y="604"/>
                  </a:cubicBezTo>
                  <a:cubicBezTo>
                    <a:pt x="2395" y="454"/>
                    <a:pt x="2743" y="380"/>
                    <a:pt x="3090" y="380"/>
                  </a:cubicBezTo>
                  <a:cubicBezTo>
                    <a:pt x="3599" y="380"/>
                    <a:pt x="4104" y="539"/>
                    <a:pt x="4529" y="850"/>
                  </a:cubicBezTo>
                  <a:cubicBezTo>
                    <a:pt x="4563" y="874"/>
                    <a:pt x="4601" y="885"/>
                    <a:pt x="4640" y="885"/>
                  </a:cubicBezTo>
                  <a:cubicBezTo>
                    <a:pt x="4698" y="885"/>
                    <a:pt x="4756" y="859"/>
                    <a:pt x="4793" y="808"/>
                  </a:cubicBezTo>
                  <a:cubicBezTo>
                    <a:pt x="4855" y="724"/>
                    <a:pt x="4836" y="606"/>
                    <a:pt x="4752" y="544"/>
                  </a:cubicBezTo>
                  <a:cubicBezTo>
                    <a:pt x="4254" y="179"/>
                    <a:pt x="3671" y="0"/>
                    <a:pt x="30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14"/>
            <p:cNvSpPr/>
            <p:nvPr/>
          </p:nvSpPr>
          <p:spPr>
            <a:xfrm>
              <a:off x="6000713" y="2816185"/>
              <a:ext cx="136641" cy="131667"/>
            </a:xfrm>
            <a:custGeom>
              <a:rect b="b" l="l" r="r" t="t"/>
              <a:pathLst>
                <a:path extrusionOk="0" h="4552" w="4749">
                  <a:moveTo>
                    <a:pt x="3882" y="0"/>
                  </a:moveTo>
                  <a:cubicBezTo>
                    <a:pt x="3843" y="0"/>
                    <a:pt x="3804" y="12"/>
                    <a:pt x="3771" y="37"/>
                  </a:cubicBezTo>
                  <a:cubicBezTo>
                    <a:pt x="3687" y="98"/>
                    <a:pt x="3668" y="216"/>
                    <a:pt x="3730" y="301"/>
                  </a:cubicBezTo>
                  <a:cubicBezTo>
                    <a:pt x="4439" y="1270"/>
                    <a:pt x="4336" y="2611"/>
                    <a:pt x="3486" y="3461"/>
                  </a:cubicBezTo>
                  <a:cubicBezTo>
                    <a:pt x="3015" y="3932"/>
                    <a:pt x="2392" y="4174"/>
                    <a:pt x="1764" y="4174"/>
                  </a:cubicBezTo>
                  <a:cubicBezTo>
                    <a:pt x="1262" y="4174"/>
                    <a:pt x="758" y="4019"/>
                    <a:pt x="327" y="3704"/>
                  </a:cubicBezTo>
                  <a:cubicBezTo>
                    <a:pt x="293" y="3679"/>
                    <a:pt x="254" y="3667"/>
                    <a:pt x="215" y="3667"/>
                  </a:cubicBezTo>
                  <a:cubicBezTo>
                    <a:pt x="157" y="3667"/>
                    <a:pt x="99" y="3694"/>
                    <a:pt x="62" y="3744"/>
                  </a:cubicBezTo>
                  <a:cubicBezTo>
                    <a:pt x="0" y="3829"/>
                    <a:pt x="19" y="3947"/>
                    <a:pt x="104" y="4009"/>
                  </a:cubicBezTo>
                  <a:cubicBezTo>
                    <a:pt x="586" y="4362"/>
                    <a:pt x="1170" y="4552"/>
                    <a:pt x="1768" y="4552"/>
                  </a:cubicBezTo>
                  <a:cubicBezTo>
                    <a:pt x="1835" y="4552"/>
                    <a:pt x="1901" y="4549"/>
                    <a:pt x="1968" y="4545"/>
                  </a:cubicBezTo>
                  <a:cubicBezTo>
                    <a:pt x="2989" y="4471"/>
                    <a:pt x="3889" y="3849"/>
                    <a:pt x="4319" y="2920"/>
                  </a:cubicBezTo>
                  <a:cubicBezTo>
                    <a:pt x="4748" y="1991"/>
                    <a:pt x="4640" y="903"/>
                    <a:pt x="4036" y="77"/>
                  </a:cubicBezTo>
                  <a:cubicBezTo>
                    <a:pt x="3998" y="27"/>
                    <a:pt x="3941" y="0"/>
                    <a:pt x="3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14"/>
          <p:cNvGrpSpPr/>
          <p:nvPr/>
        </p:nvGrpSpPr>
        <p:grpSpPr>
          <a:xfrm>
            <a:off x="5255780" y="2649265"/>
            <a:ext cx="371568" cy="373422"/>
            <a:chOff x="5249492" y="2659383"/>
            <a:chExt cx="371568" cy="373422"/>
          </a:xfrm>
        </p:grpSpPr>
        <p:sp>
          <p:nvSpPr>
            <p:cNvPr id="4692" name="Google Shape;4692;p114"/>
            <p:cNvSpPr/>
            <p:nvPr/>
          </p:nvSpPr>
          <p:spPr>
            <a:xfrm>
              <a:off x="5249492" y="2659383"/>
              <a:ext cx="371568" cy="373422"/>
            </a:xfrm>
            <a:custGeom>
              <a:rect b="b" l="l" r="r" t="t"/>
              <a:pathLst>
                <a:path extrusionOk="0" h="12910" w="12914">
                  <a:moveTo>
                    <a:pt x="10299" y="1820"/>
                  </a:moveTo>
                  <a:cubicBezTo>
                    <a:pt x="10299" y="1820"/>
                    <a:pt x="10299" y="1820"/>
                    <a:pt x="10300" y="1820"/>
                  </a:cubicBezTo>
                  <a:lnTo>
                    <a:pt x="10299" y="1820"/>
                  </a:lnTo>
                  <a:cubicBezTo>
                    <a:pt x="10300" y="1820"/>
                    <a:pt x="10300" y="1820"/>
                    <a:pt x="10300" y="1820"/>
                  </a:cubicBezTo>
                  <a:close/>
                  <a:moveTo>
                    <a:pt x="10300" y="3006"/>
                  </a:moveTo>
                  <a:cubicBezTo>
                    <a:pt x="10533" y="3006"/>
                    <a:pt x="10768" y="3064"/>
                    <a:pt x="10981" y="3180"/>
                  </a:cubicBezTo>
                  <a:cubicBezTo>
                    <a:pt x="11441" y="3429"/>
                    <a:pt x="11727" y="3911"/>
                    <a:pt x="11726" y="4434"/>
                  </a:cubicBezTo>
                  <a:lnTo>
                    <a:pt x="11726" y="6455"/>
                  </a:lnTo>
                  <a:cubicBezTo>
                    <a:pt x="11727" y="7030"/>
                    <a:pt x="11383" y="7547"/>
                    <a:pt x="10854" y="7771"/>
                  </a:cubicBezTo>
                  <a:cubicBezTo>
                    <a:pt x="10675" y="7846"/>
                    <a:pt x="10487" y="7883"/>
                    <a:pt x="10301" y="7883"/>
                  </a:cubicBezTo>
                  <a:cubicBezTo>
                    <a:pt x="9935" y="7883"/>
                    <a:pt x="9575" y="7742"/>
                    <a:pt x="9303" y="7476"/>
                  </a:cubicBezTo>
                  <a:lnTo>
                    <a:pt x="9522" y="3237"/>
                  </a:lnTo>
                  <a:cubicBezTo>
                    <a:pt x="9758" y="3084"/>
                    <a:pt x="10029" y="3006"/>
                    <a:pt x="10300" y="3006"/>
                  </a:cubicBezTo>
                  <a:close/>
                  <a:moveTo>
                    <a:pt x="10300" y="2198"/>
                  </a:moveTo>
                  <a:cubicBezTo>
                    <a:pt x="11532" y="2198"/>
                    <a:pt x="12536" y="3201"/>
                    <a:pt x="12536" y="4434"/>
                  </a:cubicBezTo>
                  <a:lnTo>
                    <a:pt x="12535" y="6455"/>
                  </a:lnTo>
                  <a:cubicBezTo>
                    <a:pt x="12535" y="7688"/>
                    <a:pt x="11532" y="8691"/>
                    <a:pt x="10299" y="8691"/>
                  </a:cubicBezTo>
                  <a:cubicBezTo>
                    <a:pt x="9935" y="8691"/>
                    <a:pt x="9575" y="8601"/>
                    <a:pt x="9254" y="8432"/>
                  </a:cubicBezTo>
                  <a:lnTo>
                    <a:pt x="9279" y="7943"/>
                  </a:lnTo>
                  <a:cubicBezTo>
                    <a:pt x="9585" y="8154"/>
                    <a:pt x="9942" y="8261"/>
                    <a:pt x="10301" y="8261"/>
                  </a:cubicBezTo>
                  <a:cubicBezTo>
                    <a:pt x="10589" y="8261"/>
                    <a:pt x="10877" y="8192"/>
                    <a:pt x="11142" y="8053"/>
                  </a:cubicBezTo>
                  <a:cubicBezTo>
                    <a:pt x="11735" y="7741"/>
                    <a:pt x="12107" y="7126"/>
                    <a:pt x="12106" y="6455"/>
                  </a:cubicBezTo>
                  <a:lnTo>
                    <a:pt x="12106" y="4434"/>
                  </a:lnTo>
                  <a:cubicBezTo>
                    <a:pt x="12106" y="3818"/>
                    <a:pt x="11792" y="3246"/>
                    <a:pt x="11274" y="2914"/>
                  </a:cubicBezTo>
                  <a:cubicBezTo>
                    <a:pt x="10979" y="2725"/>
                    <a:pt x="10640" y="2628"/>
                    <a:pt x="10300" y="2628"/>
                  </a:cubicBezTo>
                  <a:cubicBezTo>
                    <a:pt x="10043" y="2628"/>
                    <a:pt x="9786" y="2683"/>
                    <a:pt x="9545" y="2794"/>
                  </a:cubicBezTo>
                  <a:lnTo>
                    <a:pt x="9571" y="2320"/>
                  </a:lnTo>
                  <a:cubicBezTo>
                    <a:pt x="9805" y="2239"/>
                    <a:pt x="10052" y="2198"/>
                    <a:pt x="10300" y="2198"/>
                  </a:cubicBezTo>
                  <a:close/>
                  <a:moveTo>
                    <a:pt x="9293" y="379"/>
                  </a:moveTo>
                  <a:lnTo>
                    <a:pt x="8735" y="11135"/>
                  </a:lnTo>
                  <a:cubicBezTo>
                    <a:pt x="8718" y="11464"/>
                    <a:pt x="8447" y="11723"/>
                    <a:pt x="8117" y="11723"/>
                  </a:cubicBezTo>
                  <a:lnTo>
                    <a:pt x="7873" y="11723"/>
                  </a:lnTo>
                  <a:cubicBezTo>
                    <a:pt x="7772" y="11725"/>
                    <a:pt x="7690" y="11809"/>
                    <a:pt x="7690" y="11912"/>
                  </a:cubicBezTo>
                  <a:cubicBezTo>
                    <a:pt x="7690" y="12014"/>
                    <a:pt x="7772" y="12098"/>
                    <a:pt x="7873" y="12100"/>
                  </a:cubicBezTo>
                  <a:lnTo>
                    <a:pt x="8088" y="12100"/>
                  </a:lnTo>
                  <a:lnTo>
                    <a:pt x="8088" y="12316"/>
                  </a:lnTo>
                  <a:cubicBezTo>
                    <a:pt x="8088" y="12435"/>
                    <a:pt x="7992" y="12531"/>
                    <a:pt x="7873" y="12531"/>
                  </a:cubicBezTo>
                  <a:lnTo>
                    <a:pt x="1812" y="12531"/>
                  </a:lnTo>
                  <a:cubicBezTo>
                    <a:pt x="1693" y="12531"/>
                    <a:pt x="1597" y="12435"/>
                    <a:pt x="1597" y="12316"/>
                  </a:cubicBezTo>
                  <a:lnTo>
                    <a:pt x="1597" y="12100"/>
                  </a:lnTo>
                  <a:lnTo>
                    <a:pt x="7066" y="12100"/>
                  </a:lnTo>
                  <a:cubicBezTo>
                    <a:pt x="7068" y="12101"/>
                    <a:pt x="7070" y="12101"/>
                    <a:pt x="7072" y="12101"/>
                  </a:cubicBezTo>
                  <a:cubicBezTo>
                    <a:pt x="7175" y="12101"/>
                    <a:pt x="7260" y="12016"/>
                    <a:pt x="7260" y="11912"/>
                  </a:cubicBezTo>
                  <a:cubicBezTo>
                    <a:pt x="7260" y="11807"/>
                    <a:pt x="7175" y="11723"/>
                    <a:pt x="7072" y="11723"/>
                  </a:cubicBezTo>
                  <a:cubicBezTo>
                    <a:pt x="7070" y="11723"/>
                    <a:pt x="7068" y="11723"/>
                    <a:pt x="7066" y="11723"/>
                  </a:cubicBezTo>
                  <a:lnTo>
                    <a:pt x="1568" y="11723"/>
                  </a:lnTo>
                  <a:cubicBezTo>
                    <a:pt x="1238" y="11723"/>
                    <a:pt x="967" y="11464"/>
                    <a:pt x="950" y="11135"/>
                  </a:cubicBezTo>
                  <a:lnTo>
                    <a:pt x="394" y="379"/>
                  </a:lnTo>
                  <a:close/>
                  <a:moveTo>
                    <a:pt x="195" y="1"/>
                  </a:moveTo>
                  <a:cubicBezTo>
                    <a:pt x="86" y="1"/>
                    <a:pt x="0" y="91"/>
                    <a:pt x="6" y="199"/>
                  </a:cubicBezTo>
                  <a:lnTo>
                    <a:pt x="572" y="11155"/>
                  </a:lnTo>
                  <a:cubicBezTo>
                    <a:pt x="593" y="11551"/>
                    <a:pt x="847" y="11897"/>
                    <a:pt x="1218" y="12038"/>
                  </a:cubicBezTo>
                  <a:lnTo>
                    <a:pt x="1218" y="12317"/>
                  </a:lnTo>
                  <a:cubicBezTo>
                    <a:pt x="1218" y="12643"/>
                    <a:pt x="1484" y="12909"/>
                    <a:pt x="1811" y="12909"/>
                  </a:cubicBezTo>
                  <a:lnTo>
                    <a:pt x="7874" y="12909"/>
                  </a:lnTo>
                  <a:cubicBezTo>
                    <a:pt x="8201" y="12908"/>
                    <a:pt x="8467" y="12643"/>
                    <a:pt x="8467" y="12317"/>
                  </a:cubicBezTo>
                  <a:lnTo>
                    <a:pt x="8467" y="12038"/>
                  </a:lnTo>
                  <a:cubicBezTo>
                    <a:pt x="8838" y="11897"/>
                    <a:pt x="9092" y="11551"/>
                    <a:pt x="9112" y="11155"/>
                  </a:cubicBezTo>
                  <a:lnTo>
                    <a:pt x="9232" y="8842"/>
                  </a:lnTo>
                  <a:cubicBezTo>
                    <a:pt x="9568" y="8992"/>
                    <a:pt x="9932" y="9069"/>
                    <a:pt x="10299" y="9069"/>
                  </a:cubicBezTo>
                  <a:cubicBezTo>
                    <a:pt x="11741" y="9069"/>
                    <a:pt x="12913" y="7898"/>
                    <a:pt x="12913" y="6455"/>
                  </a:cubicBezTo>
                  <a:lnTo>
                    <a:pt x="12913" y="4434"/>
                  </a:lnTo>
                  <a:cubicBezTo>
                    <a:pt x="12913" y="2992"/>
                    <a:pt x="11741" y="1820"/>
                    <a:pt x="10300" y="1820"/>
                  </a:cubicBezTo>
                  <a:lnTo>
                    <a:pt x="10299" y="1820"/>
                  </a:lnTo>
                  <a:cubicBezTo>
                    <a:pt x="10059" y="1820"/>
                    <a:pt x="9821" y="1853"/>
                    <a:pt x="9591" y="1918"/>
                  </a:cubicBezTo>
                  <a:lnTo>
                    <a:pt x="9680" y="199"/>
                  </a:lnTo>
                  <a:cubicBezTo>
                    <a:pt x="9686" y="91"/>
                    <a:pt x="9600" y="1"/>
                    <a:pt x="9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14"/>
            <p:cNvSpPr/>
            <p:nvPr/>
          </p:nvSpPr>
          <p:spPr>
            <a:xfrm>
              <a:off x="5301052" y="2758769"/>
              <a:ext cx="166334" cy="198165"/>
            </a:xfrm>
            <a:custGeom>
              <a:rect b="b" l="l" r="r" t="t"/>
              <a:pathLst>
                <a:path extrusionOk="0" h="6851" w="5781">
                  <a:moveTo>
                    <a:pt x="3469" y="5633"/>
                  </a:moveTo>
                  <a:lnTo>
                    <a:pt x="3469" y="6050"/>
                  </a:lnTo>
                  <a:cubicBezTo>
                    <a:pt x="3468" y="6169"/>
                    <a:pt x="3372" y="6265"/>
                    <a:pt x="3253" y="6265"/>
                  </a:cubicBezTo>
                  <a:lnTo>
                    <a:pt x="2849" y="6265"/>
                  </a:lnTo>
                  <a:cubicBezTo>
                    <a:pt x="2730" y="6265"/>
                    <a:pt x="2634" y="6169"/>
                    <a:pt x="2634" y="6050"/>
                  </a:cubicBezTo>
                  <a:lnTo>
                    <a:pt x="2634" y="5633"/>
                  </a:lnTo>
                  <a:close/>
                  <a:moveTo>
                    <a:pt x="3060" y="1"/>
                  </a:moveTo>
                  <a:cubicBezTo>
                    <a:pt x="3022" y="1"/>
                    <a:pt x="2985" y="1"/>
                    <a:pt x="2947" y="3"/>
                  </a:cubicBezTo>
                  <a:cubicBezTo>
                    <a:pt x="2358" y="26"/>
                    <a:pt x="1786" y="257"/>
                    <a:pt x="1335" y="655"/>
                  </a:cubicBezTo>
                  <a:cubicBezTo>
                    <a:pt x="1255" y="723"/>
                    <a:pt x="1247" y="842"/>
                    <a:pt x="1317" y="921"/>
                  </a:cubicBezTo>
                  <a:cubicBezTo>
                    <a:pt x="1354" y="964"/>
                    <a:pt x="1406" y="986"/>
                    <a:pt x="1459" y="986"/>
                  </a:cubicBezTo>
                  <a:cubicBezTo>
                    <a:pt x="1503" y="986"/>
                    <a:pt x="1548" y="970"/>
                    <a:pt x="1584" y="938"/>
                  </a:cubicBezTo>
                  <a:cubicBezTo>
                    <a:pt x="1971" y="599"/>
                    <a:pt x="2460" y="401"/>
                    <a:pt x="2963" y="381"/>
                  </a:cubicBezTo>
                  <a:cubicBezTo>
                    <a:pt x="2994" y="380"/>
                    <a:pt x="3024" y="379"/>
                    <a:pt x="3055" y="379"/>
                  </a:cubicBezTo>
                  <a:cubicBezTo>
                    <a:pt x="4093" y="379"/>
                    <a:pt x="5000" y="1100"/>
                    <a:pt x="5232" y="2120"/>
                  </a:cubicBezTo>
                  <a:cubicBezTo>
                    <a:pt x="5470" y="3171"/>
                    <a:pt x="4924" y="4243"/>
                    <a:pt x="3933" y="4668"/>
                  </a:cubicBezTo>
                  <a:cubicBezTo>
                    <a:pt x="3692" y="4772"/>
                    <a:pt x="3524" y="4994"/>
                    <a:pt x="3480" y="5256"/>
                  </a:cubicBezTo>
                  <a:lnTo>
                    <a:pt x="2623" y="5256"/>
                  </a:lnTo>
                  <a:cubicBezTo>
                    <a:pt x="2580" y="4994"/>
                    <a:pt x="2409" y="4773"/>
                    <a:pt x="2166" y="4667"/>
                  </a:cubicBezTo>
                  <a:cubicBezTo>
                    <a:pt x="933" y="4142"/>
                    <a:pt x="442" y="2654"/>
                    <a:pt x="1121" y="1499"/>
                  </a:cubicBezTo>
                  <a:cubicBezTo>
                    <a:pt x="1174" y="1408"/>
                    <a:pt x="1144" y="1293"/>
                    <a:pt x="1054" y="1240"/>
                  </a:cubicBezTo>
                  <a:cubicBezTo>
                    <a:pt x="1024" y="1222"/>
                    <a:pt x="991" y="1213"/>
                    <a:pt x="958" y="1213"/>
                  </a:cubicBezTo>
                  <a:cubicBezTo>
                    <a:pt x="893" y="1213"/>
                    <a:pt x="830" y="1247"/>
                    <a:pt x="795" y="1307"/>
                  </a:cubicBezTo>
                  <a:cubicBezTo>
                    <a:pt x="1" y="2658"/>
                    <a:pt x="575" y="4399"/>
                    <a:pt x="2016" y="5013"/>
                  </a:cubicBezTo>
                  <a:cubicBezTo>
                    <a:pt x="2162" y="5076"/>
                    <a:pt x="2256" y="5224"/>
                    <a:pt x="2256" y="5390"/>
                  </a:cubicBezTo>
                  <a:lnTo>
                    <a:pt x="2256" y="6051"/>
                  </a:lnTo>
                  <a:cubicBezTo>
                    <a:pt x="2257" y="6378"/>
                    <a:pt x="2522" y="6644"/>
                    <a:pt x="2849" y="6644"/>
                  </a:cubicBezTo>
                  <a:lnTo>
                    <a:pt x="2862" y="6644"/>
                  </a:lnTo>
                  <a:lnTo>
                    <a:pt x="2862" y="6657"/>
                  </a:lnTo>
                  <a:cubicBezTo>
                    <a:pt x="2859" y="6763"/>
                    <a:pt x="2945" y="6851"/>
                    <a:pt x="3051" y="6851"/>
                  </a:cubicBezTo>
                  <a:cubicBezTo>
                    <a:pt x="3158" y="6851"/>
                    <a:pt x="3243" y="6763"/>
                    <a:pt x="3240" y="6657"/>
                  </a:cubicBezTo>
                  <a:lnTo>
                    <a:pt x="3240" y="6644"/>
                  </a:lnTo>
                  <a:lnTo>
                    <a:pt x="3253" y="6644"/>
                  </a:lnTo>
                  <a:cubicBezTo>
                    <a:pt x="3580" y="6644"/>
                    <a:pt x="3845" y="6378"/>
                    <a:pt x="3846" y="6051"/>
                  </a:cubicBezTo>
                  <a:lnTo>
                    <a:pt x="3846" y="5390"/>
                  </a:lnTo>
                  <a:cubicBezTo>
                    <a:pt x="3846" y="5224"/>
                    <a:pt x="3939" y="5077"/>
                    <a:pt x="4081" y="5015"/>
                  </a:cubicBezTo>
                  <a:cubicBezTo>
                    <a:pt x="4887" y="4670"/>
                    <a:pt x="5466" y="3944"/>
                    <a:pt x="5622" y="3083"/>
                  </a:cubicBezTo>
                  <a:cubicBezTo>
                    <a:pt x="5780" y="2221"/>
                    <a:pt x="5494" y="1338"/>
                    <a:pt x="4863" y="731"/>
                  </a:cubicBezTo>
                  <a:cubicBezTo>
                    <a:pt x="4379" y="262"/>
                    <a:pt x="3731" y="1"/>
                    <a:pt x="3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14"/>
            <p:cNvSpPr/>
            <p:nvPr/>
          </p:nvSpPr>
          <p:spPr>
            <a:xfrm>
              <a:off x="5365186" y="2834639"/>
              <a:ext cx="47331" cy="57850"/>
            </a:xfrm>
            <a:custGeom>
              <a:rect b="b" l="l" r="r" t="t"/>
              <a:pathLst>
                <a:path extrusionOk="0" h="2000" w="1645">
                  <a:moveTo>
                    <a:pt x="1429" y="1"/>
                  </a:moveTo>
                  <a:cubicBezTo>
                    <a:pt x="1352" y="1"/>
                    <a:pt x="1279" y="49"/>
                    <a:pt x="1251" y="127"/>
                  </a:cubicBezTo>
                  <a:lnTo>
                    <a:pt x="822" y="1272"/>
                  </a:lnTo>
                  <a:lnTo>
                    <a:pt x="393" y="127"/>
                  </a:lnTo>
                  <a:cubicBezTo>
                    <a:pt x="366" y="50"/>
                    <a:pt x="293" y="2"/>
                    <a:pt x="215" y="2"/>
                  </a:cubicBezTo>
                  <a:cubicBezTo>
                    <a:pt x="193" y="2"/>
                    <a:pt x="170" y="6"/>
                    <a:pt x="148" y="14"/>
                  </a:cubicBezTo>
                  <a:cubicBezTo>
                    <a:pt x="50" y="51"/>
                    <a:pt x="0" y="162"/>
                    <a:pt x="39" y="260"/>
                  </a:cubicBezTo>
                  <a:lnTo>
                    <a:pt x="646" y="1876"/>
                  </a:lnTo>
                  <a:cubicBezTo>
                    <a:pt x="673" y="1950"/>
                    <a:pt x="743" y="2000"/>
                    <a:pt x="823" y="2000"/>
                  </a:cubicBezTo>
                  <a:lnTo>
                    <a:pt x="823" y="2000"/>
                  </a:lnTo>
                  <a:cubicBezTo>
                    <a:pt x="901" y="2000"/>
                    <a:pt x="971" y="1950"/>
                    <a:pt x="999" y="1876"/>
                  </a:cubicBezTo>
                  <a:lnTo>
                    <a:pt x="1605" y="260"/>
                  </a:lnTo>
                  <a:cubicBezTo>
                    <a:pt x="1645" y="161"/>
                    <a:pt x="1595" y="51"/>
                    <a:pt x="1496" y="13"/>
                  </a:cubicBezTo>
                  <a:cubicBezTo>
                    <a:pt x="1474" y="5"/>
                    <a:pt x="1452" y="1"/>
                    <a:pt x="1429" y="1"/>
                  </a:cubicBezTo>
                  <a:close/>
                  <a:moveTo>
                    <a:pt x="823" y="2000"/>
                  </a:moveTo>
                  <a:lnTo>
                    <a:pt x="823" y="2000"/>
                  </a:lnTo>
                  <a:cubicBezTo>
                    <a:pt x="822" y="2000"/>
                    <a:pt x="822" y="2000"/>
                    <a:pt x="822" y="2000"/>
                  </a:cubicBezTo>
                  <a:lnTo>
                    <a:pt x="823" y="2000"/>
                  </a:lnTo>
                  <a:cubicBezTo>
                    <a:pt x="823" y="2000"/>
                    <a:pt x="823" y="2000"/>
                    <a:pt x="823" y="20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14"/>
            <p:cNvSpPr/>
            <p:nvPr/>
          </p:nvSpPr>
          <p:spPr>
            <a:xfrm>
              <a:off x="5383313" y="2706010"/>
              <a:ext cx="11049" cy="40350"/>
            </a:xfrm>
            <a:custGeom>
              <a:rect b="b" l="l" r="r" t="t"/>
              <a:pathLst>
                <a:path extrusionOk="0" h="1395" w="384">
                  <a:moveTo>
                    <a:pt x="192" y="0"/>
                  </a:moveTo>
                  <a:cubicBezTo>
                    <a:pt x="85" y="0"/>
                    <a:pt x="0" y="89"/>
                    <a:pt x="2" y="194"/>
                  </a:cubicBezTo>
                  <a:lnTo>
                    <a:pt x="2" y="1205"/>
                  </a:lnTo>
                  <a:cubicBezTo>
                    <a:pt x="2" y="1310"/>
                    <a:pt x="87" y="1395"/>
                    <a:pt x="192" y="1395"/>
                  </a:cubicBezTo>
                  <a:cubicBezTo>
                    <a:pt x="296" y="1395"/>
                    <a:pt x="381" y="1310"/>
                    <a:pt x="381" y="1205"/>
                  </a:cubicBezTo>
                  <a:lnTo>
                    <a:pt x="381" y="194"/>
                  </a:lnTo>
                  <a:cubicBezTo>
                    <a:pt x="384" y="89"/>
                    <a:pt x="298"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14"/>
            <p:cNvSpPr/>
            <p:nvPr/>
          </p:nvSpPr>
          <p:spPr>
            <a:xfrm>
              <a:off x="5342110" y="2723827"/>
              <a:ext cx="17868" cy="28231"/>
            </a:xfrm>
            <a:custGeom>
              <a:rect b="b" l="l" r="r" t="t"/>
              <a:pathLst>
                <a:path extrusionOk="0" h="976" w="621">
                  <a:moveTo>
                    <a:pt x="212" y="1"/>
                  </a:moveTo>
                  <a:cubicBezTo>
                    <a:pt x="192" y="1"/>
                    <a:pt x="171" y="4"/>
                    <a:pt x="151" y="11"/>
                  </a:cubicBezTo>
                  <a:cubicBezTo>
                    <a:pt x="54" y="43"/>
                    <a:pt x="0" y="147"/>
                    <a:pt x="30" y="245"/>
                  </a:cubicBezTo>
                  <a:lnTo>
                    <a:pt x="232" y="851"/>
                  </a:lnTo>
                  <a:cubicBezTo>
                    <a:pt x="260" y="928"/>
                    <a:pt x="332" y="976"/>
                    <a:pt x="410" y="976"/>
                  </a:cubicBezTo>
                  <a:cubicBezTo>
                    <a:pt x="429" y="976"/>
                    <a:pt x="449" y="973"/>
                    <a:pt x="469" y="966"/>
                  </a:cubicBezTo>
                  <a:cubicBezTo>
                    <a:pt x="566" y="933"/>
                    <a:pt x="620" y="829"/>
                    <a:pt x="590" y="731"/>
                  </a:cubicBezTo>
                  <a:lnTo>
                    <a:pt x="389" y="124"/>
                  </a:lnTo>
                  <a:cubicBezTo>
                    <a:pt x="361" y="48"/>
                    <a:pt x="288"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14"/>
            <p:cNvSpPr/>
            <p:nvPr/>
          </p:nvSpPr>
          <p:spPr>
            <a:xfrm>
              <a:off x="5417609" y="2723509"/>
              <a:ext cx="18155" cy="28694"/>
            </a:xfrm>
            <a:custGeom>
              <a:rect b="b" l="l" r="r" t="t"/>
              <a:pathLst>
                <a:path extrusionOk="0" h="992" w="631">
                  <a:moveTo>
                    <a:pt x="416" y="1"/>
                  </a:moveTo>
                  <a:cubicBezTo>
                    <a:pt x="335" y="1"/>
                    <a:pt x="260" y="54"/>
                    <a:pt x="235" y="135"/>
                  </a:cubicBezTo>
                  <a:lnTo>
                    <a:pt x="34" y="742"/>
                  </a:lnTo>
                  <a:cubicBezTo>
                    <a:pt x="1" y="841"/>
                    <a:pt x="53" y="948"/>
                    <a:pt x="153" y="982"/>
                  </a:cubicBezTo>
                  <a:cubicBezTo>
                    <a:pt x="173" y="988"/>
                    <a:pt x="193" y="991"/>
                    <a:pt x="213" y="991"/>
                  </a:cubicBezTo>
                  <a:cubicBezTo>
                    <a:pt x="292" y="991"/>
                    <a:pt x="366" y="942"/>
                    <a:pt x="392" y="862"/>
                  </a:cubicBezTo>
                  <a:lnTo>
                    <a:pt x="594" y="256"/>
                  </a:lnTo>
                  <a:cubicBezTo>
                    <a:pt x="630" y="155"/>
                    <a:pt x="577" y="45"/>
                    <a:pt x="476" y="11"/>
                  </a:cubicBezTo>
                  <a:cubicBezTo>
                    <a:pt x="456" y="4"/>
                    <a:pt x="436"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8" name="Google Shape;4698;p114"/>
          <p:cNvSpPr/>
          <p:nvPr/>
        </p:nvSpPr>
        <p:spPr>
          <a:xfrm>
            <a:off x="1918121" y="3931620"/>
            <a:ext cx="282978" cy="373393"/>
          </a:xfrm>
          <a:custGeom>
            <a:rect b="b" l="l" r="r" t="t"/>
            <a:pathLst>
              <a:path extrusionOk="0" h="12909" w="9835">
                <a:moveTo>
                  <a:pt x="5198" y="379"/>
                </a:moveTo>
                <a:cubicBezTo>
                  <a:pt x="5206" y="379"/>
                  <a:pt x="5212" y="385"/>
                  <a:pt x="5212" y="392"/>
                </a:cubicBezTo>
                <a:lnTo>
                  <a:pt x="5212" y="1243"/>
                </a:lnTo>
                <a:cubicBezTo>
                  <a:pt x="5141" y="1224"/>
                  <a:pt x="5068" y="1214"/>
                  <a:pt x="4996" y="1214"/>
                </a:cubicBezTo>
                <a:cubicBezTo>
                  <a:pt x="4924" y="1214"/>
                  <a:pt x="4851" y="1224"/>
                  <a:pt x="4781" y="1243"/>
                </a:cubicBezTo>
                <a:lnTo>
                  <a:pt x="4781" y="392"/>
                </a:lnTo>
                <a:cubicBezTo>
                  <a:pt x="4780" y="385"/>
                  <a:pt x="4787" y="379"/>
                  <a:pt x="4795" y="379"/>
                </a:cubicBezTo>
                <a:close/>
                <a:moveTo>
                  <a:pt x="4996" y="1591"/>
                </a:moveTo>
                <a:cubicBezTo>
                  <a:pt x="5227" y="1591"/>
                  <a:pt x="5413" y="1778"/>
                  <a:pt x="5413" y="2008"/>
                </a:cubicBezTo>
                <a:cubicBezTo>
                  <a:pt x="5413" y="2177"/>
                  <a:pt x="5312" y="2329"/>
                  <a:pt x="5156" y="2394"/>
                </a:cubicBezTo>
                <a:cubicBezTo>
                  <a:pt x="5105" y="2415"/>
                  <a:pt x="5050" y="2426"/>
                  <a:pt x="4997" y="2426"/>
                </a:cubicBezTo>
                <a:cubicBezTo>
                  <a:pt x="4888" y="2426"/>
                  <a:pt x="4781" y="2383"/>
                  <a:pt x="4701" y="2303"/>
                </a:cubicBezTo>
                <a:cubicBezTo>
                  <a:pt x="4582" y="2184"/>
                  <a:pt x="4546" y="2005"/>
                  <a:pt x="4610" y="1849"/>
                </a:cubicBezTo>
                <a:cubicBezTo>
                  <a:pt x="4675" y="1692"/>
                  <a:pt x="4828" y="1591"/>
                  <a:pt x="4996" y="1591"/>
                </a:cubicBezTo>
                <a:close/>
                <a:moveTo>
                  <a:pt x="4996" y="6639"/>
                </a:moveTo>
                <a:cubicBezTo>
                  <a:pt x="5117" y="6639"/>
                  <a:pt x="5215" y="6738"/>
                  <a:pt x="5212" y="6859"/>
                </a:cubicBezTo>
                <a:lnTo>
                  <a:pt x="5212" y="7667"/>
                </a:lnTo>
                <a:cubicBezTo>
                  <a:pt x="5215" y="7788"/>
                  <a:pt x="5117" y="7887"/>
                  <a:pt x="4996" y="7887"/>
                </a:cubicBezTo>
                <a:cubicBezTo>
                  <a:pt x="4875" y="7887"/>
                  <a:pt x="4778" y="7788"/>
                  <a:pt x="4781" y="7667"/>
                </a:cubicBezTo>
                <a:lnTo>
                  <a:pt x="4781" y="7264"/>
                </a:lnTo>
                <a:lnTo>
                  <a:pt x="4781" y="6859"/>
                </a:lnTo>
                <a:cubicBezTo>
                  <a:pt x="4778" y="6738"/>
                  <a:pt x="4875" y="6639"/>
                  <a:pt x="4996" y="6639"/>
                </a:cubicBezTo>
                <a:close/>
                <a:moveTo>
                  <a:pt x="5587" y="2543"/>
                </a:moveTo>
                <a:lnTo>
                  <a:pt x="8083" y="9867"/>
                </a:lnTo>
                <a:lnTo>
                  <a:pt x="7834" y="9796"/>
                </a:lnTo>
                <a:cubicBezTo>
                  <a:pt x="7703" y="9758"/>
                  <a:pt x="7599" y="9659"/>
                  <a:pt x="7555" y="9530"/>
                </a:cubicBezTo>
                <a:lnTo>
                  <a:pt x="6622" y="6797"/>
                </a:lnTo>
                <a:cubicBezTo>
                  <a:pt x="6595" y="6719"/>
                  <a:pt x="6521" y="6670"/>
                  <a:pt x="6442" y="6670"/>
                </a:cubicBezTo>
                <a:cubicBezTo>
                  <a:pt x="6422" y="6670"/>
                  <a:pt x="6402" y="6673"/>
                  <a:pt x="6382" y="6679"/>
                </a:cubicBezTo>
                <a:cubicBezTo>
                  <a:pt x="6283" y="6714"/>
                  <a:pt x="6230" y="6821"/>
                  <a:pt x="6264" y="6920"/>
                </a:cubicBezTo>
                <a:lnTo>
                  <a:pt x="6316" y="7074"/>
                </a:lnTo>
                <a:lnTo>
                  <a:pt x="5589" y="7074"/>
                </a:lnTo>
                <a:lnTo>
                  <a:pt x="5589" y="6859"/>
                </a:lnTo>
                <a:cubicBezTo>
                  <a:pt x="5589" y="6532"/>
                  <a:pt x="5323" y="6266"/>
                  <a:pt x="4996" y="6266"/>
                </a:cubicBezTo>
                <a:cubicBezTo>
                  <a:pt x="4669" y="6266"/>
                  <a:pt x="4403" y="6532"/>
                  <a:pt x="4403" y="6859"/>
                </a:cubicBezTo>
                <a:lnTo>
                  <a:pt x="4403" y="7074"/>
                </a:lnTo>
                <a:lnTo>
                  <a:pt x="3676" y="7074"/>
                </a:lnTo>
                <a:lnTo>
                  <a:pt x="4996" y="3200"/>
                </a:lnTo>
                <a:lnTo>
                  <a:pt x="5989" y="6111"/>
                </a:lnTo>
                <a:cubicBezTo>
                  <a:pt x="6016" y="6190"/>
                  <a:pt x="6089" y="6240"/>
                  <a:pt x="6168" y="6240"/>
                </a:cubicBezTo>
                <a:cubicBezTo>
                  <a:pt x="6188" y="6240"/>
                  <a:pt x="6209" y="6236"/>
                  <a:pt x="6230" y="6229"/>
                </a:cubicBezTo>
                <a:cubicBezTo>
                  <a:pt x="6329" y="6196"/>
                  <a:pt x="6382" y="6088"/>
                  <a:pt x="6348" y="5990"/>
                </a:cubicBezTo>
                <a:lnTo>
                  <a:pt x="5248" y="2763"/>
                </a:lnTo>
                <a:cubicBezTo>
                  <a:pt x="5378" y="2719"/>
                  <a:pt x="5494" y="2643"/>
                  <a:pt x="5587" y="2543"/>
                </a:cubicBezTo>
                <a:close/>
                <a:moveTo>
                  <a:pt x="4407" y="2543"/>
                </a:moveTo>
                <a:cubicBezTo>
                  <a:pt x="4499" y="2644"/>
                  <a:pt x="4616" y="2720"/>
                  <a:pt x="4746" y="2763"/>
                </a:cubicBezTo>
                <a:lnTo>
                  <a:pt x="2439" y="9530"/>
                </a:lnTo>
                <a:cubicBezTo>
                  <a:pt x="2394" y="9659"/>
                  <a:pt x="2291" y="9758"/>
                  <a:pt x="2159" y="9796"/>
                </a:cubicBezTo>
                <a:lnTo>
                  <a:pt x="1910" y="9868"/>
                </a:lnTo>
                <a:lnTo>
                  <a:pt x="4407" y="2543"/>
                </a:lnTo>
                <a:close/>
                <a:moveTo>
                  <a:pt x="6430" y="3848"/>
                </a:moveTo>
                <a:lnTo>
                  <a:pt x="6430" y="3848"/>
                </a:lnTo>
                <a:cubicBezTo>
                  <a:pt x="8240" y="4461"/>
                  <a:pt x="9457" y="6160"/>
                  <a:pt x="9456" y="8072"/>
                </a:cubicBezTo>
                <a:lnTo>
                  <a:pt x="9455" y="8072"/>
                </a:lnTo>
                <a:cubicBezTo>
                  <a:pt x="9456" y="8949"/>
                  <a:pt x="9197" y="9807"/>
                  <a:pt x="8709" y="10537"/>
                </a:cubicBezTo>
                <a:lnTo>
                  <a:pt x="7658" y="7452"/>
                </a:lnTo>
                <a:lnTo>
                  <a:pt x="7827" y="7452"/>
                </a:lnTo>
                <a:cubicBezTo>
                  <a:pt x="7928" y="7449"/>
                  <a:pt x="8010" y="7366"/>
                  <a:pt x="8010" y="7263"/>
                </a:cubicBezTo>
                <a:cubicBezTo>
                  <a:pt x="8010" y="7160"/>
                  <a:pt x="7928" y="7077"/>
                  <a:pt x="7827" y="7074"/>
                </a:cubicBezTo>
                <a:lnTo>
                  <a:pt x="7530" y="7074"/>
                </a:lnTo>
                <a:lnTo>
                  <a:pt x="6430" y="3848"/>
                </a:lnTo>
                <a:close/>
                <a:moveTo>
                  <a:pt x="6446" y="7453"/>
                </a:moveTo>
                <a:lnTo>
                  <a:pt x="7196" y="9652"/>
                </a:lnTo>
                <a:cubicBezTo>
                  <a:pt x="7280" y="9898"/>
                  <a:pt x="7478" y="10088"/>
                  <a:pt x="7728" y="10160"/>
                </a:cubicBezTo>
                <a:lnTo>
                  <a:pt x="8231" y="10304"/>
                </a:lnTo>
                <a:lnTo>
                  <a:pt x="8436" y="10906"/>
                </a:lnTo>
                <a:cubicBezTo>
                  <a:pt x="7617" y="11898"/>
                  <a:pt x="6380" y="12530"/>
                  <a:pt x="4996" y="12530"/>
                </a:cubicBezTo>
                <a:cubicBezTo>
                  <a:pt x="3613" y="12530"/>
                  <a:pt x="2374" y="11897"/>
                  <a:pt x="1556" y="10905"/>
                </a:cubicBezTo>
                <a:lnTo>
                  <a:pt x="1761" y="10304"/>
                </a:lnTo>
                <a:lnTo>
                  <a:pt x="2264" y="10160"/>
                </a:lnTo>
                <a:cubicBezTo>
                  <a:pt x="2514" y="10088"/>
                  <a:pt x="2713" y="9898"/>
                  <a:pt x="2797" y="9652"/>
                </a:cubicBezTo>
                <a:lnTo>
                  <a:pt x="3547" y="7453"/>
                </a:lnTo>
                <a:lnTo>
                  <a:pt x="4403" y="7453"/>
                </a:lnTo>
                <a:lnTo>
                  <a:pt x="4403" y="7668"/>
                </a:lnTo>
                <a:cubicBezTo>
                  <a:pt x="4403" y="7995"/>
                  <a:pt x="4669" y="8260"/>
                  <a:pt x="4996" y="8260"/>
                </a:cubicBezTo>
                <a:cubicBezTo>
                  <a:pt x="5324" y="8260"/>
                  <a:pt x="5590" y="7995"/>
                  <a:pt x="5590" y="7668"/>
                </a:cubicBezTo>
                <a:lnTo>
                  <a:pt x="5590" y="7453"/>
                </a:lnTo>
                <a:close/>
                <a:moveTo>
                  <a:pt x="4795" y="0"/>
                </a:moveTo>
                <a:cubicBezTo>
                  <a:pt x="4578" y="0"/>
                  <a:pt x="4403" y="176"/>
                  <a:pt x="4403" y="392"/>
                </a:cubicBezTo>
                <a:lnTo>
                  <a:pt x="4403" y="1479"/>
                </a:lnTo>
                <a:cubicBezTo>
                  <a:pt x="4281" y="1616"/>
                  <a:pt x="4210" y="1791"/>
                  <a:pt x="4202" y="1975"/>
                </a:cubicBezTo>
                <a:lnTo>
                  <a:pt x="3714" y="3407"/>
                </a:lnTo>
                <a:cubicBezTo>
                  <a:pt x="3356" y="3505"/>
                  <a:pt x="3011" y="3643"/>
                  <a:pt x="2685" y="3820"/>
                </a:cubicBezTo>
                <a:cubicBezTo>
                  <a:pt x="2596" y="3871"/>
                  <a:pt x="2565" y="3985"/>
                  <a:pt x="2614" y="4074"/>
                </a:cubicBezTo>
                <a:cubicBezTo>
                  <a:pt x="2648" y="4137"/>
                  <a:pt x="2713" y="4173"/>
                  <a:pt x="2780" y="4173"/>
                </a:cubicBezTo>
                <a:cubicBezTo>
                  <a:pt x="2809" y="4173"/>
                  <a:pt x="2839" y="4166"/>
                  <a:pt x="2866" y="4152"/>
                </a:cubicBezTo>
                <a:cubicBezTo>
                  <a:pt x="3089" y="4031"/>
                  <a:pt x="3322" y="3929"/>
                  <a:pt x="3564" y="3848"/>
                </a:cubicBezTo>
                <a:lnTo>
                  <a:pt x="3564" y="3848"/>
                </a:lnTo>
                <a:lnTo>
                  <a:pt x="2464" y="7074"/>
                </a:lnTo>
                <a:lnTo>
                  <a:pt x="2167" y="7074"/>
                </a:lnTo>
                <a:cubicBezTo>
                  <a:pt x="2062" y="7074"/>
                  <a:pt x="1978" y="7158"/>
                  <a:pt x="1978" y="7263"/>
                </a:cubicBezTo>
                <a:cubicBezTo>
                  <a:pt x="1978" y="7368"/>
                  <a:pt x="2062" y="7453"/>
                  <a:pt x="2167" y="7453"/>
                </a:cubicBezTo>
                <a:lnTo>
                  <a:pt x="2335" y="7453"/>
                </a:lnTo>
                <a:lnTo>
                  <a:pt x="1282" y="10537"/>
                </a:lnTo>
                <a:cubicBezTo>
                  <a:pt x="1" y="8610"/>
                  <a:pt x="409" y="6022"/>
                  <a:pt x="2220" y="4581"/>
                </a:cubicBezTo>
                <a:cubicBezTo>
                  <a:pt x="2302" y="4516"/>
                  <a:pt x="2316" y="4397"/>
                  <a:pt x="2251" y="4316"/>
                </a:cubicBezTo>
                <a:cubicBezTo>
                  <a:pt x="2214" y="4269"/>
                  <a:pt x="2159" y="4244"/>
                  <a:pt x="2103" y="4244"/>
                </a:cubicBezTo>
                <a:cubicBezTo>
                  <a:pt x="2062" y="4244"/>
                  <a:pt x="2020" y="4258"/>
                  <a:pt x="1985" y="4286"/>
                </a:cubicBezTo>
                <a:cubicBezTo>
                  <a:pt x="825" y="5210"/>
                  <a:pt x="159" y="6590"/>
                  <a:pt x="159" y="8072"/>
                </a:cubicBezTo>
                <a:cubicBezTo>
                  <a:pt x="159" y="10739"/>
                  <a:pt x="2329" y="12909"/>
                  <a:pt x="4996" y="12909"/>
                </a:cubicBezTo>
                <a:cubicBezTo>
                  <a:pt x="7664" y="12909"/>
                  <a:pt x="9833" y="10739"/>
                  <a:pt x="9833" y="8072"/>
                </a:cubicBezTo>
                <a:cubicBezTo>
                  <a:pt x="9835" y="5893"/>
                  <a:pt x="8380" y="3982"/>
                  <a:pt x="6279" y="3407"/>
                </a:cubicBezTo>
                <a:lnTo>
                  <a:pt x="5791" y="1975"/>
                </a:lnTo>
                <a:cubicBezTo>
                  <a:pt x="5783" y="1791"/>
                  <a:pt x="5712" y="1616"/>
                  <a:pt x="5590" y="1479"/>
                </a:cubicBezTo>
                <a:lnTo>
                  <a:pt x="5590" y="392"/>
                </a:lnTo>
                <a:cubicBezTo>
                  <a:pt x="5589" y="176"/>
                  <a:pt x="5415" y="0"/>
                  <a:pt x="5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9" name="Google Shape;4699;p114"/>
          <p:cNvGrpSpPr/>
          <p:nvPr/>
        </p:nvGrpSpPr>
        <p:grpSpPr>
          <a:xfrm>
            <a:off x="3647989" y="3931620"/>
            <a:ext cx="266807" cy="373393"/>
            <a:chOff x="3575680" y="3931620"/>
            <a:chExt cx="266807" cy="373393"/>
          </a:xfrm>
        </p:grpSpPr>
        <p:sp>
          <p:nvSpPr>
            <p:cNvPr id="4700" name="Google Shape;4700;p114"/>
            <p:cNvSpPr/>
            <p:nvPr/>
          </p:nvSpPr>
          <p:spPr>
            <a:xfrm>
              <a:off x="3575680" y="4031006"/>
              <a:ext cx="266807" cy="274007"/>
            </a:xfrm>
            <a:custGeom>
              <a:rect b="b" l="l" r="r" t="t"/>
              <a:pathLst>
                <a:path extrusionOk="0" h="9473" w="9273">
                  <a:moveTo>
                    <a:pt x="809" y="378"/>
                  </a:moveTo>
                  <a:lnTo>
                    <a:pt x="809" y="809"/>
                  </a:lnTo>
                  <a:lnTo>
                    <a:pt x="379" y="809"/>
                  </a:lnTo>
                  <a:lnTo>
                    <a:pt x="379" y="378"/>
                  </a:lnTo>
                  <a:close/>
                  <a:moveTo>
                    <a:pt x="8679" y="4420"/>
                  </a:moveTo>
                  <a:cubicBezTo>
                    <a:pt x="8870" y="4420"/>
                    <a:pt x="8966" y="4652"/>
                    <a:pt x="8830" y="4788"/>
                  </a:cubicBezTo>
                  <a:cubicBezTo>
                    <a:pt x="8786" y="4831"/>
                    <a:pt x="8733" y="4851"/>
                    <a:pt x="8680" y="4851"/>
                  </a:cubicBezTo>
                  <a:cubicBezTo>
                    <a:pt x="8570" y="4851"/>
                    <a:pt x="8464" y="4765"/>
                    <a:pt x="8464" y="4636"/>
                  </a:cubicBezTo>
                  <a:cubicBezTo>
                    <a:pt x="8464" y="4516"/>
                    <a:pt x="8560" y="4420"/>
                    <a:pt x="8679" y="4420"/>
                  </a:cubicBezTo>
                  <a:close/>
                  <a:moveTo>
                    <a:pt x="593" y="4420"/>
                  </a:moveTo>
                  <a:cubicBezTo>
                    <a:pt x="703" y="4420"/>
                    <a:pt x="809" y="4506"/>
                    <a:pt x="809" y="4636"/>
                  </a:cubicBezTo>
                  <a:cubicBezTo>
                    <a:pt x="809" y="4754"/>
                    <a:pt x="713" y="4851"/>
                    <a:pt x="594" y="4851"/>
                  </a:cubicBezTo>
                  <a:cubicBezTo>
                    <a:pt x="402" y="4851"/>
                    <a:pt x="306" y="4619"/>
                    <a:pt x="442" y="4483"/>
                  </a:cubicBezTo>
                  <a:cubicBezTo>
                    <a:pt x="486" y="4439"/>
                    <a:pt x="540" y="4420"/>
                    <a:pt x="593" y="4420"/>
                  </a:cubicBezTo>
                  <a:close/>
                  <a:moveTo>
                    <a:pt x="4851" y="4420"/>
                  </a:moveTo>
                  <a:lnTo>
                    <a:pt x="4851" y="4851"/>
                  </a:lnTo>
                  <a:lnTo>
                    <a:pt x="4421" y="4851"/>
                  </a:lnTo>
                  <a:lnTo>
                    <a:pt x="4421" y="4420"/>
                  </a:lnTo>
                  <a:close/>
                  <a:moveTo>
                    <a:pt x="8894" y="8664"/>
                  </a:moveTo>
                  <a:lnTo>
                    <a:pt x="8894" y="9094"/>
                  </a:lnTo>
                  <a:lnTo>
                    <a:pt x="8464" y="9094"/>
                  </a:lnTo>
                  <a:lnTo>
                    <a:pt x="8464" y="8664"/>
                  </a:lnTo>
                  <a:close/>
                  <a:moveTo>
                    <a:pt x="191" y="0"/>
                  </a:moveTo>
                  <a:cubicBezTo>
                    <a:pt x="86" y="0"/>
                    <a:pt x="1" y="84"/>
                    <a:pt x="1" y="189"/>
                  </a:cubicBezTo>
                  <a:lnTo>
                    <a:pt x="1" y="998"/>
                  </a:lnTo>
                  <a:cubicBezTo>
                    <a:pt x="1" y="1102"/>
                    <a:pt x="86" y="1186"/>
                    <a:pt x="191" y="1186"/>
                  </a:cubicBezTo>
                  <a:lnTo>
                    <a:pt x="447" y="1186"/>
                  </a:lnTo>
                  <a:cubicBezTo>
                    <a:pt x="651" y="2640"/>
                    <a:pt x="1596" y="3858"/>
                    <a:pt x="2888" y="4446"/>
                  </a:cubicBezTo>
                  <a:lnTo>
                    <a:pt x="1157" y="4446"/>
                  </a:lnTo>
                  <a:cubicBezTo>
                    <a:pt x="1075" y="4202"/>
                    <a:pt x="845" y="4042"/>
                    <a:pt x="594" y="4042"/>
                  </a:cubicBezTo>
                  <a:cubicBezTo>
                    <a:pt x="563" y="4042"/>
                    <a:pt x="531" y="4045"/>
                    <a:pt x="499" y="4050"/>
                  </a:cubicBezTo>
                  <a:cubicBezTo>
                    <a:pt x="213" y="4097"/>
                    <a:pt x="2" y="4344"/>
                    <a:pt x="2" y="4636"/>
                  </a:cubicBezTo>
                  <a:cubicBezTo>
                    <a:pt x="2" y="4926"/>
                    <a:pt x="213" y="5174"/>
                    <a:pt x="499" y="5220"/>
                  </a:cubicBezTo>
                  <a:cubicBezTo>
                    <a:pt x="532" y="5226"/>
                    <a:pt x="564" y="5228"/>
                    <a:pt x="596" y="5228"/>
                  </a:cubicBezTo>
                  <a:cubicBezTo>
                    <a:pt x="846" y="5228"/>
                    <a:pt x="1075" y="5069"/>
                    <a:pt x="1157" y="4824"/>
                  </a:cubicBezTo>
                  <a:lnTo>
                    <a:pt x="4044" y="4824"/>
                  </a:lnTo>
                  <a:lnTo>
                    <a:pt x="4044" y="5039"/>
                  </a:lnTo>
                  <a:cubicBezTo>
                    <a:pt x="4043" y="5144"/>
                    <a:pt x="4128" y="5229"/>
                    <a:pt x="4232" y="5229"/>
                  </a:cubicBezTo>
                  <a:lnTo>
                    <a:pt x="5041" y="5229"/>
                  </a:lnTo>
                  <a:cubicBezTo>
                    <a:pt x="5146" y="5229"/>
                    <a:pt x="5229" y="5144"/>
                    <a:pt x="5229" y="5039"/>
                  </a:cubicBezTo>
                  <a:lnTo>
                    <a:pt x="5229" y="4871"/>
                  </a:lnTo>
                  <a:cubicBezTo>
                    <a:pt x="6961" y="5140"/>
                    <a:pt x="8293" y="6543"/>
                    <a:pt x="8470" y="8287"/>
                  </a:cubicBezTo>
                  <a:lnTo>
                    <a:pt x="8275" y="8287"/>
                  </a:lnTo>
                  <a:cubicBezTo>
                    <a:pt x="8274" y="8287"/>
                    <a:pt x="8274" y="8287"/>
                    <a:pt x="8273" y="8287"/>
                  </a:cubicBezTo>
                  <a:cubicBezTo>
                    <a:pt x="8169" y="8287"/>
                    <a:pt x="8085" y="8371"/>
                    <a:pt x="8085" y="8475"/>
                  </a:cubicBezTo>
                  <a:lnTo>
                    <a:pt x="8085" y="9284"/>
                  </a:lnTo>
                  <a:cubicBezTo>
                    <a:pt x="8085" y="9388"/>
                    <a:pt x="8170" y="9473"/>
                    <a:pt x="8275" y="9473"/>
                  </a:cubicBezTo>
                  <a:lnTo>
                    <a:pt x="9084" y="9473"/>
                  </a:lnTo>
                  <a:cubicBezTo>
                    <a:pt x="9187" y="9473"/>
                    <a:pt x="9272" y="9388"/>
                    <a:pt x="9272" y="9284"/>
                  </a:cubicBezTo>
                  <a:lnTo>
                    <a:pt x="9272" y="8475"/>
                  </a:lnTo>
                  <a:cubicBezTo>
                    <a:pt x="9272" y="8371"/>
                    <a:pt x="9187" y="8286"/>
                    <a:pt x="9084" y="8286"/>
                  </a:cubicBezTo>
                  <a:lnTo>
                    <a:pt x="9083" y="8287"/>
                  </a:lnTo>
                  <a:lnTo>
                    <a:pt x="8850" y="8287"/>
                  </a:lnTo>
                  <a:cubicBezTo>
                    <a:pt x="8709" y="6773"/>
                    <a:pt x="7769" y="5453"/>
                    <a:pt x="6386" y="4824"/>
                  </a:cubicBezTo>
                  <a:lnTo>
                    <a:pt x="8116" y="4824"/>
                  </a:lnTo>
                  <a:cubicBezTo>
                    <a:pt x="8197" y="5069"/>
                    <a:pt x="8426" y="5228"/>
                    <a:pt x="8677" y="5228"/>
                  </a:cubicBezTo>
                  <a:cubicBezTo>
                    <a:pt x="8709" y="5228"/>
                    <a:pt x="8741" y="5226"/>
                    <a:pt x="8774" y="5220"/>
                  </a:cubicBezTo>
                  <a:cubicBezTo>
                    <a:pt x="9061" y="5174"/>
                    <a:pt x="9270" y="4926"/>
                    <a:pt x="9270" y="4636"/>
                  </a:cubicBezTo>
                  <a:cubicBezTo>
                    <a:pt x="9270" y="4344"/>
                    <a:pt x="9061" y="4097"/>
                    <a:pt x="8774" y="4050"/>
                  </a:cubicBezTo>
                  <a:cubicBezTo>
                    <a:pt x="8742" y="4045"/>
                    <a:pt x="8710" y="4042"/>
                    <a:pt x="8678" y="4042"/>
                  </a:cubicBezTo>
                  <a:cubicBezTo>
                    <a:pt x="8427" y="4042"/>
                    <a:pt x="8198" y="4202"/>
                    <a:pt x="8116" y="4446"/>
                  </a:cubicBezTo>
                  <a:lnTo>
                    <a:pt x="5229" y="4446"/>
                  </a:lnTo>
                  <a:lnTo>
                    <a:pt x="5229" y="4231"/>
                  </a:lnTo>
                  <a:cubicBezTo>
                    <a:pt x="5229" y="4127"/>
                    <a:pt x="5145" y="4042"/>
                    <a:pt x="5041" y="4042"/>
                  </a:cubicBezTo>
                  <a:lnTo>
                    <a:pt x="4232" y="4042"/>
                  </a:lnTo>
                  <a:cubicBezTo>
                    <a:pt x="4128" y="4042"/>
                    <a:pt x="4044" y="4127"/>
                    <a:pt x="4044" y="4231"/>
                  </a:cubicBezTo>
                  <a:lnTo>
                    <a:pt x="4044" y="4401"/>
                  </a:lnTo>
                  <a:cubicBezTo>
                    <a:pt x="2392" y="4146"/>
                    <a:pt x="1084" y="2838"/>
                    <a:pt x="829" y="1186"/>
                  </a:cubicBezTo>
                  <a:lnTo>
                    <a:pt x="998" y="1186"/>
                  </a:lnTo>
                  <a:cubicBezTo>
                    <a:pt x="1103" y="1186"/>
                    <a:pt x="1188" y="1102"/>
                    <a:pt x="1188" y="998"/>
                  </a:cubicBezTo>
                  <a:lnTo>
                    <a:pt x="1188" y="189"/>
                  </a:lnTo>
                  <a:cubicBezTo>
                    <a:pt x="1188" y="84"/>
                    <a:pt x="1103"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14"/>
            <p:cNvSpPr/>
            <p:nvPr/>
          </p:nvSpPr>
          <p:spPr>
            <a:xfrm>
              <a:off x="3656416" y="3931620"/>
              <a:ext cx="105394" cy="203863"/>
            </a:xfrm>
            <a:custGeom>
              <a:rect b="b" l="l" r="r" t="t"/>
              <a:pathLst>
                <a:path extrusionOk="0" h="7048" w="3663">
                  <a:moveTo>
                    <a:pt x="2639" y="377"/>
                  </a:moveTo>
                  <a:cubicBezTo>
                    <a:pt x="2646" y="377"/>
                    <a:pt x="2652" y="384"/>
                    <a:pt x="2652" y="392"/>
                  </a:cubicBezTo>
                  <a:lnTo>
                    <a:pt x="2652" y="1200"/>
                  </a:lnTo>
                  <a:cubicBezTo>
                    <a:pt x="2652" y="1207"/>
                    <a:pt x="2646" y="1213"/>
                    <a:pt x="2639" y="1213"/>
                  </a:cubicBezTo>
                  <a:lnTo>
                    <a:pt x="1021" y="1213"/>
                  </a:lnTo>
                  <a:cubicBezTo>
                    <a:pt x="1015" y="1213"/>
                    <a:pt x="1009" y="1207"/>
                    <a:pt x="1008" y="1200"/>
                  </a:cubicBezTo>
                  <a:lnTo>
                    <a:pt x="1009" y="392"/>
                  </a:lnTo>
                  <a:cubicBezTo>
                    <a:pt x="1008" y="384"/>
                    <a:pt x="1015" y="377"/>
                    <a:pt x="1021" y="377"/>
                  </a:cubicBezTo>
                  <a:close/>
                  <a:moveTo>
                    <a:pt x="1830" y="3612"/>
                  </a:moveTo>
                  <a:cubicBezTo>
                    <a:pt x="2022" y="3612"/>
                    <a:pt x="2118" y="3843"/>
                    <a:pt x="1982" y="3979"/>
                  </a:cubicBezTo>
                  <a:cubicBezTo>
                    <a:pt x="1938" y="4023"/>
                    <a:pt x="1884" y="4043"/>
                    <a:pt x="1832" y="4043"/>
                  </a:cubicBezTo>
                  <a:cubicBezTo>
                    <a:pt x="1721" y="4043"/>
                    <a:pt x="1615" y="3957"/>
                    <a:pt x="1615" y="3827"/>
                  </a:cubicBezTo>
                  <a:cubicBezTo>
                    <a:pt x="1615" y="3709"/>
                    <a:pt x="1712" y="3612"/>
                    <a:pt x="1830" y="3612"/>
                  </a:cubicBezTo>
                  <a:close/>
                  <a:moveTo>
                    <a:pt x="1021" y="0"/>
                  </a:moveTo>
                  <a:cubicBezTo>
                    <a:pt x="805" y="0"/>
                    <a:pt x="631" y="176"/>
                    <a:pt x="630" y="392"/>
                  </a:cubicBezTo>
                  <a:lnTo>
                    <a:pt x="630" y="1200"/>
                  </a:lnTo>
                  <a:cubicBezTo>
                    <a:pt x="631" y="1398"/>
                    <a:pt x="779" y="1566"/>
                    <a:pt x="976" y="1589"/>
                  </a:cubicBezTo>
                  <a:cubicBezTo>
                    <a:pt x="962" y="1634"/>
                    <a:pt x="944" y="1685"/>
                    <a:pt x="924" y="1742"/>
                  </a:cubicBezTo>
                  <a:cubicBezTo>
                    <a:pt x="888" y="1840"/>
                    <a:pt x="939" y="1948"/>
                    <a:pt x="1038" y="1984"/>
                  </a:cubicBezTo>
                  <a:cubicBezTo>
                    <a:pt x="1058" y="1991"/>
                    <a:pt x="1080" y="1996"/>
                    <a:pt x="1102" y="1996"/>
                  </a:cubicBezTo>
                  <a:cubicBezTo>
                    <a:pt x="1181" y="1996"/>
                    <a:pt x="1252" y="1945"/>
                    <a:pt x="1280" y="1871"/>
                  </a:cubicBezTo>
                  <a:cubicBezTo>
                    <a:pt x="1320" y="1757"/>
                    <a:pt x="1350" y="1663"/>
                    <a:pt x="1370" y="1591"/>
                  </a:cubicBezTo>
                  <a:lnTo>
                    <a:pt x="2290" y="1591"/>
                  </a:lnTo>
                  <a:cubicBezTo>
                    <a:pt x="2376" y="1893"/>
                    <a:pt x="2622" y="2604"/>
                    <a:pt x="3207" y="3367"/>
                  </a:cubicBezTo>
                  <a:cubicBezTo>
                    <a:pt x="3251" y="3428"/>
                    <a:pt x="3262" y="3507"/>
                    <a:pt x="3235" y="3578"/>
                  </a:cubicBezTo>
                  <a:lnTo>
                    <a:pt x="2102" y="6670"/>
                  </a:lnTo>
                  <a:lnTo>
                    <a:pt x="2020" y="6670"/>
                  </a:lnTo>
                  <a:lnTo>
                    <a:pt x="2020" y="4389"/>
                  </a:lnTo>
                  <a:cubicBezTo>
                    <a:pt x="2296" y="4297"/>
                    <a:pt x="2463" y="4019"/>
                    <a:pt x="2416" y="3732"/>
                  </a:cubicBezTo>
                  <a:cubicBezTo>
                    <a:pt x="2369" y="3445"/>
                    <a:pt x="2121" y="3234"/>
                    <a:pt x="1831" y="3234"/>
                  </a:cubicBezTo>
                  <a:cubicBezTo>
                    <a:pt x="1540" y="3234"/>
                    <a:pt x="1293" y="3445"/>
                    <a:pt x="1245" y="3732"/>
                  </a:cubicBezTo>
                  <a:cubicBezTo>
                    <a:pt x="1199" y="4019"/>
                    <a:pt x="1367" y="4297"/>
                    <a:pt x="1641" y="4389"/>
                  </a:cubicBezTo>
                  <a:lnTo>
                    <a:pt x="1641" y="6670"/>
                  </a:lnTo>
                  <a:lnTo>
                    <a:pt x="1559" y="6670"/>
                  </a:lnTo>
                  <a:lnTo>
                    <a:pt x="427" y="3578"/>
                  </a:lnTo>
                  <a:cubicBezTo>
                    <a:pt x="400" y="3507"/>
                    <a:pt x="411" y="3428"/>
                    <a:pt x="456" y="3367"/>
                  </a:cubicBezTo>
                  <a:cubicBezTo>
                    <a:pt x="628" y="3142"/>
                    <a:pt x="784" y="2904"/>
                    <a:pt x="922" y="2655"/>
                  </a:cubicBezTo>
                  <a:cubicBezTo>
                    <a:pt x="973" y="2564"/>
                    <a:pt x="940" y="2449"/>
                    <a:pt x="848" y="2398"/>
                  </a:cubicBezTo>
                  <a:cubicBezTo>
                    <a:pt x="819" y="2382"/>
                    <a:pt x="788" y="2375"/>
                    <a:pt x="757" y="2375"/>
                  </a:cubicBezTo>
                  <a:cubicBezTo>
                    <a:pt x="690" y="2375"/>
                    <a:pt x="626" y="2410"/>
                    <a:pt x="591" y="2472"/>
                  </a:cubicBezTo>
                  <a:cubicBezTo>
                    <a:pt x="462" y="2704"/>
                    <a:pt x="317" y="2926"/>
                    <a:pt x="156" y="3137"/>
                  </a:cubicBezTo>
                  <a:cubicBezTo>
                    <a:pt x="31" y="3301"/>
                    <a:pt x="0" y="3516"/>
                    <a:pt x="73" y="3708"/>
                  </a:cubicBezTo>
                  <a:lnTo>
                    <a:pt x="1249" y="6923"/>
                  </a:lnTo>
                  <a:cubicBezTo>
                    <a:pt x="1276" y="6998"/>
                    <a:pt x="1347" y="7048"/>
                    <a:pt x="1426" y="7048"/>
                  </a:cubicBezTo>
                  <a:lnTo>
                    <a:pt x="2235" y="7048"/>
                  </a:lnTo>
                  <a:cubicBezTo>
                    <a:pt x="2314" y="7048"/>
                    <a:pt x="2385" y="6998"/>
                    <a:pt x="2412" y="6923"/>
                  </a:cubicBezTo>
                  <a:lnTo>
                    <a:pt x="3589" y="3708"/>
                  </a:lnTo>
                  <a:cubicBezTo>
                    <a:pt x="3662" y="3516"/>
                    <a:pt x="3630" y="3301"/>
                    <a:pt x="3507" y="3137"/>
                  </a:cubicBezTo>
                  <a:cubicBezTo>
                    <a:pt x="3021" y="2503"/>
                    <a:pt x="2785" y="1901"/>
                    <a:pt x="2685" y="1589"/>
                  </a:cubicBezTo>
                  <a:cubicBezTo>
                    <a:pt x="2881" y="1564"/>
                    <a:pt x="3029" y="1398"/>
                    <a:pt x="3030" y="1200"/>
                  </a:cubicBezTo>
                  <a:lnTo>
                    <a:pt x="3030" y="392"/>
                  </a:lnTo>
                  <a:cubicBezTo>
                    <a:pt x="3029" y="176"/>
                    <a:pt x="2855" y="0"/>
                    <a:pt x="2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114"/>
          <p:cNvSpPr/>
          <p:nvPr/>
        </p:nvSpPr>
        <p:spPr>
          <a:xfrm>
            <a:off x="4707178" y="2700433"/>
            <a:ext cx="372978" cy="279300"/>
          </a:xfrm>
          <a:custGeom>
            <a:rect b="b" l="l" r="r" t="t"/>
            <a:pathLst>
              <a:path extrusionOk="0" h="9656" w="12963">
                <a:moveTo>
                  <a:pt x="6506" y="698"/>
                </a:moveTo>
                <a:lnTo>
                  <a:pt x="6705" y="1195"/>
                </a:lnTo>
                <a:cubicBezTo>
                  <a:pt x="6707" y="1201"/>
                  <a:pt x="6709" y="1205"/>
                  <a:pt x="6710" y="1211"/>
                </a:cubicBezTo>
                <a:lnTo>
                  <a:pt x="6301" y="1211"/>
                </a:lnTo>
                <a:cubicBezTo>
                  <a:pt x="6303" y="1205"/>
                  <a:pt x="6304" y="1201"/>
                  <a:pt x="6307" y="1195"/>
                </a:cubicBezTo>
                <a:lnTo>
                  <a:pt x="6506" y="698"/>
                </a:lnTo>
                <a:close/>
                <a:moveTo>
                  <a:pt x="792" y="1123"/>
                </a:moveTo>
                <a:lnTo>
                  <a:pt x="4481" y="2046"/>
                </a:lnTo>
                <a:cubicBezTo>
                  <a:pt x="4758" y="2114"/>
                  <a:pt x="4994" y="2296"/>
                  <a:pt x="5130" y="2546"/>
                </a:cubicBezTo>
                <a:lnTo>
                  <a:pt x="1703" y="2165"/>
                </a:lnTo>
                <a:lnTo>
                  <a:pt x="792" y="1123"/>
                </a:lnTo>
                <a:close/>
                <a:moveTo>
                  <a:pt x="12220" y="1123"/>
                </a:moveTo>
                <a:lnTo>
                  <a:pt x="11308" y="2165"/>
                </a:lnTo>
                <a:lnTo>
                  <a:pt x="11124" y="2185"/>
                </a:lnTo>
                <a:cubicBezTo>
                  <a:pt x="11022" y="2199"/>
                  <a:pt x="10949" y="2291"/>
                  <a:pt x="10961" y="2393"/>
                </a:cubicBezTo>
                <a:cubicBezTo>
                  <a:pt x="10972" y="2490"/>
                  <a:pt x="11054" y="2562"/>
                  <a:pt x="11149" y="2562"/>
                </a:cubicBezTo>
                <a:cubicBezTo>
                  <a:pt x="11155" y="2562"/>
                  <a:pt x="11160" y="2561"/>
                  <a:pt x="11166" y="2561"/>
                </a:cubicBezTo>
                <a:lnTo>
                  <a:pt x="11928" y="2475"/>
                </a:lnTo>
                <a:lnTo>
                  <a:pt x="11928" y="2475"/>
                </a:lnTo>
                <a:lnTo>
                  <a:pt x="11277" y="3063"/>
                </a:lnTo>
                <a:cubicBezTo>
                  <a:pt x="11016" y="3299"/>
                  <a:pt x="10675" y="3429"/>
                  <a:pt x="10323" y="3429"/>
                </a:cubicBezTo>
                <a:lnTo>
                  <a:pt x="7477" y="3429"/>
                </a:lnTo>
                <a:lnTo>
                  <a:pt x="7696" y="2947"/>
                </a:lnTo>
                <a:lnTo>
                  <a:pt x="10359" y="2650"/>
                </a:lnTo>
                <a:cubicBezTo>
                  <a:pt x="10460" y="2636"/>
                  <a:pt x="10531" y="2544"/>
                  <a:pt x="10520" y="2443"/>
                </a:cubicBezTo>
                <a:cubicBezTo>
                  <a:pt x="10510" y="2346"/>
                  <a:pt x="10428" y="2274"/>
                  <a:pt x="10333" y="2274"/>
                </a:cubicBezTo>
                <a:cubicBezTo>
                  <a:pt x="10327" y="2274"/>
                  <a:pt x="10322" y="2275"/>
                  <a:pt x="10316" y="2275"/>
                </a:cubicBezTo>
                <a:lnTo>
                  <a:pt x="7882" y="2546"/>
                </a:lnTo>
                <a:cubicBezTo>
                  <a:pt x="8017" y="2296"/>
                  <a:pt x="8252" y="2114"/>
                  <a:pt x="8529" y="2046"/>
                </a:cubicBezTo>
                <a:lnTo>
                  <a:pt x="12220" y="1123"/>
                </a:lnTo>
                <a:close/>
                <a:moveTo>
                  <a:pt x="1083" y="2476"/>
                </a:moveTo>
                <a:lnTo>
                  <a:pt x="5315" y="2948"/>
                </a:lnTo>
                <a:lnTo>
                  <a:pt x="5534" y="3430"/>
                </a:lnTo>
                <a:lnTo>
                  <a:pt x="2688" y="3430"/>
                </a:lnTo>
                <a:cubicBezTo>
                  <a:pt x="2335" y="3430"/>
                  <a:pt x="1996" y="3300"/>
                  <a:pt x="1734" y="3064"/>
                </a:cubicBezTo>
                <a:lnTo>
                  <a:pt x="1083" y="2476"/>
                </a:lnTo>
                <a:close/>
                <a:moveTo>
                  <a:pt x="4250" y="3807"/>
                </a:moveTo>
                <a:lnTo>
                  <a:pt x="4146" y="4080"/>
                </a:lnTo>
                <a:cubicBezTo>
                  <a:pt x="3669" y="4254"/>
                  <a:pt x="2931" y="4318"/>
                  <a:pt x="2508" y="4341"/>
                </a:cubicBezTo>
                <a:lnTo>
                  <a:pt x="2800" y="3807"/>
                </a:lnTo>
                <a:close/>
                <a:moveTo>
                  <a:pt x="10210" y="3806"/>
                </a:moveTo>
                <a:lnTo>
                  <a:pt x="10504" y="4341"/>
                </a:lnTo>
                <a:cubicBezTo>
                  <a:pt x="10081" y="4318"/>
                  <a:pt x="9343" y="4254"/>
                  <a:pt x="8866" y="4080"/>
                </a:cubicBezTo>
                <a:lnTo>
                  <a:pt x="8761" y="3806"/>
                </a:lnTo>
                <a:close/>
                <a:moveTo>
                  <a:pt x="5613" y="3807"/>
                </a:moveTo>
                <a:cubicBezTo>
                  <a:pt x="5441" y="4010"/>
                  <a:pt x="5027" y="4422"/>
                  <a:pt x="4316" y="4692"/>
                </a:cubicBezTo>
                <a:lnTo>
                  <a:pt x="4654" y="3807"/>
                </a:lnTo>
                <a:close/>
                <a:moveTo>
                  <a:pt x="8357" y="3806"/>
                </a:moveTo>
                <a:lnTo>
                  <a:pt x="8695" y="4692"/>
                </a:lnTo>
                <a:cubicBezTo>
                  <a:pt x="7989" y="4422"/>
                  <a:pt x="7573" y="4010"/>
                  <a:pt x="7399" y="3806"/>
                </a:cubicBezTo>
                <a:close/>
                <a:moveTo>
                  <a:pt x="6720" y="8850"/>
                </a:moveTo>
                <a:lnTo>
                  <a:pt x="6720" y="9064"/>
                </a:lnTo>
                <a:cubicBezTo>
                  <a:pt x="6720" y="9182"/>
                  <a:pt x="6624" y="9279"/>
                  <a:pt x="6505" y="9279"/>
                </a:cubicBezTo>
                <a:cubicBezTo>
                  <a:pt x="6387" y="9279"/>
                  <a:pt x="6291" y="9183"/>
                  <a:pt x="6291" y="9064"/>
                </a:cubicBezTo>
                <a:lnTo>
                  <a:pt x="6291" y="8850"/>
                </a:lnTo>
                <a:close/>
                <a:moveTo>
                  <a:pt x="6506" y="0"/>
                </a:moveTo>
                <a:cubicBezTo>
                  <a:pt x="6434" y="0"/>
                  <a:pt x="6362" y="40"/>
                  <a:pt x="6331" y="119"/>
                </a:cubicBezTo>
                <a:lnTo>
                  <a:pt x="5957" y="1055"/>
                </a:lnTo>
                <a:cubicBezTo>
                  <a:pt x="5928" y="1126"/>
                  <a:pt x="5914" y="1200"/>
                  <a:pt x="5914" y="1276"/>
                </a:cubicBezTo>
                <a:lnTo>
                  <a:pt x="5914" y="3352"/>
                </a:lnTo>
                <a:lnTo>
                  <a:pt x="5508" y="2458"/>
                </a:lnTo>
                <a:cubicBezTo>
                  <a:pt x="5331" y="2069"/>
                  <a:pt x="4987" y="1782"/>
                  <a:pt x="4574" y="1679"/>
                </a:cubicBezTo>
                <a:lnTo>
                  <a:pt x="299" y="611"/>
                </a:lnTo>
                <a:cubicBezTo>
                  <a:pt x="283" y="607"/>
                  <a:pt x="267" y="605"/>
                  <a:pt x="251" y="605"/>
                </a:cubicBezTo>
                <a:cubicBezTo>
                  <a:pt x="98" y="605"/>
                  <a:pt x="0" y="792"/>
                  <a:pt x="112" y="918"/>
                </a:cubicBezTo>
                <a:lnTo>
                  <a:pt x="1147" y="2103"/>
                </a:lnTo>
                <a:lnTo>
                  <a:pt x="543" y="2036"/>
                </a:lnTo>
                <a:cubicBezTo>
                  <a:pt x="535" y="2035"/>
                  <a:pt x="527" y="2034"/>
                  <a:pt x="519" y="2034"/>
                </a:cubicBezTo>
                <a:cubicBezTo>
                  <a:pt x="352" y="2034"/>
                  <a:pt x="265" y="2245"/>
                  <a:pt x="395" y="2363"/>
                </a:cubicBezTo>
                <a:lnTo>
                  <a:pt x="1482" y="3342"/>
                </a:lnTo>
                <a:cubicBezTo>
                  <a:pt x="1734" y="3571"/>
                  <a:pt x="2048" y="3722"/>
                  <a:pt x="2384" y="3780"/>
                </a:cubicBezTo>
                <a:lnTo>
                  <a:pt x="2017" y="4452"/>
                </a:lnTo>
                <a:cubicBezTo>
                  <a:pt x="1948" y="4577"/>
                  <a:pt x="2039" y="4731"/>
                  <a:pt x="2182" y="4732"/>
                </a:cubicBezTo>
                <a:lnTo>
                  <a:pt x="2184" y="4732"/>
                </a:lnTo>
                <a:cubicBezTo>
                  <a:pt x="2233" y="4731"/>
                  <a:pt x="3221" y="4716"/>
                  <a:pt x="3976" y="4525"/>
                </a:cubicBezTo>
                <a:lnTo>
                  <a:pt x="3976" y="4525"/>
                </a:lnTo>
                <a:lnTo>
                  <a:pt x="3824" y="4926"/>
                </a:lnTo>
                <a:cubicBezTo>
                  <a:pt x="3776" y="5049"/>
                  <a:pt x="3868" y="5182"/>
                  <a:pt x="4000" y="5182"/>
                </a:cubicBezTo>
                <a:cubicBezTo>
                  <a:pt x="4017" y="5182"/>
                  <a:pt x="4033" y="5180"/>
                  <a:pt x="4049" y="5175"/>
                </a:cubicBezTo>
                <a:cubicBezTo>
                  <a:pt x="5100" y="4894"/>
                  <a:pt x="5686" y="4311"/>
                  <a:pt x="5914" y="4037"/>
                </a:cubicBezTo>
                <a:lnTo>
                  <a:pt x="5914" y="4223"/>
                </a:lnTo>
                <a:cubicBezTo>
                  <a:pt x="5912" y="4330"/>
                  <a:pt x="5997" y="4417"/>
                  <a:pt x="6103" y="4417"/>
                </a:cubicBezTo>
                <a:cubicBezTo>
                  <a:pt x="6210" y="4417"/>
                  <a:pt x="6294" y="4330"/>
                  <a:pt x="6291" y="4223"/>
                </a:cubicBezTo>
                <a:lnTo>
                  <a:pt x="6291" y="1588"/>
                </a:lnTo>
                <a:lnTo>
                  <a:pt x="6721" y="1588"/>
                </a:lnTo>
                <a:lnTo>
                  <a:pt x="6721" y="8472"/>
                </a:lnTo>
                <a:lnTo>
                  <a:pt x="6291" y="8472"/>
                </a:lnTo>
                <a:lnTo>
                  <a:pt x="6291" y="5030"/>
                </a:lnTo>
                <a:cubicBezTo>
                  <a:pt x="6294" y="4924"/>
                  <a:pt x="6208" y="4835"/>
                  <a:pt x="6103" y="4835"/>
                </a:cubicBezTo>
                <a:cubicBezTo>
                  <a:pt x="5997" y="4835"/>
                  <a:pt x="5911" y="4924"/>
                  <a:pt x="5914" y="5030"/>
                </a:cubicBezTo>
                <a:lnTo>
                  <a:pt x="5914" y="9064"/>
                </a:lnTo>
                <a:cubicBezTo>
                  <a:pt x="5914" y="9390"/>
                  <a:pt x="6179" y="9656"/>
                  <a:pt x="6506" y="9656"/>
                </a:cubicBezTo>
                <a:cubicBezTo>
                  <a:pt x="6833" y="9656"/>
                  <a:pt x="7098" y="9390"/>
                  <a:pt x="7098" y="9064"/>
                </a:cubicBezTo>
                <a:lnTo>
                  <a:pt x="7098" y="4037"/>
                </a:lnTo>
                <a:cubicBezTo>
                  <a:pt x="7326" y="4311"/>
                  <a:pt x="7913" y="4894"/>
                  <a:pt x="8963" y="5175"/>
                </a:cubicBezTo>
                <a:cubicBezTo>
                  <a:pt x="8979" y="5180"/>
                  <a:pt x="8996" y="5182"/>
                  <a:pt x="9012" y="5182"/>
                </a:cubicBezTo>
                <a:cubicBezTo>
                  <a:pt x="9145" y="5182"/>
                  <a:pt x="9236" y="5049"/>
                  <a:pt x="9189" y="4926"/>
                </a:cubicBezTo>
                <a:lnTo>
                  <a:pt x="9036" y="4525"/>
                </a:lnTo>
                <a:lnTo>
                  <a:pt x="9036" y="4525"/>
                </a:lnTo>
                <a:cubicBezTo>
                  <a:pt x="9791" y="4716"/>
                  <a:pt x="10779" y="4731"/>
                  <a:pt x="10828" y="4732"/>
                </a:cubicBezTo>
                <a:lnTo>
                  <a:pt x="10830" y="4732"/>
                </a:lnTo>
                <a:cubicBezTo>
                  <a:pt x="10974" y="4731"/>
                  <a:pt x="11064" y="4577"/>
                  <a:pt x="10996" y="4452"/>
                </a:cubicBezTo>
                <a:lnTo>
                  <a:pt x="10627" y="3781"/>
                </a:lnTo>
                <a:cubicBezTo>
                  <a:pt x="10964" y="3723"/>
                  <a:pt x="11277" y="3571"/>
                  <a:pt x="11531" y="3343"/>
                </a:cubicBezTo>
                <a:lnTo>
                  <a:pt x="12616" y="2363"/>
                </a:lnTo>
                <a:cubicBezTo>
                  <a:pt x="12746" y="2246"/>
                  <a:pt x="12660" y="2035"/>
                  <a:pt x="12492" y="2035"/>
                </a:cubicBezTo>
                <a:cubicBezTo>
                  <a:pt x="12485" y="2035"/>
                  <a:pt x="12477" y="2035"/>
                  <a:pt x="12470" y="2036"/>
                </a:cubicBezTo>
                <a:lnTo>
                  <a:pt x="11864" y="2103"/>
                </a:lnTo>
                <a:lnTo>
                  <a:pt x="12901" y="919"/>
                </a:lnTo>
                <a:cubicBezTo>
                  <a:pt x="12955" y="857"/>
                  <a:pt x="12963" y="767"/>
                  <a:pt x="12920" y="697"/>
                </a:cubicBezTo>
                <a:lnTo>
                  <a:pt x="12920" y="695"/>
                </a:lnTo>
                <a:cubicBezTo>
                  <a:pt x="12885" y="639"/>
                  <a:pt x="12824" y="606"/>
                  <a:pt x="12760" y="606"/>
                </a:cubicBezTo>
                <a:cubicBezTo>
                  <a:pt x="12744" y="606"/>
                  <a:pt x="12728" y="608"/>
                  <a:pt x="12712" y="612"/>
                </a:cubicBezTo>
                <a:lnTo>
                  <a:pt x="8438" y="1679"/>
                </a:lnTo>
                <a:cubicBezTo>
                  <a:pt x="8024" y="1782"/>
                  <a:pt x="7680" y="2069"/>
                  <a:pt x="7505" y="2458"/>
                </a:cubicBezTo>
                <a:lnTo>
                  <a:pt x="7099" y="3352"/>
                </a:lnTo>
                <a:lnTo>
                  <a:pt x="7099" y="1276"/>
                </a:lnTo>
                <a:cubicBezTo>
                  <a:pt x="7099" y="1200"/>
                  <a:pt x="7084" y="1126"/>
                  <a:pt x="7056" y="1055"/>
                </a:cubicBezTo>
                <a:lnTo>
                  <a:pt x="6682" y="119"/>
                </a:lnTo>
                <a:cubicBezTo>
                  <a:pt x="6650" y="40"/>
                  <a:pt x="6578" y="0"/>
                  <a:pt x="6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114"/>
          <p:cNvGrpSpPr/>
          <p:nvPr/>
        </p:nvGrpSpPr>
        <p:grpSpPr>
          <a:xfrm>
            <a:off x="3079792" y="3931591"/>
            <a:ext cx="272130" cy="373422"/>
            <a:chOff x="2998705" y="3931591"/>
            <a:chExt cx="272130" cy="373422"/>
          </a:xfrm>
        </p:grpSpPr>
        <p:sp>
          <p:nvSpPr>
            <p:cNvPr id="4704" name="Google Shape;4704;p114"/>
            <p:cNvSpPr/>
            <p:nvPr/>
          </p:nvSpPr>
          <p:spPr>
            <a:xfrm>
              <a:off x="2998705" y="3931591"/>
              <a:ext cx="272130" cy="373422"/>
            </a:xfrm>
            <a:custGeom>
              <a:rect b="b" l="l" r="r" t="t"/>
              <a:pathLst>
                <a:path extrusionOk="0" h="12910" w="9458">
                  <a:moveTo>
                    <a:pt x="4691" y="3688"/>
                  </a:moveTo>
                  <a:lnTo>
                    <a:pt x="4939" y="4246"/>
                  </a:lnTo>
                  <a:lnTo>
                    <a:pt x="4443" y="4246"/>
                  </a:lnTo>
                  <a:lnTo>
                    <a:pt x="4691" y="3688"/>
                  </a:lnTo>
                  <a:close/>
                  <a:moveTo>
                    <a:pt x="5107" y="4623"/>
                  </a:moveTo>
                  <a:lnTo>
                    <a:pt x="5275" y="5000"/>
                  </a:lnTo>
                  <a:cubicBezTo>
                    <a:pt x="5298" y="5053"/>
                    <a:pt x="5310" y="5111"/>
                    <a:pt x="5310" y="5169"/>
                  </a:cubicBezTo>
                  <a:lnTo>
                    <a:pt x="5310" y="5243"/>
                  </a:lnTo>
                  <a:cubicBezTo>
                    <a:pt x="5310" y="5362"/>
                    <a:pt x="5214" y="5458"/>
                    <a:pt x="5095" y="5458"/>
                  </a:cubicBezTo>
                  <a:cubicBezTo>
                    <a:pt x="4977" y="5458"/>
                    <a:pt x="4880" y="5362"/>
                    <a:pt x="4880" y="5243"/>
                  </a:cubicBezTo>
                  <a:cubicBezTo>
                    <a:pt x="4878" y="5141"/>
                    <a:pt x="4794" y="5059"/>
                    <a:pt x="4691" y="5059"/>
                  </a:cubicBezTo>
                  <a:cubicBezTo>
                    <a:pt x="4589" y="5059"/>
                    <a:pt x="4505" y="5141"/>
                    <a:pt x="4501" y="5243"/>
                  </a:cubicBezTo>
                  <a:cubicBezTo>
                    <a:pt x="4501" y="5362"/>
                    <a:pt x="4405" y="5458"/>
                    <a:pt x="4286" y="5458"/>
                  </a:cubicBezTo>
                  <a:cubicBezTo>
                    <a:pt x="4168" y="5458"/>
                    <a:pt x="4071" y="5362"/>
                    <a:pt x="4071" y="5243"/>
                  </a:cubicBezTo>
                  <a:lnTo>
                    <a:pt x="4071" y="5169"/>
                  </a:lnTo>
                  <a:cubicBezTo>
                    <a:pt x="4071" y="5111"/>
                    <a:pt x="4083" y="5053"/>
                    <a:pt x="4108" y="4999"/>
                  </a:cubicBezTo>
                  <a:lnTo>
                    <a:pt x="4108" y="5000"/>
                  </a:lnTo>
                  <a:lnTo>
                    <a:pt x="4275" y="4623"/>
                  </a:lnTo>
                  <a:close/>
                  <a:moveTo>
                    <a:pt x="5310" y="5796"/>
                  </a:moveTo>
                  <a:lnTo>
                    <a:pt x="5310" y="9298"/>
                  </a:lnTo>
                  <a:lnTo>
                    <a:pt x="4880" y="9298"/>
                  </a:lnTo>
                  <a:lnTo>
                    <a:pt x="4880" y="6860"/>
                  </a:lnTo>
                  <a:cubicBezTo>
                    <a:pt x="4880" y="6755"/>
                    <a:pt x="4795" y="6671"/>
                    <a:pt x="4691" y="6671"/>
                  </a:cubicBezTo>
                  <a:cubicBezTo>
                    <a:pt x="4586" y="6671"/>
                    <a:pt x="4501" y="6755"/>
                    <a:pt x="4501" y="6860"/>
                  </a:cubicBezTo>
                  <a:lnTo>
                    <a:pt x="4501" y="9298"/>
                  </a:lnTo>
                  <a:lnTo>
                    <a:pt x="4071" y="9298"/>
                  </a:lnTo>
                  <a:lnTo>
                    <a:pt x="4071" y="5796"/>
                  </a:lnTo>
                  <a:cubicBezTo>
                    <a:pt x="4141" y="5823"/>
                    <a:pt x="4214" y="5836"/>
                    <a:pt x="4287" y="5836"/>
                  </a:cubicBezTo>
                  <a:cubicBezTo>
                    <a:pt x="4360" y="5836"/>
                    <a:pt x="4432" y="5823"/>
                    <a:pt x="4501" y="5796"/>
                  </a:cubicBezTo>
                  <a:lnTo>
                    <a:pt x="4501" y="6052"/>
                  </a:lnTo>
                  <a:cubicBezTo>
                    <a:pt x="4501" y="6156"/>
                    <a:pt x="4586" y="6240"/>
                    <a:pt x="4691" y="6240"/>
                  </a:cubicBezTo>
                  <a:cubicBezTo>
                    <a:pt x="4795" y="6240"/>
                    <a:pt x="4880" y="6156"/>
                    <a:pt x="4880" y="6052"/>
                  </a:cubicBezTo>
                  <a:lnTo>
                    <a:pt x="4880" y="5796"/>
                  </a:lnTo>
                  <a:cubicBezTo>
                    <a:pt x="4949" y="5823"/>
                    <a:pt x="5022" y="5836"/>
                    <a:pt x="5095" y="5836"/>
                  </a:cubicBezTo>
                  <a:cubicBezTo>
                    <a:pt x="5168" y="5836"/>
                    <a:pt x="5241" y="5823"/>
                    <a:pt x="5310" y="5796"/>
                  </a:cubicBezTo>
                  <a:close/>
                  <a:moveTo>
                    <a:pt x="4694" y="378"/>
                  </a:moveTo>
                  <a:cubicBezTo>
                    <a:pt x="5783" y="378"/>
                    <a:pt x="6808" y="783"/>
                    <a:pt x="7607" y="1533"/>
                  </a:cubicBezTo>
                  <a:cubicBezTo>
                    <a:pt x="8471" y="2346"/>
                    <a:pt x="8949" y="3448"/>
                    <a:pt x="8949" y="4635"/>
                  </a:cubicBezTo>
                  <a:cubicBezTo>
                    <a:pt x="8950" y="5490"/>
                    <a:pt x="8693" y="6324"/>
                    <a:pt x="8212" y="7029"/>
                  </a:cubicBezTo>
                  <a:lnTo>
                    <a:pt x="8211" y="7030"/>
                  </a:lnTo>
                  <a:cubicBezTo>
                    <a:pt x="7743" y="7718"/>
                    <a:pt x="7085" y="8253"/>
                    <a:pt x="6316" y="8571"/>
                  </a:cubicBezTo>
                  <a:cubicBezTo>
                    <a:pt x="6010" y="8699"/>
                    <a:pt x="5791" y="8973"/>
                    <a:pt x="5732" y="9298"/>
                  </a:cubicBezTo>
                  <a:lnTo>
                    <a:pt x="5688" y="9298"/>
                  </a:lnTo>
                  <a:lnTo>
                    <a:pt x="5688" y="5169"/>
                  </a:lnTo>
                  <a:cubicBezTo>
                    <a:pt x="5688" y="5058"/>
                    <a:pt x="5665" y="4947"/>
                    <a:pt x="5620" y="4846"/>
                  </a:cubicBezTo>
                  <a:lnTo>
                    <a:pt x="4863" y="3145"/>
                  </a:lnTo>
                  <a:cubicBezTo>
                    <a:pt x="4830" y="3070"/>
                    <a:pt x="4760" y="3033"/>
                    <a:pt x="4691" y="3033"/>
                  </a:cubicBezTo>
                  <a:cubicBezTo>
                    <a:pt x="4621" y="3033"/>
                    <a:pt x="4551" y="3070"/>
                    <a:pt x="4518" y="3145"/>
                  </a:cubicBezTo>
                  <a:lnTo>
                    <a:pt x="3763" y="4846"/>
                  </a:lnTo>
                  <a:cubicBezTo>
                    <a:pt x="3717" y="4949"/>
                    <a:pt x="3694" y="5058"/>
                    <a:pt x="3694" y="5169"/>
                  </a:cubicBezTo>
                  <a:lnTo>
                    <a:pt x="3694" y="9298"/>
                  </a:lnTo>
                  <a:lnTo>
                    <a:pt x="3650" y="9298"/>
                  </a:lnTo>
                  <a:cubicBezTo>
                    <a:pt x="3591" y="8973"/>
                    <a:pt x="3372" y="8699"/>
                    <a:pt x="3066" y="8571"/>
                  </a:cubicBezTo>
                  <a:cubicBezTo>
                    <a:pt x="1430" y="7896"/>
                    <a:pt x="382" y="6278"/>
                    <a:pt x="437" y="4507"/>
                  </a:cubicBezTo>
                  <a:cubicBezTo>
                    <a:pt x="501" y="2332"/>
                    <a:pt x="2250" y="523"/>
                    <a:pt x="4419" y="387"/>
                  </a:cubicBezTo>
                  <a:cubicBezTo>
                    <a:pt x="4511" y="382"/>
                    <a:pt x="4603" y="378"/>
                    <a:pt x="4694" y="378"/>
                  </a:cubicBezTo>
                  <a:close/>
                  <a:moveTo>
                    <a:pt x="5716" y="9676"/>
                  </a:moveTo>
                  <a:lnTo>
                    <a:pt x="5716" y="10107"/>
                  </a:lnTo>
                  <a:lnTo>
                    <a:pt x="5501" y="10107"/>
                  </a:lnTo>
                  <a:cubicBezTo>
                    <a:pt x="5398" y="10109"/>
                    <a:pt x="5317" y="10193"/>
                    <a:pt x="5317" y="10295"/>
                  </a:cubicBezTo>
                  <a:cubicBezTo>
                    <a:pt x="5317" y="10398"/>
                    <a:pt x="5398" y="10482"/>
                    <a:pt x="5501" y="10485"/>
                  </a:cubicBezTo>
                  <a:lnTo>
                    <a:pt x="5716" y="10485"/>
                  </a:lnTo>
                  <a:lnTo>
                    <a:pt x="5716" y="10914"/>
                  </a:lnTo>
                  <a:lnTo>
                    <a:pt x="3669" y="10914"/>
                  </a:lnTo>
                  <a:lnTo>
                    <a:pt x="3669" y="10485"/>
                  </a:lnTo>
                  <a:lnTo>
                    <a:pt x="4691" y="10485"/>
                  </a:lnTo>
                  <a:cubicBezTo>
                    <a:pt x="4794" y="10482"/>
                    <a:pt x="4875" y="10398"/>
                    <a:pt x="4875" y="10295"/>
                  </a:cubicBezTo>
                  <a:cubicBezTo>
                    <a:pt x="4875" y="10193"/>
                    <a:pt x="4794" y="10109"/>
                    <a:pt x="4691" y="10107"/>
                  </a:cubicBezTo>
                  <a:lnTo>
                    <a:pt x="3667" y="10107"/>
                  </a:lnTo>
                  <a:lnTo>
                    <a:pt x="3667" y="9676"/>
                  </a:lnTo>
                  <a:close/>
                  <a:moveTo>
                    <a:pt x="5715" y="11294"/>
                  </a:moveTo>
                  <a:lnTo>
                    <a:pt x="5715" y="11509"/>
                  </a:lnTo>
                  <a:cubicBezTo>
                    <a:pt x="5715" y="11627"/>
                    <a:pt x="5619" y="11724"/>
                    <a:pt x="5500" y="11724"/>
                  </a:cubicBezTo>
                  <a:lnTo>
                    <a:pt x="3884" y="11724"/>
                  </a:lnTo>
                  <a:cubicBezTo>
                    <a:pt x="3765" y="11724"/>
                    <a:pt x="3669" y="11627"/>
                    <a:pt x="3669" y="11509"/>
                  </a:cubicBezTo>
                  <a:lnTo>
                    <a:pt x="3669" y="11294"/>
                  </a:lnTo>
                  <a:close/>
                  <a:moveTo>
                    <a:pt x="5108" y="12101"/>
                  </a:moveTo>
                  <a:lnTo>
                    <a:pt x="5108" y="12316"/>
                  </a:lnTo>
                  <a:cubicBezTo>
                    <a:pt x="5108" y="12435"/>
                    <a:pt x="5012" y="12531"/>
                    <a:pt x="4893" y="12531"/>
                  </a:cubicBezTo>
                  <a:lnTo>
                    <a:pt x="4489" y="12531"/>
                  </a:lnTo>
                  <a:cubicBezTo>
                    <a:pt x="4370" y="12531"/>
                    <a:pt x="4274" y="12435"/>
                    <a:pt x="4274" y="12316"/>
                  </a:cubicBezTo>
                  <a:lnTo>
                    <a:pt x="4274" y="12101"/>
                  </a:lnTo>
                  <a:close/>
                  <a:moveTo>
                    <a:pt x="4695" y="1"/>
                  </a:moveTo>
                  <a:cubicBezTo>
                    <a:pt x="4596" y="1"/>
                    <a:pt x="4496" y="4"/>
                    <a:pt x="4396" y="10"/>
                  </a:cubicBezTo>
                  <a:cubicBezTo>
                    <a:pt x="2034" y="158"/>
                    <a:pt x="129" y="2128"/>
                    <a:pt x="58" y="4496"/>
                  </a:cubicBezTo>
                  <a:cubicBezTo>
                    <a:pt x="1" y="6423"/>
                    <a:pt x="1140" y="8185"/>
                    <a:pt x="2922" y="8921"/>
                  </a:cubicBezTo>
                  <a:cubicBezTo>
                    <a:pt x="3145" y="9013"/>
                    <a:pt x="3289" y="9235"/>
                    <a:pt x="3289" y="9487"/>
                  </a:cubicBezTo>
                  <a:lnTo>
                    <a:pt x="3289" y="11509"/>
                  </a:lnTo>
                  <a:cubicBezTo>
                    <a:pt x="3290" y="11835"/>
                    <a:pt x="3555" y="12101"/>
                    <a:pt x="3883" y="12101"/>
                  </a:cubicBezTo>
                  <a:lnTo>
                    <a:pt x="3895" y="12101"/>
                  </a:lnTo>
                  <a:lnTo>
                    <a:pt x="3895" y="12316"/>
                  </a:lnTo>
                  <a:cubicBezTo>
                    <a:pt x="3896" y="12644"/>
                    <a:pt x="4161" y="12909"/>
                    <a:pt x="4488" y="12910"/>
                  </a:cubicBezTo>
                  <a:lnTo>
                    <a:pt x="4894" y="12910"/>
                  </a:lnTo>
                  <a:cubicBezTo>
                    <a:pt x="5221" y="12909"/>
                    <a:pt x="5485" y="12644"/>
                    <a:pt x="5486" y="12316"/>
                  </a:cubicBezTo>
                  <a:lnTo>
                    <a:pt x="5486" y="12101"/>
                  </a:lnTo>
                  <a:lnTo>
                    <a:pt x="5500" y="12101"/>
                  </a:lnTo>
                  <a:cubicBezTo>
                    <a:pt x="5826" y="12101"/>
                    <a:pt x="6092" y="11835"/>
                    <a:pt x="6092" y="11509"/>
                  </a:cubicBezTo>
                  <a:lnTo>
                    <a:pt x="6092" y="9486"/>
                  </a:lnTo>
                  <a:cubicBezTo>
                    <a:pt x="6092" y="9235"/>
                    <a:pt x="6237" y="9013"/>
                    <a:pt x="6460" y="8921"/>
                  </a:cubicBezTo>
                  <a:cubicBezTo>
                    <a:pt x="7614" y="8443"/>
                    <a:pt x="8527" y="7522"/>
                    <a:pt x="8992" y="6363"/>
                  </a:cubicBezTo>
                  <a:cubicBezTo>
                    <a:pt x="9458" y="5205"/>
                    <a:pt x="9437" y="3907"/>
                    <a:pt x="8934" y="2764"/>
                  </a:cubicBezTo>
                  <a:cubicBezTo>
                    <a:pt x="8683" y="2196"/>
                    <a:pt x="8319" y="1683"/>
                    <a:pt x="7866" y="1258"/>
                  </a:cubicBezTo>
                  <a:cubicBezTo>
                    <a:pt x="6997" y="441"/>
                    <a:pt x="5880" y="1"/>
                    <a:pt x="46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14"/>
            <p:cNvSpPr/>
            <p:nvPr/>
          </p:nvSpPr>
          <p:spPr>
            <a:xfrm>
              <a:off x="3046842" y="4060220"/>
              <a:ext cx="45777" cy="10992"/>
            </a:xfrm>
            <a:custGeom>
              <a:rect b="b" l="l" r="r" t="t"/>
              <a:pathLst>
                <a:path extrusionOk="0" h="380" w="1591">
                  <a:moveTo>
                    <a:pt x="189" y="1"/>
                  </a:moveTo>
                  <a:cubicBezTo>
                    <a:pt x="85" y="1"/>
                    <a:pt x="0" y="86"/>
                    <a:pt x="0" y="189"/>
                  </a:cubicBezTo>
                  <a:cubicBezTo>
                    <a:pt x="0" y="294"/>
                    <a:pt x="85" y="379"/>
                    <a:pt x="189" y="379"/>
                  </a:cubicBezTo>
                  <a:lnTo>
                    <a:pt x="1402" y="379"/>
                  </a:lnTo>
                  <a:cubicBezTo>
                    <a:pt x="1506" y="379"/>
                    <a:pt x="1591" y="294"/>
                    <a:pt x="1591" y="189"/>
                  </a:cubicBezTo>
                  <a:cubicBezTo>
                    <a:pt x="1591" y="86"/>
                    <a:pt x="1506"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14"/>
            <p:cNvSpPr/>
            <p:nvPr/>
          </p:nvSpPr>
          <p:spPr>
            <a:xfrm>
              <a:off x="3069371" y="4019291"/>
              <a:ext cx="29837" cy="23285"/>
            </a:xfrm>
            <a:custGeom>
              <a:rect b="b" l="l" r="r" t="t"/>
              <a:pathLst>
                <a:path extrusionOk="0" h="805" w="1037">
                  <a:moveTo>
                    <a:pt x="215" y="1"/>
                  </a:moveTo>
                  <a:cubicBezTo>
                    <a:pt x="155" y="1"/>
                    <a:pt x="97" y="29"/>
                    <a:pt x="60" y="82"/>
                  </a:cubicBezTo>
                  <a:cubicBezTo>
                    <a:pt x="0" y="167"/>
                    <a:pt x="20" y="285"/>
                    <a:pt x="106" y="345"/>
                  </a:cubicBezTo>
                  <a:lnTo>
                    <a:pt x="713" y="769"/>
                  </a:lnTo>
                  <a:cubicBezTo>
                    <a:pt x="746" y="793"/>
                    <a:pt x="784" y="804"/>
                    <a:pt x="822" y="804"/>
                  </a:cubicBezTo>
                  <a:cubicBezTo>
                    <a:pt x="881" y="804"/>
                    <a:pt x="939" y="776"/>
                    <a:pt x="977" y="723"/>
                  </a:cubicBezTo>
                  <a:cubicBezTo>
                    <a:pt x="1036" y="638"/>
                    <a:pt x="1015" y="520"/>
                    <a:pt x="930" y="459"/>
                  </a:cubicBezTo>
                  <a:lnTo>
                    <a:pt x="323" y="35"/>
                  </a:lnTo>
                  <a:cubicBezTo>
                    <a:pt x="290" y="12"/>
                    <a:pt x="25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14"/>
            <p:cNvSpPr/>
            <p:nvPr/>
          </p:nvSpPr>
          <p:spPr>
            <a:xfrm>
              <a:off x="3069342" y="4092963"/>
              <a:ext cx="24054" cy="19148"/>
            </a:xfrm>
            <a:custGeom>
              <a:rect b="b" l="l" r="r" t="t"/>
              <a:pathLst>
                <a:path extrusionOk="0" h="662" w="836">
                  <a:moveTo>
                    <a:pt x="620" y="1"/>
                  </a:moveTo>
                  <a:cubicBezTo>
                    <a:pt x="583" y="1"/>
                    <a:pt x="545" y="12"/>
                    <a:pt x="512" y="35"/>
                  </a:cubicBezTo>
                  <a:lnTo>
                    <a:pt x="511" y="35"/>
                  </a:lnTo>
                  <a:lnTo>
                    <a:pt x="107" y="317"/>
                  </a:lnTo>
                  <a:cubicBezTo>
                    <a:pt x="21" y="378"/>
                    <a:pt x="0" y="496"/>
                    <a:pt x="61" y="581"/>
                  </a:cubicBezTo>
                  <a:cubicBezTo>
                    <a:pt x="97" y="634"/>
                    <a:pt x="156" y="662"/>
                    <a:pt x="216" y="662"/>
                  </a:cubicBezTo>
                  <a:cubicBezTo>
                    <a:pt x="253" y="662"/>
                    <a:pt x="291" y="651"/>
                    <a:pt x="324" y="627"/>
                  </a:cubicBezTo>
                  <a:lnTo>
                    <a:pt x="729" y="345"/>
                  </a:lnTo>
                  <a:cubicBezTo>
                    <a:pt x="814" y="284"/>
                    <a:pt x="835" y="167"/>
                    <a:pt x="776" y="81"/>
                  </a:cubicBezTo>
                  <a:cubicBezTo>
                    <a:pt x="738" y="28"/>
                    <a:pt x="680"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14"/>
            <p:cNvSpPr/>
            <p:nvPr/>
          </p:nvSpPr>
          <p:spPr>
            <a:xfrm>
              <a:off x="3174764" y="4060220"/>
              <a:ext cx="45806" cy="10992"/>
            </a:xfrm>
            <a:custGeom>
              <a:rect b="b" l="l" r="r" t="t"/>
              <a:pathLst>
                <a:path extrusionOk="0" h="380" w="1592">
                  <a:moveTo>
                    <a:pt x="189" y="1"/>
                  </a:moveTo>
                  <a:cubicBezTo>
                    <a:pt x="84" y="1"/>
                    <a:pt x="1" y="86"/>
                    <a:pt x="1" y="189"/>
                  </a:cubicBezTo>
                  <a:cubicBezTo>
                    <a:pt x="1" y="294"/>
                    <a:pt x="84" y="379"/>
                    <a:pt x="189" y="379"/>
                  </a:cubicBezTo>
                  <a:lnTo>
                    <a:pt x="1402" y="379"/>
                  </a:lnTo>
                  <a:cubicBezTo>
                    <a:pt x="1506" y="379"/>
                    <a:pt x="1591" y="294"/>
                    <a:pt x="1591" y="189"/>
                  </a:cubicBezTo>
                  <a:cubicBezTo>
                    <a:pt x="1591" y="86"/>
                    <a:pt x="1506"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14"/>
            <p:cNvSpPr/>
            <p:nvPr/>
          </p:nvSpPr>
          <p:spPr>
            <a:xfrm>
              <a:off x="3168204" y="4019291"/>
              <a:ext cx="29837" cy="23256"/>
            </a:xfrm>
            <a:custGeom>
              <a:rect b="b" l="l" r="r" t="t"/>
              <a:pathLst>
                <a:path extrusionOk="0" h="804" w="1037">
                  <a:moveTo>
                    <a:pt x="821" y="1"/>
                  </a:moveTo>
                  <a:cubicBezTo>
                    <a:pt x="784" y="1"/>
                    <a:pt x="746" y="12"/>
                    <a:pt x="713" y="35"/>
                  </a:cubicBezTo>
                  <a:lnTo>
                    <a:pt x="106" y="459"/>
                  </a:lnTo>
                  <a:cubicBezTo>
                    <a:pt x="21" y="519"/>
                    <a:pt x="0" y="637"/>
                    <a:pt x="60" y="723"/>
                  </a:cubicBezTo>
                  <a:cubicBezTo>
                    <a:pt x="96" y="775"/>
                    <a:pt x="155" y="803"/>
                    <a:pt x="215" y="803"/>
                  </a:cubicBezTo>
                  <a:cubicBezTo>
                    <a:pt x="252" y="803"/>
                    <a:pt x="290" y="792"/>
                    <a:pt x="324" y="769"/>
                  </a:cubicBezTo>
                  <a:lnTo>
                    <a:pt x="930" y="345"/>
                  </a:lnTo>
                  <a:cubicBezTo>
                    <a:pt x="1015" y="285"/>
                    <a:pt x="1036" y="167"/>
                    <a:pt x="977" y="81"/>
                  </a:cubicBezTo>
                  <a:cubicBezTo>
                    <a:pt x="940" y="29"/>
                    <a:pt x="881" y="1"/>
                    <a:pt x="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14"/>
            <p:cNvSpPr/>
            <p:nvPr/>
          </p:nvSpPr>
          <p:spPr>
            <a:xfrm>
              <a:off x="3174016" y="4092963"/>
              <a:ext cx="24025" cy="19148"/>
            </a:xfrm>
            <a:custGeom>
              <a:rect b="b" l="l" r="r" t="t"/>
              <a:pathLst>
                <a:path extrusionOk="0" h="662" w="835">
                  <a:moveTo>
                    <a:pt x="215" y="0"/>
                  </a:moveTo>
                  <a:cubicBezTo>
                    <a:pt x="156" y="0"/>
                    <a:pt x="97" y="28"/>
                    <a:pt x="61" y="81"/>
                  </a:cubicBezTo>
                  <a:cubicBezTo>
                    <a:pt x="0" y="166"/>
                    <a:pt x="21" y="284"/>
                    <a:pt x="107" y="345"/>
                  </a:cubicBezTo>
                  <a:lnTo>
                    <a:pt x="511" y="627"/>
                  </a:lnTo>
                  <a:cubicBezTo>
                    <a:pt x="544" y="650"/>
                    <a:pt x="582" y="661"/>
                    <a:pt x="620" y="661"/>
                  </a:cubicBezTo>
                  <a:cubicBezTo>
                    <a:pt x="680" y="661"/>
                    <a:pt x="738" y="633"/>
                    <a:pt x="775" y="581"/>
                  </a:cubicBezTo>
                  <a:cubicBezTo>
                    <a:pt x="834" y="495"/>
                    <a:pt x="813" y="378"/>
                    <a:pt x="728" y="317"/>
                  </a:cubicBezTo>
                  <a:lnTo>
                    <a:pt x="323" y="35"/>
                  </a:lnTo>
                  <a:cubicBezTo>
                    <a:pt x="291" y="11"/>
                    <a:pt x="253"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114"/>
          <p:cNvGrpSpPr/>
          <p:nvPr/>
        </p:nvGrpSpPr>
        <p:grpSpPr>
          <a:xfrm>
            <a:off x="4154268" y="2680504"/>
            <a:ext cx="370705" cy="302671"/>
            <a:chOff x="4098477" y="2695047"/>
            <a:chExt cx="370705" cy="302671"/>
          </a:xfrm>
        </p:grpSpPr>
        <p:sp>
          <p:nvSpPr>
            <p:cNvPr id="4712" name="Google Shape;4712;p114"/>
            <p:cNvSpPr/>
            <p:nvPr/>
          </p:nvSpPr>
          <p:spPr>
            <a:xfrm>
              <a:off x="4098477" y="2695047"/>
              <a:ext cx="370705" cy="302671"/>
            </a:xfrm>
            <a:custGeom>
              <a:rect b="b" l="l" r="r" t="t"/>
              <a:pathLst>
                <a:path extrusionOk="0" h="10464" w="12884">
                  <a:moveTo>
                    <a:pt x="12091" y="378"/>
                  </a:moveTo>
                  <a:cubicBezTo>
                    <a:pt x="12320" y="378"/>
                    <a:pt x="12507" y="565"/>
                    <a:pt x="12507" y="795"/>
                  </a:cubicBezTo>
                  <a:lnTo>
                    <a:pt x="12507" y="1615"/>
                  </a:lnTo>
                  <a:lnTo>
                    <a:pt x="12078" y="1615"/>
                  </a:lnTo>
                  <a:lnTo>
                    <a:pt x="12078" y="1601"/>
                  </a:lnTo>
                  <a:cubicBezTo>
                    <a:pt x="12076" y="1164"/>
                    <a:pt x="11721" y="808"/>
                    <a:pt x="11283" y="807"/>
                  </a:cubicBezTo>
                  <a:lnTo>
                    <a:pt x="1186" y="807"/>
                  </a:lnTo>
                  <a:lnTo>
                    <a:pt x="1185" y="795"/>
                  </a:lnTo>
                  <a:cubicBezTo>
                    <a:pt x="1186" y="565"/>
                    <a:pt x="1372" y="378"/>
                    <a:pt x="1602" y="378"/>
                  </a:cubicBezTo>
                  <a:close/>
                  <a:moveTo>
                    <a:pt x="11283" y="1186"/>
                  </a:moveTo>
                  <a:cubicBezTo>
                    <a:pt x="11514" y="1186"/>
                    <a:pt x="11699" y="1372"/>
                    <a:pt x="11700" y="1603"/>
                  </a:cubicBezTo>
                  <a:lnTo>
                    <a:pt x="11700" y="2422"/>
                  </a:lnTo>
                  <a:lnTo>
                    <a:pt x="378" y="2422"/>
                  </a:lnTo>
                  <a:lnTo>
                    <a:pt x="378" y="1603"/>
                  </a:lnTo>
                  <a:cubicBezTo>
                    <a:pt x="378" y="1372"/>
                    <a:pt x="565" y="1186"/>
                    <a:pt x="795" y="1186"/>
                  </a:cubicBezTo>
                  <a:close/>
                  <a:moveTo>
                    <a:pt x="12507" y="1992"/>
                  </a:moveTo>
                  <a:lnTo>
                    <a:pt x="12507" y="8863"/>
                  </a:lnTo>
                  <a:cubicBezTo>
                    <a:pt x="12507" y="9093"/>
                    <a:pt x="12320" y="9279"/>
                    <a:pt x="12091" y="9280"/>
                  </a:cubicBezTo>
                  <a:lnTo>
                    <a:pt x="12078" y="9280"/>
                  </a:lnTo>
                  <a:lnTo>
                    <a:pt x="12078" y="1992"/>
                  </a:lnTo>
                  <a:close/>
                  <a:moveTo>
                    <a:pt x="11700" y="2799"/>
                  </a:moveTo>
                  <a:lnTo>
                    <a:pt x="11700" y="9670"/>
                  </a:lnTo>
                  <a:cubicBezTo>
                    <a:pt x="11700" y="9900"/>
                    <a:pt x="11514" y="10086"/>
                    <a:pt x="11283" y="10086"/>
                  </a:cubicBezTo>
                  <a:lnTo>
                    <a:pt x="795" y="10086"/>
                  </a:lnTo>
                  <a:cubicBezTo>
                    <a:pt x="565" y="10086"/>
                    <a:pt x="378" y="9900"/>
                    <a:pt x="378" y="9671"/>
                  </a:cubicBezTo>
                  <a:lnTo>
                    <a:pt x="378" y="2799"/>
                  </a:lnTo>
                  <a:close/>
                  <a:moveTo>
                    <a:pt x="1602" y="1"/>
                  </a:moveTo>
                  <a:cubicBezTo>
                    <a:pt x="1164" y="1"/>
                    <a:pt x="808" y="356"/>
                    <a:pt x="808" y="795"/>
                  </a:cubicBezTo>
                  <a:lnTo>
                    <a:pt x="808" y="807"/>
                  </a:lnTo>
                  <a:lnTo>
                    <a:pt x="795" y="807"/>
                  </a:lnTo>
                  <a:cubicBezTo>
                    <a:pt x="356" y="808"/>
                    <a:pt x="1" y="1164"/>
                    <a:pt x="1" y="1601"/>
                  </a:cubicBezTo>
                  <a:lnTo>
                    <a:pt x="1" y="9670"/>
                  </a:lnTo>
                  <a:cubicBezTo>
                    <a:pt x="2" y="10107"/>
                    <a:pt x="356" y="10463"/>
                    <a:pt x="795" y="10464"/>
                  </a:cubicBezTo>
                  <a:lnTo>
                    <a:pt x="11283" y="10464"/>
                  </a:lnTo>
                  <a:cubicBezTo>
                    <a:pt x="11722" y="10463"/>
                    <a:pt x="12076" y="10107"/>
                    <a:pt x="12078" y="9670"/>
                  </a:cubicBezTo>
                  <a:lnTo>
                    <a:pt x="12078" y="9656"/>
                  </a:lnTo>
                  <a:lnTo>
                    <a:pt x="12091" y="9656"/>
                  </a:lnTo>
                  <a:cubicBezTo>
                    <a:pt x="12529" y="9656"/>
                    <a:pt x="12884" y="9301"/>
                    <a:pt x="12884" y="8863"/>
                  </a:cubicBezTo>
                  <a:lnTo>
                    <a:pt x="12884" y="795"/>
                  </a:lnTo>
                  <a:cubicBezTo>
                    <a:pt x="12884" y="356"/>
                    <a:pt x="12529" y="1"/>
                    <a:pt x="120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14"/>
            <p:cNvSpPr/>
            <p:nvPr/>
          </p:nvSpPr>
          <p:spPr>
            <a:xfrm>
              <a:off x="4121725" y="2741732"/>
              <a:ext cx="10934" cy="10934"/>
            </a:xfrm>
            <a:custGeom>
              <a:rect b="b" l="l" r="r" t="t"/>
              <a:pathLst>
                <a:path extrusionOk="0" h="378" w="380">
                  <a:moveTo>
                    <a:pt x="189" y="1"/>
                  </a:moveTo>
                  <a:cubicBezTo>
                    <a:pt x="84" y="1"/>
                    <a:pt x="0" y="86"/>
                    <a:pt x="2" y="190"/>
                  </a:cubicBezTo>
                  <a:cubicBezTo>
                    <a:pt x="2" y="294"/>
                    <a:pt x="86" y="378"/>
                    <a:pt x="191" y="378"/>
                  </a:cubicBezTo>
                  <a:cubicBezTo>
                    <a:pt x="295" y="378"/>
                    <a:pt x="380" y="293"/>
                    <a:pt x="380" y="189"/>
                  </a:cubicBezTo>
                  <a:cubicBezTo>
                    <a:pt x="380" y="85"/>
                    <a:pt x="295"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14"/>
            <p:cNvSpPr/>
            <p:nvPr/>
          </p:nvSpPr>
          <p:spPr>
            <a:xfrm>
              <a:off x="4156482" y="2741732"/>
              <a:ext cx="10934" cy="10934"/>
            </a:xfrm>
            <a:custGeom>
              <a:rect b="b" l="l" r="r" t="t"/>
              <a:pathLst>
                <a:path extrusionOk="0" h="378" w="380">
                  <a:moveTo>
                    <a:pt x="189" y="1"/>
                  </a:moveTo>
                  <a:cubicBezTo>
                    <a:pt x="84" y="1"/>
                    <a:pt x="0" y="86"/>
                    <a:pt x="1" y="190"/>
                  </a:cubicBezTo>
                  <a:cubicBezTo>
                    <a:pt x="1" y="294"/>
                    <a:pt x="86" y="378"/>
                    <a:pt x="191" y="378"/>
                  </a:cubicBezTo>
                  <a:cubicBezTo>
                    <a:pt x="295" y="378"/>
                    <a:pt x="380" y="293"/>
                    <a:pt x="380" y="189"/>
                  </a:cubicBezTo>
                  <a:cubicBezTo>
                    <a:pt x="380" y="85"/>
                    <a:pt x="295"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14"/>
            <p:cNvSpPr/>
            <p:nvPr/>
          </p:nvSpPr>
          <p:spPr>
            <a:xfrm>
              <a:off x="4139132" y="2741732"/>
              <a:ext cx="10934" cy="10934"/>
            </a:xfrm>
            <a:custGeom>
              <a:rect b="b" l="l" r="r" t="t"/>
              <a:pathLst>
                <a:path extrusionOk="0" h="378" w="380">
                  <a:moveTo>
                    <a:pt x="189" y="1"/>
                  </a:moveTo>
                  <a:cubicBezTo>
                    <a:pt x="85" y="1"/>
                    <a:pt x="1" y="86"/>
                    <a:pt x="1" y="190"/>
                  </a:cubicBezTo>
                  <a:cubicBezTo>
                    <a:pt x="1" y="294"/>
                    <a:pt x="86" y="378"/>
                    <a:pt x="191" y="378"/>
                  </a:cubicBezTo>
                  <a:cubicBezTo>
                    <a:pt x="296" y="378"/>
                    <a:pt x="379" y="293"/>
                    <a:pt x="379" y="189"/>
                  </a:cubicBezTo>
                  <a:cubicBezTo>
                    <a:pt x="379" y="85"/>
                    <a:pt x="296"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14"/>
            <p:cNvSpPr/>
            <p:nvPr/>
          </p:nvSpPr>
          <p:spPr>
            <a:xfrm>
              <a:off x="4179730" y="2741732"/>
              <a:ext cx="185007" cy="10934"/>
            </a:xfrm>
            <a:custGeom>
              <a:rect b="b" l="l" r="r" t="t"/>
              <a:pathLst>
                <a:path extrusionOk="0" h="378" w="6430">
                  <a:moveTo>
                    <a:pt x="189" y="1"/>
                  </a:moveTo>
                  <a:cubicBezTo>
                    <a:pt x="86" y="1"/>
                    <a:pt x="1" y="85"/>
                    <a:pt x="1" y="189"/>
                  </a:cubicBezTo>
                  <a:cubicBezTo>
                    <a:pt x="1" y="293"/>
                    <a:pt x="86" y="378"/>
                    <a:pt x="189" y="378"/>
                  </a:cubicBezTo>
                  <a:lnTo>
                    <a:pt x="6241" y="378"/>
                  </a:lnTo>
                  <a:cubicBezTo>
                    <a:pt x="6345" y="378"/>
                    <a:pt x="6430" y="293"/>
                    <a:pt x="6430" y="189"/>
                  </a:cubicBezTo>
                  <a:cubicBezTo>
                    <a:pt x="6430" y="85"/>
                    <a:pt x="6345" y="1"/>
                    <a:pt x="6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14"/>
            <p:cNvSpPr/>
            <p:nvPr/>
          </p:nvSpPr>
          <p:spPr>
            <a:xfrm>
              <a:off x="4377052" y="2741732"/>
              <a:ext cx="45748" cy="10934"/>
            </a:xfrm>
            <a:custGeom>
              <a:rect b="b" l="l" r="r" t="t"/>
              <a:pathLst>
                <a:path extrusionOk="0" h="378" w="1590">
                  <a:moveTo>
                    <a:pt x="189" y="1"/>
                  </a:moveTo>
                  <a:cubicBezTo>
                    <a:pt x="86" y="1"/>
                    <a:pt x="1" y="85"/>
                    <a:pt x="1" y="189"/>
                  </a:cubicBezTo>
                  <a:cubicBezTo>
                    <a:pt x="1" y="293"/>
                    <a:pt x="86" y="378"/>
                    <a:pt x="189" y="378"/>
                  </a:cubicBezTo>
                  <a:lnTo>
                    <a:pt x="1401" y="378"/>
                  </a:lnTo>
                  <a:cubicBezTo>
                    <a:pt x="1504" y="378"/>
                    <a:pt x="1589" y="293"/>
                    <a:pt x="1589" y="189"/>
                  </a:cubicBezTo>
                  <a:cubicBezTo>
                    <a:pt x="1589" y="85"/>
                    <a:pt x="1504" y="1"/>
                    <a:pt x="1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14"/>
            <p:cNvSpPr/>
            <p:nvPr/>
          </p:nvSpPr>
          <p:spPr>
            <a:xfrm>
              <a:off x="4127508" y="2794231"/>
              <a:ext cx="184978" cy="69304"/>
            </a:xfrm>
            <a:custGeom>
              <a:rect b="b" l="l" r="r" t="t"/>
              <a:pathLst>
                <a:path extrusionOk="0" h="2396" w="6429">
                  <a:moveTo>
                    <a:pt x="5078" y="379"/>
                  </a:moveTo>
                  <a:lnTo>
                    <a:pt x="3215" y="999"/>
                  </a:lnTo>
                  <a:lnTo>
                    <a:pt x="1353" y="379"/>
                  </a:lnTo>
                  <a:close/>
                  <a:moveTo>
                    <a:pt x="6052" y="451"/>
                  </a:moveTo>
                  <a:lnTo>
                    <a:pt x="6052" y="1945"/>
                  </a:lnTo>
                  <a:lnTo>
                    <a:pt x="3811" y="1198"/>
                  </a:lnTo>
                  <a:lnTo>
                    <a:pt x="6052" y="451"/>
                  </a:lnTo>
                  <a:close/>
                  <a:moveTo>
                    <a:pt x="3215" y="1397"/>
                  </a:moveTo>
                  <a:lnTo>
                    <a:pt x="5078" y="2018"/>
                  </a:lnTo>
                  <a:lnTo>
                    <a:pt x="1353" y="2018"/>
                  </a:lnTo>
                  <a:lnTo>
                    <a:pt x="3215" y="1397"/>
                  </a:lnTo>
                  <a:close/>
                  <a:moveTo>
                    <a:pt x="190" y="0"/>
                  </a:moveTo>
                  <a:cubicBezTo>
                    <a:pt x="85" y="0"/>
                    <a:pt x="0" y="85"/>
                    <a:pt x="0" y="190"/>
                  </a:cubicBezTo>
                  <a:lnTo>
                    <a:pt x="0" y="593"/>
                  </a:lnTo>
                  <a:cubicBezTo>
                    <a:pt x="0" y="697"/>
                    <a:pt x="85" y="781"/>
                    <a:pt x="190" y="781"/>
                  </a:cubicBezTo>
                  <a:cubicBezTo>
                    <a:pt x="294" y="781"/>
                    <a:pt x="379" y="697"/>
                    <a:pt x="379" y="593"/>
                  </a:cubicBezTo>
                  <a:lnTo>
                    <a:pt x="379" y="451"/>
                  </a:lnTo>
                  <a:lnTo>
                    <a:pt x="2618" y="1198"/>
                  </a:lnTo>
                  <a:lnTo>
                    <a:pt x="379" y="1945"/>
                  </a:lnTo>
                  <a:lnTo>
                    <a:pt x="379" y="1400"/>
                  </a:lnTo>
                  <a:cubicBezTo>
                    <a:pt x="379" y="1295"/>
                    <a:pt x="294" y="1212"/>
                    <a:pt x="190" y="1212"/>
                  </a:cubicBezTo>
                  <a:cubicBezTo>
                    <a:pt x="85" y="1212"/>
                    <a:pt x="0" y="1295"/>
                    <a:pt x="0" y="1400"/>
                  </a:cubicBezTo>
                  <a:lnTo>
                    <a:pt x="0" y="2207"/>
                  </a:lnTo>
                  <a:cubicBezTo>
                    <a:pt x="0" y="2311"/>
                    <a:pt x="85" y="2395"/>
                    <a:pt x="190" y="2395"/>
                  </a:cubicBezTo>
                  <a:lnTo>
                    <a:pt x="6240" y="2395"/>
                  </a:lnTo>
                  <a:cubicBezTo>
                    <a:pt x="6345" y="2395"/>
                    <a:pt x="6429" y="2310"/>
                    <a:pt x="6429" y="2207"/>
                  </a:cubicBezTo>
                  <a:lnTo>
                    <a:pt x="6429" y="190"/>
                  </a:lnTo>
                  <a:cubicBezTo>
                    <a:pt x="6429" y="85"/>
                    <a:pt x="6345" y="0"/>
                    <a:pt x="6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14"/>
            <p:cNvSpPr/>
            <p:nvPr/>
          </p:nvSpPr>
          <p:spPr>
            <a:xfrm>
              <a:off x="4127508" y="2875915"/>
              <a:ext cx="86346" cy="92618"/>
            </a:xfrm>
            <a:custGeom>
              <a:rect b="b" l="l" r="r" t="t"/>
              <a:pathLst>
                <a:path extrusionOk="0" h="3202" w="3001">
                  <a:moveTo>
                    <a:pt x="2380" y="379"/>
                  </a:moveTo>
                  <a:lnTo>
                    <a:pt x="1500" y="1324"/>
                  </a:lnTo>
                  <a:lnTo>
                    <a:pt x="622" y="379"/>
                  </a:lnTo>
                  <a:close/>
                  <a:moveTo>
                    <a:pt x="379" y="670"/>
                  </a:moveTo>
                  <a:lnTo>
                    <a:pt x="1243" y="1601"/>
                  </a:lnTo>
                  <a:lnTo>
                    <a:pt x="379" y="2533"/>
                  </a:lnTo>
                  <a:lnTo>
                    <a:pt x="379" y="670"/>
                  </a:lnTo>
                  <a:close/>
                  <a:moveTo>
                    <a:pt x="2623" y="670"/>
                  </a:moveTo>
                  <a:lnTo>
                    <a:pt x="2623" y="2533"/>
                  </a:lnTo>
                  <a:lnTo>
                    <a:pt x="1758" y="1601"/>
                  </a:lnTo>
                  <a:lnTo>
                    <a:pt x="2623" y="670"/>
                  </a:lnTo>
                  <a:close/>
                  <a:moveTo>
                    <a:pt x="1500" y="1879"/>
                  </a:moveTo>
                  <a:lnTo>
                    <a:pt x="2380" y="2824"/>
                  </a:lnTo>
                  <a:lnTo>
                    <a:pt x="622" y="2824"/>
                  </a:lnTo>
                  <a:lnTo>
                    <a:pt x="1500" y="1879"/>
                  </a:lnTo>
                  <a:close/>
                  <a:moveTo>
                    <a:pt x="190" y="0"/>
                  </a:moveTo>
                  <a:cubicBezTo>
                    <a:pt x="85" y="0"/>
                    <a:pt x="0" y="85"/>
                    <a:pt x="0" y="190"/>
                  </a:cubicBezTo>
                  <a:lnTo>
                    <a:pt x="0" y="3013"/>
                  </a:lnTo>
                  <a:cubicBezTo>
                    <a:pt x="0" y="3118"/>
                    <a:pt x="85" y="3201"/>
                    <a:pt x="190" y="3201"/>
                  </a:cubicBezTo>
                  <a:lnTo>
                    <a:pt x="2812" y="3201"/>
                  </a:lnTo>
                  <a:cubicBezTo>
                    <a:pt x="2916" y="3201"/>
                    <a:pt x="3001" y="3116"/>
                    <a:pt x="3001" y="3013"/>
                  </a:cubicBezTo>
                  <a:lnTo>
                    <a:pt x="3001" y="190"/>
                  </a:lnTo>
                  <a:cubicBezTo>
                    <a:pt x="3001" y="85"/>
                    <a:pt x="2916" y="0"/>
                    <a:pt x="2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14"/>
            <p:cNvSpPr/>
            <p:nvPr/>
          </p:nvSpPr>
          <p:spPr>
            <a:xfrm>
              <a:off x="4226169" y="2875915"/>
              <a:ext cx="86318" cy="92618"/>
            </a:xfrm>
            <a:custGeom>
              <a:rect b="b" l="l" r="r" t="t"/>
              <a:pathLst>
                <a:path extrusionOk="0" h="3202" w="3000">
                  <a:moveTo>
                    <a:pt x="2379" y="379"/>
                  </a:moveTo>
                  <a:lnTo>
                    <a:pt x="1501" y="1324"/>
                  </a:lnTo>
                  <a:lnTo>
                    <a:pt x="623" y="379"/>
                  </a:lnTo>
                  <a:close/>
                  <a:moveTo>
                    <a:pt x="378" y="670"/>
                  </a:moveTo>
                  <a:lnTo>
                    <a:pt x="1243" y="1601"/>
                  </a:lnTo>
                  <a:lnTo>
                    <a:pt x="378" y="2533"/>
                  </a:lnTo>
                  <a:lnTo>
                    <a:pt x="378" y="670"/>
                  </a:lnTo>
                  <a:close/>
                  <a:moveTo>
                    <a:pt x="2624" y="670"/>
                  </a:moveTo>
                  <a:lnTo>
                    <a:pt x="2624" y="2533"/>
                  </a:lnTo>
                  <a:lnTo>
                    <a:pt x="1759" y="1601"/>
                  </a:lnTo>
                  <a:lnTo>
                    <a:pt x="2624" y="670"/>
                  </a:lnTo>
                  <a:close/>
                  <a:moveTo>
                    <a:pt x="1501" y="1879"/>
                  </a:moveTo>
                  <a:lnTo>
                    <a:pt x="2379" y="2824"/>
                  </a:lnTo>
                  <a:lnTo>
                    <a:pt x="623" y="2824"/>
                  </a:lnTo>
                  <a:lnTo>
                    <a:pt x="1501" y="1879"/>
                  </a:lnTo>
                  <a:close/>
                  <a:moveTo>
                    <a:pt x="189" y="0"/>
                  </a:moveTo>
                  <a:cubicBezTo>
                    <a:pt x="86" y="0"/>
                    <a:pt x="1" y="85"/>
                    <a:pt x="1" y="190"/>
                  </a:cubicBezTo>
                  <a:lnTo>
                    <a:pt x="1" y="3013"/>
                  </a:lnTo>
                  <a:cubicBezTo>
                    <a:pt x="1" y="3118"/>
                    <a:pt x="86" y="3201"/>
                    <a:pt x="189" y="3201"/>
                  </a:cubicBezTo>
                  <a:lnTo>
                    <a:pt x="2811" y="3201"/>
                  </a:lnTo>
                  <a:cubicBezTo>
                    <a:pt x="2916" y="3201"/>
                    <a:pt x="3000" y="3118"/>
                    <a:pt x="3000" y="3013"/>
                  </a:cubicBezTo>
                  <a:lnTo>
                    <a:pt x="3000" y="190"/>
                  </a:lnTo>
                  <a:cubicBezTo>
                    <a:pt x="3000" y="85"/>
                    <a:pt x="2916" y="0"/>
                    <a:pt x="28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14"/>
            <p:cNvSpPr/>
            <p:nvPr/>
          </p:nvSpPr>
          <p:spPr>
            <a:xfrm>
              <a:off x="4324830" y="2794231"/>
              <a:ext cx="92158" cy="174302"/>
            </a:xfrm>
            <a:custGeom>
              <a:rect b="b" l="l" r="r" t="t"/>
              <a:pathLst>
                <a:path extrusionOk="0" h="6026" w="3203">
                  <a:moveTo>
                    <a:pt x="2708" y="379"/>
                  </a:moveTo>
                  <a:lnTo>
                    <a:pt x="1602" y="2591"/>
                  </a:lnTo>
                  <a:lnTo>
                    <a:pt x="495" y="379"/>
                  </a:lnTo>
                  <a:close/>
                  <a:moveTo>
                    <a:pt x="377" y="989"/>
                  </a:moveTo>
                  <a:lnTo>
                    <a:pt x="1390" y="3014"/>
                  </a:lnTo>
                  <a:lnTo>
                    <a:pt x="377" y="5038"/>
                  </a:lnTo>
                  <a:lnTo>
                    <a:pt x="377" y="989"/>
                  </a:lnTo>
                  <a:close/>
                  <a:moveTo>
                    <a:pt x="2824" y="989"/>
                  </a:moveTo>
                  <a:lnTo>
                    <a:pt x="2824" y="5038"/>
                  </a:lnTo>
                  <a:lnTo>
                    <a:pt x="1812" y="3014"/>
                  </a:lnTo>
                  <a:lnTo>
                    <a:pt x="2824" y="989"/>
                  </a:lnTo>
                  <a:close/>
                  <a:moveTo>
                    <a:pt x="190" y="0"/>
                  </a:moveTo>
                  <a:cubicBezTo>
                    <a:pt x="85" y="0"/>
                    <a:pt x="0" y="85"/>
                    <a:pt x="1" y="190"/>
                  </a:cubicBezTo>
                  <a:lnTo>
                    <a:pt x="1" y="5837"/>
                  </a:lnTo>
                  <a:cubicBezTo>
                    <a:pt x="1" y="5942"/>
                    <a:pt x="85" y="6025"/>
                    <a:pt x="190" y="6025"/>
                  </a:cubicBezTo>
                  <a:lnTo>
                    <a:pt x="1602" y="6025"/>
                  </a:lnTo>
                  <a:cubicBezTo>
                    <a:pt x="1703" y="6023"/>
                    <a:pt x="1785" y="5939"/>
                    <a:pt x="1785" y="5837"/>
                  </a:cubicBezTo>
                  <a:cubicBezTo>
                    <a:pt x="1785" y="5734"/>
                    <a:pt x="1703" y="5651"/>
                    <a:pt x="1602" y="5648"/>
                  </a:cubicBezTo>
                  <a:lnTo>
                    <a:pt x="495" y="5648"/>
                  </a:lnTo>
                  <a:lnTo>
                    <a:pt x="1602" y="3435"/>
                  </a:lnTo>
                  <a:lnTo>
                    <a:pt x="2708" y="5648"/>
                  </a:lnTo>
                  <a:lnTo>
                    <a:pt x="2408" y="5648"/>
                  </a:lnTo>
                  <a:cubicBezTo>
                    <a:pt x="2406" y="5648"/>
                    <a:pt x="2404" y="5648"/>
                    <a:pt x="2402" y="5648"/>
                  </a:cubicBezTo>
                  <a:cubicBezTo>
                    <a:pt x="2299" y="5648"/>
                    <a:pt x="2214" y="5733"/>
                    <a:pt x="2214" y="5837"/>
                  </a:cubicBezTo>
                  <a:cubicBezTo>
                    <a:pt x="2214" y="5941"/>
                    <a:pt x="2299" y="6025"/>
                    <a:pt x="2402" y="6025"/>
                  </a:cubicBezTo>
                  <a:cubicBezTo>
                    <a:pt x="2404" y="6025"/>
                    <a:pt x="2406" y="6025"/>
                    <a:pt x="2408" y="6025"/>
                  </a:cubicBezTo>
                  <a:lnTo>
                    <a:pt x="3014" y="6025"/>
                  </a:lnTo>
                  <a:cubicBezTo>
                    <a:pt x="3117" y="6025"/>
                    <a:pt x="3202" y="5940"/>
                    <a:pt x="3202" y="5837"/>
                  </a:cubicBezTo>
                  <a:lnTo>
                    <a:pt x="3202" y="190"/>
                  </a:lnTo>
                  <a:cubicBezTo>
                    <a:pt x="3202" y="85"/>
                    <a:pt x="3117" y="0"/>
                    <a:pt x="3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14"/>
          <p:cNvGrpSpPr/>
          <p:nvPr/>
        </p:nvGrpSpPr>
        <p:grpSpPr>
          <a:xfrm>
            <a:off x="3596040" y="2744616"/>
            <a:ext cx="370705" cy="256015"/>
            <a:chOff x="3523113" y="2718332"/>
            <a:chExt cx="370705" cy="256015"/>
          </a:xfrm>
        </p:grpSpPr>
        <p:sp>
          <p:nvSpPr>
            <p:cNvPr id="4723" name="Google Shape;4723;p114"/>
            <p:cNvSpPr/>
            <p:nvPr/>
          </p:nvSpPr>
          <p:spPr>
            <a:xfrm>
              <a:off x="3523113" y="2718332"/>
              <a:ext cx="138568" cy="256015"/>
            </a:xfrm>
            <a:custGeom>
              <a:rect b="b" l="l" r="r" t="t"/>
              <a:pathLst>
                <a:path extrusionOk="0" h="8851" w="4816">
                  <a:moveTo>
                    <a:pt x="4022" y="378"/>
                  </a:moveTo>
                  <a:cubicBezTo>
                    <a:pt x="4251" y="378"/>
                    <a:pt x="4438" y="565"/>
                    <a:pt x="4438" y="794"/>
                  </a:cubicBezTo>
                  <a:lnTo>
                    <a:pt x="4438" y="7665"/>
                  </a:lnTo>
                  <a:lnTo>
                    <a:pt x="377" y="7665"/>
                  </a:lnTo>
                  <a:lnTo>
                    <a:pt x="377" y="794"/>
                  </a:lnTo>
                  <a:cubicBezTo>
                    <a:pt x="378" y="565"/>
                    <a:pt x="564" y="378"/>
                    <a:pt x="794" y="378"/>
                  </a:cubicBezTo>
                  <a:close/>
                  <a:moveTo>
                    <a:pt x="4438" y="8043"/>
                  </a:moveTo>
                  <a:lnTo>
                    <a:pt x="4438" y="8056"/>
                  </a:lnTo>
                  <a:cubicBezTo>
                    <a:pt x="4438" y="8285"/>
                    <a:pt x="4251" y="8472"/>
                    <a:pt x="4022" y="8472"/>
                  </a:cubicBezTo>
                  <a:lnTo>
                    <a:pt x="794" y="8472"/>
                  </a:lnTo>
                  <a:cubicBezTo>
                    <a:pt x="564" y="8472"/>
                    <a:pt x="378" y="8285"/>
                    <a:pt x="377" y="8056"/>
                  </a:cubicBezTo>
                  <a:lnTo>
                    <a:pt x="377" y="8043"/>
                  </a:lnTo>
                  <a:close/>
                  <a:moveTo>
                    <a:pt x="4022" y="0"/>
                  </a:moveTo>
                  <a:lnTo>
                    <a:pt x="4022" y="1"/>
                  </a:lnTo>
                  <a:lnTo>
                    <a:pt x="794" y="1"/>
                  </a:lnTo>
                  <a:cubicBezTo>
                    <a:pt x="356" y="1"/>
                    <a:pt x="1" y="356"/>
                    <a:pt x="0" y="794"/>
                  </a:cubicBezTo>
                  <a:lnTo>
                    <a:pt x="0" y="8056"/>
                  </a:lnTo>
                  <a:cubicBezTo>
                    <a:pt x="1" y="8495"/>
                    <a:pt x="356" y="8849"/>
                    <a:pt x="794" y="8850"/>
                  </a:cubicBezTo>
                  <a:lnTo>
                    <a:pt x="4022" y="8850"/>
                  </a:lnTo>
                  <a:cubicBezTo>
                    <a:pt x="4460" y="8849"/>
                    <a:pt x="4815" y="8495"/>
                    <a:pt x="4815" y="8056"/>
                  </a:cubicBezTo>
                  <a:lnTo>
                    <a:pt x="4815" y="794"/>
                  </a:lnTo>
                  <a:cubicBezTo>
                    <a:pt x="4815" y="356"/>
                    <a:pt x="4460" y="1"/>
                    <a:pt x="4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14"/>
            <p:cNvSpPr/>
            <p:nvPr/>
          </p:nvSpPr>
          <p:spPr>
            <a:xfrm>
              <a:off x="3755249" y="2718332"/>
              <a:ext cx="138568" cy="256015"/>
            </a:xfrm>
            <a:custGeom>
              <a:rect b="b" l="l" r="r" t="t"/>
              <a:pathLst>
                <a:path extrusionOk="0" h="8851" w="4816">
                  <a:moveTo>
                    <a:pt x="4022" y="378"/>
                  </a:moveTo>
                  <a:cubicBezTo>
                    <a:pt x="4251" y="378"/>
                    <a:pt x="4438" y="565"/>
                    <a:pt x="4438" y="794"/>
                  </a:cubicBezTo>
                  <a:lnTo>
                    <a:pt x="4438" y="7665"/>
                  </a:lnTo>
                  <a:lnTo>
                    <a:pt x="378" y="7665"/>
                  </a:lnTo>
                  <a:lnTo>
                    <a:pt x="378" y="794"/>
                  </a:lnTo>
                  <a:cubicBezTo>
                    <a:pt x="378" y="565"/>
                    <a:pt x="565" y="378"/>
                    <a:pt x="794" y="378"/>
                  </a:cubicBezTo>
                  <a:close/>
                  <a:moveTo>
                    <a:pt x="4438" y="8043"/>
                  </a:moveTo>
                  <a:lnTo>
                    <a:pt x="4438" y="8056"/>
                  </a:lnTo>
                  <a:cubicBezTo>
                    <a:pt x="4438" y="8285"/>
                    <a:pt x="4251" y="8472"/>
                    <a:pt x="4022" y="8472"/>
                  </a:cubicBezTo>
                  <a:lnTo>
                    <a:pt x="794" y="8472"/>
                  </a:lnTo>
                  <a:cubicBezTo>
                    <a:pt x="565" y="8472"/>
                    <a:pt x="378" y="8285"/>
                    <a:pt x="378" y="8056"/>
                  </a:cubicBezTo>
                  <a:lnTo>
                    <a:pt x="378" y="8043"/>
                  </a:lnTo>
                  <a:close/>
                  <a:moveTo>
                    <a:pt x="4022" y="0"/>
                  </a:moveTo>
                  <a:lnTo>
                    <a:pt x="4022" y="1"/>
                  </a:lnTo>
                  <a:lnTo>
                    <a:pt x="794" y="1"/>
                  </a:lnTo>
                  <a:cubicBezTo>
                    <a:pt x="356" y="1"/>
                    <a:pt x="1" y="356"/>
                    <a:pt x="0" y="794"/>
                  </a:cubicBezTo>
                  <a:lnTo>
                    <a:pt x="0" y="8056"/>
                  </a:lnTo>
                  <a:cubicBezTo>
                    <a:pt x="1" y="8494"/>
                    <a:pt x="356" y="8849"/>
                    <a:pt x="794" y="8850"/>
                  </a:cubicBezTo>
                  <a:lnTo>
                    <a:pt x="4022" y="8850"/>
                  </a:lnTo>
                  <a:cubicBezTo>
                    <a:pt x="4460" y="8849"/>
                    <a:pt x="4815" y="8495"/>
                    <a:pt x="4815" y="8056"/>
                  </a:cubicBezTo>
                  <a:lnTo>
                    <a:pt x="4815" y="794"/>
                  </a:lnTo>
                  <a:cubicBezTo>
                    <a:pt x="4815" y="356"/>
                    <a:pt x="4460" y="1"/>
                    <a:pt x="4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14"/>
            <p:cNvSpPr/>
            <p:nvPr/>
          </p:nvSpPr>
          <p:spPr>
            <a:xfrm>
              <a:off x="3546304" y="2747517"/>
              <a:ext cx="92158" cy="80961"/>
            </a:xfrm>
            <a:custGeom>
              <a:rect b="b" l="l" r="r" t="t"/>
              <a:pathLst>
                <a:path extrusionOk="0" h="2799" w="3203">
                  <a:moveTo>
                    <a:pt x="2503" y="379"/>
                  </a:moveTo>
                  <a:lnTo>
                    <a:pt x="1602" y="1151"/>
                  </a:lnTo>
                  <a:lnTo>
                    <a:pt x="700" y="379"/>
                  </a:lnTo>
                  <a:close/>
                  <a:moveTo>
                    <a:pt x="2825" y="599"/>
                  </a:moveTo>
                  <a:lnTo>
                    <a:pt x="2825" y="2199"/>
                  </a:lnTo>
                  <a:lnTo>
                    <a:pt x="1892" y="1399"/>
                  </a:lnTo>
                  <a:lnTo>
                    <a:pt x="2825" y="599"/>
                  </a:lnTo>
                  <a:close/>
                  <a:moveTo>
                    <a:pt x="1602" y="1648"/>
                  </a:moveTo>
                  <a:lnTo>
                    <a:pt x="2503" y="2422"/>
                  </a:lnTo>
                  <a:lnTo>
                    <a:pt x="700" y="2422"/>
                  </a:lnTo>
                  <a:lnTo>
                    <a:pt x="1602" y="1648"/>
                  </a:lnTo>
                  <a:close/>
                  <a:moveTo>
                    <a:pt x="190" y="0"/>
                  </a:moveTo>
                  <a:cubicBezTo>
                    <a:pt x="85" y="0"/>
                    <a:pt x="0" y="85"/>
                    <a:pt x="1" y="189"/>
                  </a:cubicBezTo>
                  <a:lnTo>
                    <a:pt x="1" y="1197"/>
                  </a:lnTo>
                  <a:cubicBezTo>
                    <a:pt x="1" y="1302"/>
                    <a:pt x="85" y="1386"/>
                    <a:pt x="190" y="1386"/>
                  </a:cubicBezTo>
                  <a:cubicBezTo>
                    <a:pt x="294" y="1386"/>
                    <a:pt x="379" y="1302"/>
                    <a:pt x="379" y="1197"/>
                  </a:cubicBezTo>
                  <a:lnTo>
                    <a:pt x="379" y="599"/>
                  </a:lnTo>
                  <a:lnTo>
                    <a:pt x="1312" y="1399"/>
                  </a:lnTo>
                  <a:lnTo>
                    <a:pt x="379" y="2199"/>
                  </a:lnTo>
                  <a:lnTo>
                    <a:pt x="379" y="2006"/>
                  </a:lnTo>
                  <a:cubicBezTo>
                    <a:pt x="379" y="1901"/>
                    <a:pt x="294" y="1816"/>
                    <a:pt x="190" y="1816"/>
                  </a:cubicBezTo>
                  <a:cubicBezTo>
                    <a:pt x="85" y="1816"/>
                    <a:pt x="0" y="1901"/>
                    <a:pt x="1" y="2006"/>
                  </a:cubicBezTo>
                  <a:lnTo>
                    <a:pt x="1" y="2610"/>
                  </a:lnTo>
                  <a:cubicBezTo>
                    <a:pt x="1" y="2715"/>
                    <a:pt x="85" y="2799"/>
                    <a:pt x="190" y="2799"/>
                  </a:cubicBezTo>
                  <a:lnTo>
                    <a:pt x="3014" y="2799"/>
                  </a:lnTo>
                  <a:cubicBezTo>
                    <a:pt x="3118" y="2799"/>
                    <a:pt x="3203" y="2714"/>
                    <a:pt x="3203" y="2609"/>
                  </a:cubicBezTo>
                  <a:lnTo>
                    <a:pt x="3203" y="189"/>
                  </a:lnTo>
                  <a:cubicBezTo>
                    <a:pt x="3203" y="85"/>
                    <a:pt x="3118" y="0"/>
                    <a:pt x="3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14"/>
            <p:cNvSpPr/>
            <p:nvPr/>
          </p:nvSpPr>
          <p:spPr>
            <a:xfrm>
              <a:off x="3546332" y="2840887"/>
              <a:ext cx="92130" cy="80932"/>
            </a:xfrm>
            <a:custGeom>
              <a:rect b="b" l="l" r="r" t="t"/>
              <a:pathLst>
                <a:path extrusionOk="0" h="2798" w="3202">
                  <a:moveTo>
                    <a:pt x="2502" y="377"/>
                  </a:moveTo>
                  <a:lnTo>
                    <a:pt x="1601" y="1151"/>
                  </a:lnTo>
                  <a:lnTo>
                    <a:pt x="699" y="377"/>
                  </a:lnTo>
                  <a:close/>
                  <a:moveTo>
                    <a:pt x="378" y="599"/>
                  </a:moveTo>
                  <a:lnTo>
                    <a:pt x="1311" y="1399"/>
                  </a:lnTo>
                  <a:lnTo>
                    <a:pt x="378" y="2199"/>
                  </a:lnTo>
                  <a:lnTo>
                    <a:pt x="378" y="599"/>
                  </a:lnTo>
                  <a:close/>
                  <a:moveTo>
                    <a:pt x="2824" y="599"/>
                  </a:moveTo>
                  <a:lnTo>
                    <a:pt x="2824" y="2199"/>
                  </a:lnTo>
                  <a:lnTo>
                    <a:pt x="1891" y="1399"/>
                  </a:lnTo>
                  <a:lnTo>
                    <a:pt x="2824" y="599"/>
                  </a:lnTo>
                  <a:close/>
                  <a:moveTo>
                    <a:pt x="1601" y="1647"/>
                  </a:moveTo>
                  <a:lnTo>
                    <a:pt x="2502" y="2420"/>
                  </a:lnTo>
                  <a:lnTo>
                    <a:pt x="699" y="2420"/>
                  </a:lnTo>
                  <a:lnTo>
                    <a:pt x="1601" y="1647"/>
                  </a:lnTo>
                  <a:close/>
                  <a:moveTo>
                    <a:pt x="189" y="0"/>
                  </a:moveTo>
                  <a:cubicBezTo>
                    <a:pt x="84" y="0"/>
                    <a:pt x="0" y="84"/>
                    <a:pt x="0" y="189"/>
                  </a:cubicBezTo>
                  <a:lnTo>
                    <a:pt x="0" y="2609"/>
                  </a:lnTo>
                  <a:cubicBezTo>
                    <a:pt x="0" y="2714"/>
                    <a:pt x="84" y="2797"/>
                    <a:pt x="189" y="2797"/>
                  </a:cubicBezTo>
                  <a:lnTo>
                    <a:pt x="3013" y="2797"/>
                  </a:lnTo>
                  <a:cubicBezTo>
                    <a:pt x="3117" y="2797"/>
                    <a:pt x="3202" y="2714"/>
                    <a:pt x="3202" y="2609"/>
                  </a:cubicBezTo>
                  <a:lnTo>
                    <a:pt x="3202" y="189"/>
                  </a:lnTo>
                  <a:cubicBezTo>
                    <a:pt x="3202" y="84"/>
                    <a:pt x="3117" y="0"/>
                    <a:pt x="3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14"/>
            <p:cNvSpPr/>
            <p:nvPr/>
          </p:nvSpPr>
          <p:spPr>
            <a:xfrm>
              <a:off x="3778469" y="2747517"/>
              <a:ext cx="92158" cy="80961"/>
            </a:xfrm>
            <a:custGeom>
              <a:rect b="b" l="l" r="r" t="t"/>
              <a:pathLst>
                <a:path extrusionOk="0" h="2799" w="3203">
                  <a:moveTo>
                    <a:pt x="189" y="0"/>
                  </a:moveTo>
                  <a:cubicBezTo>
                    <a:pt x="84" y="0"/>
                    <a:pt x="0" y="85"/>
                    <a:pt x="0" y="189"/>
                  </a:cubicBezTo>
                  <a:lnTo>
                    <a:pt x="0" y="2609"/>
                  </a:lnTo>
                  <a:cubicBezTo>
                    <a:pt x="0" y="2714"/>
                    <a:pt x="84" y="2799"/>
                    <a:pt x="189" y="2799"/>
                  </a:cubicBezTo>
                  <a:lnTo>
                    <a:pt x="3013" y="2799"/>
                  </a:lnTo>
                  <a:cubicBezTo>
                    <a:pt x="3117" y="2799"/>
                    <a:pt x="3202" y="2714"/>
                    <a:pt x="3202" y="2609"/>
                  </a:cubicBezTo>
                  <a:lnTo>
                    <a:pt x="3202" y="1399"/>
                  </a:lnTo>
                  <a:cubicBezTo>
                    <a:pt x="3202" y="1295"/>
                    <a:pt x="3117" y="1210"/>
                    <a:pt x="3013" y="1210"/>
                  </a:cubicBezTo>
                  <a:cubicBezTo>
                    <a:pt x="2908" y="1210"/>
                    <a:pt x="2824" y="1295"/>
                    <a:pt x="2824" y="1399"/>
                  </a:cubicBezTo>
                  <a:lnTo>
                    <a:pt x="2824" y="2421"/>
                  </a:lnTo>
                  <a:lnTo>
                    <a:pt x="379" y="2421"/>
                  </a:lnTo>
                  <a:lnTo>
                    <a:pt x="379" y="379"/>
                  </a:lnTo>
                  <a:lnTo>
                    <a:pt x="2824" y="379"/>
                  </a:lnTo>
                  <a:lnTo>
                    <a:pt x="2824" y="593"/>
                  </a:lnTo>
                  <a:cubicBezTo>
                    <a:pt x="2824" y="698"/>
                    <a:pt x="2909" y="781"/>
                    <a:pt x="3013" y="781"/>
                  </a:cubicBezTo>
                  <a:cubicBezTo>
                    <a:pt x="3118" y="781"/>
                    <a:pt x="3203" y="698"/>
                    <a:pt x="3203" y="593"/>
                  </a:cubicBezTo>
                  <a:lnTo>
                    <a:pt x="3203" y="189"/>
                  </a:lnTo>
                  <a:cubicBezTo>
                    <a:pt x="3203" y="85"/>
                    <a:pt x="3118" y="0"/>
                    <a:pt x="3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14"/>
            <p:cNvSpPr/>
            <p:nvPr/>
          </p:nvSpPr>
          <p:spPr>
            <a:xfrm>
              <a:off x="3807356" y="2840858"/>
              <a:ext cx="63127" cy="10963"/>
            </a:xfrm>
            <a:custGeom>
              <a:rect b="b" l="l" r="r" t="t"/>
              <a:pathLst>
                <a:path extrusionOk="0" h="379" w="2194">
                  <a:moveTo>
                    <a:pt x="187" y="1"/>
                  </a:moveTo>
                  <a:cubicBezTo>
                    <a:pt x="84" y="1"/>
                    <a:pt x="0" y="85"/>
                    <a:pt x="0" y="190"/>
                  </a:cubicBezTo>
                  <a:cubicBezTo>
                    <a:pt x="0" y="294"/>
                    <a:pt x="85" y="378"/>
                    <a:pt x="189" y="378"/>
                  </a:cubicBezTo>
                  <a:cubicBezTo>
                    <a:pt x="191" y="378"/>
                    <a:pt x="192" y="378"/>
                    <a:pt x="193" y="378"/>
                  </a:cubicBezTo>
                  <a:lnTo>
                    <a:pt x="2009" y="378"/>
                  </a:lnTo>
                  <a:cubicBezTo>
                    <a:pt x="2112" y="375"/>
                    <a:pt x="2193" y="292"/>
                    <a:pt x="2193" y="190"/>
                  </a:cubicBezTo>
                  <a:cubicBezTo>
                    <a:pt x="2193" y="87"/>
                    <a:pt x="2112" y="3"/>
                    <a:pt x="2009" y="1"/>
                  </a:cubicBezTo>
                  <a:lnTo>
                    <a:pt x="193" y="1"/>
                  </a:lnTo>
                  <a:cubicBezTo>
                    <a:pt x="191" y="1"/>
                    <a:pt x="189"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14"/>
            <p:cNvSpPr/>
            <p:nvPr/>
          </p:nvSpPr>
          <p:spPr>
            <a:xfrm>
              <a:off x="3807472" y="2864200"/>
              <a:ext cx="63127" cy="10934"/>
            </a:xfrm>
            <a:custGeom>
              <a:rect b="b" l="l" r="r" t="t"/>
              <a:pathLst>
                <a:path extrusionOk="0" h="378" w="2194">
                  <a:moveTo>
                    <a:pt x="189" y="0"/>
                  </a:moveTo>
                  <a:cubicBezTo>
                    <a:pt x="86" y="0"/>
                    <a:pt x="1" y="85"/>
                    <a:pt x="1" y="189"/>
                  </a:cubicBezTo>
                  <a:cubicBezTo>
                    <a:pt x="1" y="294"/>
                    <a:pt x="86" y="378"/>
                    <a:pt x="189" y="378"/>
                  </a:cubicBezTo>
                  <a:lnTo>
                    <a:pt x="2005" y="378"/>
                  </a:lnTo>
                  <a:cubicBezTo>
                    <a:pt x="2110" y="378"/>
                    <a:pt x="2194" y="294"/>
                    <a:pt x="2194" y="189"/>
                  </a:cubicBezTo>
                  <a:cubicBezTo>
                    <a:pt x="2194" y="85"/>
                    <a:pt x="2110"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14"/>
            <p:cNvSpPr/>
            <p:nvPr/>
          </p:nvSpPr>
          <p:spPr>
            <a:xfrm>
              <a:off x="3807356" y="2910885"/>
              <a:ext cx="63127" cy="10934"/>
            </a:xfrm>
            <a:custGeom>
              <a:rect b="b" l="l" r="r" t="t"/>
              <a:pathLst>
                <a:path extrusionOk="0" h="378" w="2194">
                  <a:moveTo>
                    <a:pt x="187" y="0"/>
                  </a:moveTo>
                  <a:cubicBezTo>
                    <a:pt x="84" y="0"/>
                    <a:pt x="0" y="85"/>
                    <a:pt x="0" y="189"/>
                  </a:cubicBezTo>
                  <a:cubicBezTo>
                    <a:pt x="0" y="293"/>
                    <a:pt x="84" y="378"/>
                    <a:pt x="187" y="378"/>
                  </a:cubicBezTo>
                  <a:cubicBezTo>
                    <a:pt x="189" y="378"/>
                    <a:pt x="191" y="378"/>
                    <a:pt x="193" y="377"/>
                  </a:cubicBezTo>
                  <a:lnTo>
                    <a:pt x="2009" y="377"/>
                  </a:lnTo>
                  <a:cubicBezTo>
                    <a:pt x="2112" y="375"/>
                    <a:pt x="2193" y="291"/>
                    <a:pt x="2193" y="189"/>
                  </a:cubicBezTo>
                  <a:cubicBezTo>
                    <a:pt x="2193" y="86"/>
                    <a:pt x="2112" y="4"/>
                    <a:pt x="2009" y="0"/>
                  </a:cubicBezTo>
                  <a:lnTo>
                    <a:pt x="193" y="0"/>
                  </a:lnTo>
                  <a:cubicBezTo>
                    <a:pt x="191" y="0"/>
                    <a:pt x="189" y="0"/>
                    <a:pt x="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14"/>
            <p:cNvSpPr/>
            <p:nvPr/>
          </p:nvSpPr>
          <p:spPr>
            <a:xfrm>
              <a:off x="3807356" y="2887543"/>
              <a:ext cx="63127" cy="10963"/>
            </a:xfrm>
            <a:custGeom>
              <a:rect b="b" l="l" r="r" t="t"/>
              <a:pathLst>
                <a:path extrusionOk="0" h="379" w="2194">
                  <a:moveTo>
                    <a:pt x="187" y="1"/>
                  </a:moveTo>
                  <a:cubicBezTo>
                    <a:pt x="84" y="1"/>
                    <a:pt x="0" y="85"/>
                    <a:pt x="0" y="189"/>
                  </a:cubicBezTo>
                  <a:cubicBezTo>
                    <a:pt x="0" y="294"/>
                    <a:pt x="85" y="378"/>
                    <a:pt x="189" y="378"/>
                  </a:cubicBezTo>
                  <a:cubicBezTo>
                    <a:pt x="191" y="378"/>
                    <a:pt x="192" y="378"/>
                    <a:pt x="193" y="378"/>
                  </a:cubicBezTo>
                  <a:lnTo>
                    <a:pt x="2009" y="378"/>
                  </a:lnTo>
                  <a:cubicBezTo>
                    <a:pt x="2112" y="375"/>
                    <a:pt x="2193" y="291"/>
                    <a:pt x="2193" y="189"/>
                  </a:cubicBezTo>
                  <a:cubicBezTo>
                    <a:pt x="2193" y="87"/>
                    <a:pt x="2112" y="3"/>
                    <a:pt x="2009" y="1"/>
                  </a:cubicBezTo>
                  <a:lnTo>
                    <a:pt x="193" y="1"/>
                  </a:lnTo>
                  <a:cubicBezTo>
                    <a:pt x="191" y="1"/>
                    <a:pt x="189"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14"/>
            <p:cNvSpPr/>
            <p:nvPr/>
          </p:nvSpPr>
          <p:spPr>
            <a:xfrm>
              <a:off x="3778296" y="2840829"/>
              <a:ext cx="16717" cy="10992"/>
            </a:xfrm>
            <a:custGeom>
              <a:rect b="b" l="l" r="r" t="t"/>
              <a:pathLst>
                <a:path extrusionOk="0" h="380" w="581">
                  <a:moveTo>
                    <a:pt x="191" y="1"/>
                  </a:moveTo>
                  <a:cubicBezTo>
                    <a:pt x="87" y="1"/>
                    <a:pt x="1" y="85"/>
                    <a:pt x="1" y="190"/>
                  </a:cubicBezTo>
                  <a:cubicBezTo>
                    <a:pt x="1" y="295"/>
                    <a:pt x="87" y="379"/>
                    <a:pt x="191" y="379"/>
                  </a:cubicBezTo>
                  <a:cubicBezTo>
                    <a:pt x="192" y="379"/>
                    <a:pt x="194" y="379"/>
                    <a:pt x="195" y="379"/>
                  </a:cubicBezTo>
                  <a:lnTo>
                    <a:pt x="397" y="379"/>
                  </a:lnTo>
                  <a:cubicBezTo>
                    <a:pt x="500" y="376"/>
                    <a:pt x="580" y="292"/>
                    <a:pt x="580" y="190"/>
                  </a:cubicBezTo>
                  <a:cubicBezTo>
                    <a:pt x="580" y="88"/>
                    <a:pt x="500" y="4"/>
                    <a:pt x="397" y="1"/>
                  </a:cubicBezTo>
                  <a:lnTo>
                    <a:pt x="195" y="1"/>
                  </a:lnTo>
                  <a:cubicBezTo>
                    <a:pt x="194" y="1"/>
                    <a:pt x="192"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14"/>
            <p:cNvSpPr/>
            <p:nvPr/>
          </p:nvSpPr>
          <p:spPr>
            <a:xfrm>
              <a:off x="3778469" y="2864200"/>
              <a:ext cx="16688" cy="10934"/>
            </a:xfrm>
            <a:custGeom>
              <a:rect b="b" l="l" r="r" t="t"/>
              <a:pathLst>
                <a:path extrusionOk="0" h="378" w="580">
                  <a:moveTo>
                    <a:pt x="189" y="0"/>
                  </a:moveTo>
                  <a:cubicBezTo>
                    <a:pt x="84" y="0"/>
                    <a:pt x="0" y="85"/>
                    <a:pt x="0" y="189"/>
                  </a:cubicBezTo>
                  <a:cubicBezTo>
                    <a:pt x="0" y="294"/>
                    <a:pt x="84" y="378"/>
                    <a:pt x="189" y="378"/>
                  </a:cubicBezTo>
                  <a:lnTo>
                    <a:pt x="391" y="378"/>
                  </a:lnTo>
                  <a:cubicBezTo>
                    <a:pt x="495" y="378"/>
                    <a:pt x="580" y="294"/>
                    <a:pt x="580" y="189"/>
                  </a:cubicBezTo>
                  <a:cubicBezTo>
                    <a:pt x="580" y="85"/>
                    <a:pt x="495" y="0"/>
                    <a:pt x="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14"/>
            <p:cNvSpPr/>
            <p:nvPr/>
          </p:nvSpPr>
          <p:spPr>
            <a:xfrm>
              <a:off x="3778296" y="2910885"/>
              <a:ext cx="16717" cy="10934"/>
            </a:xfrm>
            <a:custGeom>
              <a:rect b="b" l="l" r="r" t="t"/>
              <a:pathLst>
                <a:path extrusionOk="0" h="378" w="581">
                  <a:moveTo>
                    <a:pt x="189" y="0"/>
                  </a:moveTo>
                  <a:cubicBezTo>
                    <a:pt x="86" y="0"/>
                    <a:pt x="1" y="85"/>
                    <a:pt x="1" y="189"/>
                  </a:cubicBezTo>
                  <a:cubicBezTo>
                    <a:pt x="1" y="293"/>
                    <a:pt x="86" y="378"/>
                    <a:pt x="189" y="378"/>
                  </a:cubicBezTo>
                  <a:cubicBezTo>
                    <a:pt x="191" y="378"/>
                    <a:pt x="193" y="378"/>
                    <a:pt x="195" y="377"/>
                  </a:cubicBezTo>
                  <a:lnTo>
                    <a:pt x="397" y="377"/>
                  </a:lnTo>
                  <a:cubicBezTo>
                    <a:pt x="500" y="375"/>
                    <a:pt x="580" y="291"/>
                    <a:pt x="580" y="189"/>
                  </a:cubicBezTo>
                  <a:cubicBezTo>
                    <a:pt x="580" y="86"/>
                    <a:pt x="500" y="4"/>
                    <a:pt x="397"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14"/>
            <p:cNvSpPr/>
            <p:nvPr/>
          </p:nvSpPr>
          <p:spPr>
            <a:xfrm>
              <a:off x="3778296" y="2887543"/>
              <a:ext cx="16717" cy="10963"/>
            </a:xfrm>
            <a:custGeom>
              <a:rect b="b" l="l" r="r" t="t"/>
              <a:pathLst>
                <a:path extrusionOk="0" h="379" w="581">
                  <a:moveTo>
                    <a:pt x="189" y="1"/>
                  </a:moveTo>
                  <a:cubicBezTo>
                    <a:pt x="86" y="1"/>
                    <a:pt x="1" y="85"/>
                    <a:pt x="1" y="189"/>
                  </a:cubicBezTo>
                  <a:cubicBezTo>
                    <a:pt x="1" y="294"/>
                    <a:pt x="87" y="378"/>
                    <a:pt x="191" y="378"/>
                  </a:cubicBezTo>
                  <a:cubicBezTo>
                    <a:pt x="192" y="378"/>
                    <a:pt x="194" y="378"/>
                    <a:pt x="195" y="378"/>
                  </a:cubicBezTo>
                  <a:lnTo>
                    <a:pt x="397" y="378"/>
                  </a:lnTo>
                  <a:cubicBezTo>
                    <a:pt x="500" y="375"/>
                    <a:pt x="580" y="291"/>
                    <a:pt x="580" y="189"/>
                  </a:cubicBezTo>
                  <a:cubicBezTo>
                    <a:pt x="580" y="87"/>
                    <a:pt x="500" y="3"/>
                    <a:pt x="397" y="1"/>
                  </a:cubicBezTo>
                  <a:lnTo>
                    <a:pt x="195" y="1"/>
                  </a:lnTo>
                  <a:cubicBezTo>
                    <a:pt x="193" y="1"/>
                    <a:pt x="191"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14"/>
            <p:cNvSpPr/>
            <p:nvPr/>
          </p:nvSpPr>
          <p:spPr>
            <a:xfrm>
              <a:off x="3673852" y="2823301"/>
              <a:ext cx="69946" cy="46020"/>
            </a:xfrm>
            <a:custGeom>
              <a:rect b="b" l="l" r="r" t="t"/>
              <a:pathLst>
                <a:path extrusionOk="0" h="1591" w="2431">
                  <a:moveTo>
                    <a:pt x="1199" y="1"/>
                  </a:moveTo>
                  <a:cubicBezTo>
                    <a:pt x="1136" y="1"/>
                    <a:pt x="1073" y="33"/>
                    <a:pt x="1038" y="92"/>
                  </a:cubicBezTo>
                  <a:cubicBezTo>
                    <a:pt x="984" y="183"/>
                    <a:pt x="1014" y="300"/>
                    <a:pt x="1106" y="353"/>
                  </a:cubicBezTo>
                  <a:lnTo>
                    <a:pt x="1530" y="608"/>
                  </a:lnTo>
                  <a:lnTo>
                    <a:pt x="195" y="608"/>
                  </a:lnTo>
                  <a:cubicBezTo>
                    <a:pt x="193" y="608"/>
                    <a:pt x="191" y="608"/>
                    <a:pt x="189" y="608"/>
                  </a:cubicBezTo>
                  <a:cubicBezTo>
                    <a:pt x="86" y="608"/>
                    <a:pt x="1" y="692"/>
                    <a:pt x="1" y="797"/>
                  </a:cubicBezTo>
                  <a:cubicBezTo>
                    <a:pt x="1" y="901"/>
                    <a:pt x="87" y="985"/>
                    <a:pt x="191" y="985"/>
                  </a:cubicBezTo>
                  <a:cubicBezTo>
                    <a:pt x="192" y="985"/>
                    <a:pt x="194" y="985"/>
                    <a:pt x="195" y="985"/>
                  </a:cubicBezTo>
                  <a:lnTo>
                    <a:pt x="1531" y="985"/>
                  </a:lnTo>
                  <a:lnTo>
                    <a:pt x="1106" y="1240"/>
                  </a:lnTo>
                  <a:cubicBezTo>
                    <a:pt x="1017" y="1293"/>
                    <a:pt x="988" y="1409"/>
                    <a:pt x="1042" y="1498"/>
                  </a:cubicBezTo>
                  <a:cubicBezTo>
                    <a:pt x="1077" y="1557"/>
                    <a:pt x="1139" y="1590"/>
                    <a:pt x="1204" y="1590"/>
                  </a:cubicBezTo>
                  <a:cubicBezTo>
                    <a:pt x="1237" y="1590"/>
                    <a:pt x="1270" y="1582"/>
                    <a:pt x="1300" y="1563"/>
                  </a:cubicBezTo>
                  <a:lnTo>
                    <a:pt x="2309" y="959"/>
                  </a:lnTo>
                  <a:cubicBezTo>
                    <a:pt x="2431" y="885"/>
                    <a:pt x="2431" y="708"/>
                    <a:pt x="2309" y="635"/>
                  </a:cubicBezTo>
                  <a:lnTo>
                    <a:pt x="2308" y="635"/>
                  </a:lnTo>
                  <a:lnTo>
                    <a:pt x="1300" y="30"/>
                  </a:lnTo>
                  <a:cubicBezTo>
                    <a:pt x="1269" y="10"/>
                    <a:pt x="1234" y="1"/>
                    <a:pt x="1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7" name="Google Shape;4737;p114"/>
          <p:cNvSpPr/>
          <p:nvPr/>
        </p:nvSpPr>
        <p:spPr>
          <a:xfrm>
            <a:off x="6479241" y="3931620"/>
            <a:ext cx="92791" cy="373393"/>
          </a:xfrm>
          <a:custGeom>
            <a:rect b="b" l="l" r="r" t="t"/>
            <a:pathLst>
              <a:path extrusionOk="0" h="12909" w="3225">
                <a:moveTo>
                  <a:pt x="1612" y="378"/>
                </a:moveTo>
                <a:cubicBezTo>
                  <a:pt x="1735" y="378"/>
                  <a:pt x="1858" y="404"/>
                  <a:pt x="1975" y="457"/>
                </a:cubicBezTo>
                <a:cubicBezTo>
                  <a:pt x="2328" y="616"/>
                  <a:pt x="2535" y="985"/>
                  <a:pt x="2488" y="1369"/>
                </a:cubicBezTo>
                <a:lnTo>
                  <a:pt x="2255" y="3233"/>
                </a:lnTo>
                <a:lnTo>
                  <a:pt x="972" y="3233"/>
                </a:lnTo>
                <a:lnTo>
                  <a:pt x="739" y="1369"/>
                </a:lnTo>
                <a:cubicBezTo>
                  <a:pt x="707" y="1119"/>
                  <a:pt x="786" y="866"/>
                  <a:pt x="953" y="676"/>
                </a:cubicBezTo>
                <a:lnTo>
                  <a:pt x="952" y="676"/>
                </a:lnTo>
                <a:cubicBezTo>
                  <a:pt x="1123" y="482"/>
                  <a:pt x="1365" y="378"/>
                  <a:pt x="1612" y="378"/>
                </a:cubicBezTo>
                <a:close/>
                <a:moveTo>
                  <a:pt x="2623" y="3612"/>
                </a:moveTo>
                <a:cubicBezTo>
                  <a:pt x="2740" y="3615"/>
                  <a:pt x="2833" y="3710"/>
                  <a:pt x="2833" y="3827"/>
                </a:cubicBezTo>
                <a:cubicBezTo>
                  <a:pt x="2833" y="3944"/>
                  <a:pt x="2740" y="4040"/>
                  <a:pt x="2623" y="4042"/>
                </a:cubicBezTo>
                <a:lnTo>
                  <a:pt x="2220" y="4042"/>
                </a:lnTo>
                <a:cubicBezTo>
                  <a:pt x="2115" y="4042"/>
                  <a:pt x="2030" y="4127"/>
                  <a:pt x="2030" y="4232"/>
                </a:cubicBezTo>
                <a:cubicBezTo>
                  <a:pt x="2030" y="4335"/>
                  <a:pt x="2115" y="4420"/>
                  <a:pt x="2220" y="4420"/>
                </a:cubicBezTo>
                <a:lnTo>
                  <a:pt x="2232" y="4420"/>
                </a:lnTo>
                <a:lnTo>
                  <a:pt x="2232" y="8893"/>
                </a:lnTo>
                <a:lnTo>
                  <a:pt x="994" y="8893"/>
                </a:lnTo>
                <a:lnTo>
                  <a:pt x="994" y="4420"/>
                </a:lnTo>
                <a:lnTo>
                  <a:pt x="1411" y="4420"/>
                </a:lnTo>
                <a:cubicBezTo>
                  <a:pt x="1515" y="4420"/>
                  <a:pt x="1600" y="4335"/>
                  <a:pt x="1600" y="4232"/>
                </a:cubicBezTo>
                <a:cubicBezTo>
                  <a:pt x="1600" y="4127"/>
                  <a:pt x="1515" y="4042"/>
                  <a:pt x="1411" y="4042"/>
                </a:cubicBezTo>
                <a:lnTo>
                  <a:pt x="603" y="4042"/>
                </a:lnTo>
                <a:cubicBezTo>
                  <a:pt x="486" y="4040"/>
                  <a:pt x="393" y="3944"/>
                  <a:pt x="393" y="3827"/>
                </a:cubicBezTo>
                <a:cubicBezTo>
                  <a:pt x="393" y="3710"/>
                  <a:pt x="486" y="3615"/>
                  <a:pt x="603" y="3612"/>
                </a:cubicBezTo>
                <a:close/>
                <a:moveTo>
                  <a:pt x="1613" y="0"/>
                </a:moveTo>
                <a:cubicBezTo>
                  <a:pt x="855" y="0"/>
                  <a:pt x="269" y="664"/>
                  <a:pt x="363" y="1415"/>
                </a:cubicBezTo>
                <a:lnTo>
                  <a:pt x="590" y="3234"/>
                </a:lnTo>
                <a:cubicBezTo>
                  <a:pt x="263" y="3238"/>
                  <a:pt x="0" y="3506"/>
                  <a:pt x="4" y="3833"/>
                </a:cubicBezTo>
                <a:cubicBezTo>
                  <a:pt x="7" y="4159"/>
                  <a:pt x="272" y="4420"/>
                  <a:pt x="596" y="4420"/>
                </a:cubicBezTo>
                <a:cubicBezTo>
                  <a:pt x="598" y="4420"/>
                  <a:pt x="601" y="4420"/>
                  <a:pt x="603" y="4420"/>
                </a:cubicBezTo>
                <a:lnTo>
                  <a:pt x="616" y="4420"/>
                </a:lnTo>
                <a:lnTo>
                  <a:pt x="616" y="9486"/>
                </a:lnTo>
                <a:cubicBezTo>
                  <a:pt x="613" y="9592"/>
                  <a:pt x="699" y="9680"/>
                  <a:pt x="804" y="9680"/>
                </a:cubicBezTo>
                <a:cubicBezTo>
                  <a:pt x="911" y="9680"/>
                  <a:pt x="996" y="9592"/>
                  <a:pt x="994" y="9486"/>
                </a:cubicBezTo>
                <a:lnTo>
                  <a:pt x="994" y="9271"/>
                </a:lnTo>
                <a:lnTo>
                  <a:pt x="2232" y="9271"/>
                </a:lnTo>
                <a:lnTo>
                  <a:pt x="2232" y="11256"/>
                </a:lnTo>
                <a:cubicBezTo>
                  <a:pt x="2233" y="11366"/>
                  <a:pt x="2189" y="11473"/>
                  <a:pt x="2110" y="11551"/>
                </a:cubicBezTo>
                <a:lnTo>
                  <a:pt x="2061" y="11600"/>
                </a:lnTo>
                <a:cubicBezTo>
                  <a:pt x="1912" y="11749"/>
                  <a:pt x="1827" y="11951"/>
                  <a:pt x="1828" y="12163"/>
                </a:cubicBezTo>
                <a:lnTo>
                  <a:pt x="1828" y="12315"/>
                </a:lnTo>
                <a:cubicBezTo>
                  <a:pt x="1828" y="12434"/>
                  <a:pt x="1732" y="12530"/>
                  <a:pt x="1613" y="12530"/>
                </a:cubicBezTo>
                <a:cubicBezTo>
                  <a:pt x="1494" y="12530"/>
                  <a:pt x="1398" y="12434"/>
                  <a:pt x="1398" y="12315"/>
                </a:cubicBezTo>
                <a:lnTo>
                  <a:pt x="1398" y="12163"/>
                </a:lnTo>
                <a:cubicBezTo>
                  <a:pt x="1399" y="11951"/>
                  <a:pt x="1314" y="11749"/>
                  <a:pt x="1165" y="11600"/>
                </a:cubicBezTo>
                <a:lnTo>
                  <a:pt x="1116" y="11551"/>
                </a:lnTo>
                <a:cubicBezTo>
                  <a:pt x="1037" y="11472"/>
                  <a:pt x="993" y="11366"/>
                  <a:pt x="994" y="11256"/>
                </a:cubicBezTo>
                <a:lnTo>
                  <a:pt x="994" y="10294"/>
                </a:lnTo>
                <a:cubicBezTo>
                  <a:pt x="996" y="10188"/>
                  <a:pt x="911" y="10100"/>
                  <a:pt x="804" y="10100"/>
                </a:cubicBezTo>
                <a:cubicBezTo>
                  <a:pt x="699" y="10100"/>
                  <a:pt x="613" y="10188"/>
                  <a:pt x="616" y="10294"/>
                </a:cubicBezTo>
                <a:lnTo>
                  <a:pt x="616" y="11256"/>
                </a:lnTo>
                <a:cubicBezTo>
                  <a:pt x="615" y="11467"/>
                  <a:pt x="699" y="11670"/>
                  <a:pt x="849" y="11819"/>
                </a:cubicBezTo>
                <a:lnTo>
                  <a:pt x="897" y="11867"/>
                </a:lnTo>
                <a:cubicBezTo>
                  <a:pt x="977" y="11946"/>
                  <a:pt x="1020" y="12052"/>
                  <a:pt x="1020" y="12163"/>
                </a:cubicBezTo>
                <a:lnTo>
                  <a:pt x="1020" y="12315"/>
                </a:lnTo>
                <a:cubicBezTo>
                  <a:pt x="1020" y="12643"/>
                  <a:pt x="1285" y="12909"/>
                  <a:pt x="1613" y="12909"/>
                </a:cubicBezTo>
                <a:cubicBezTo>
                  <a:pt x="1940" y="12909"/>
                  <a:pt x="2205" y="12643"/>
                  <a:pt x="2205" y="12315"/>
                </a:cubicBezTo>
                <a:lnTo>
                  <a:pt x="2205" y="12163"/>
                </a:lnTo>
                <a:cubicBezTo>
                  <a:pt x="2205" y="12052"/>
                  <a:pt x="2249" y="11946"/>
                  <a:pt x="2328" y="11867"/>
                </a:cubicBezTo>
                <a:lnTo>
                  <a:pt x="2376" y="11819"/>
                </a:lnTo>
                <a:cubicBezTo>
                  <a:pt x="2526" y="11670"/>
                  <a:pt x="2610" y="11467"/>
                  <a:pt x="2610" y="11256"/>
                </a:cubicBezTo>
                <a:lnTo>
                  <a:pt x="2610" y="4420"/>
                </a:lnTo>
                <a:lnTo>
                  <a:pt x="2622" y="4420"/>
                </a:lnTo>
                <a:cubicBezTo>
                  <a:pt x="2624" y="4420"/>
                  <a:pt x="2626" y="4420"/>
                  <a:pt x="2628" y="4420"/>
                </a:cubicBezTo>
                <a:cubicBezTo>
                  <a:pt x="2953" y="4420"/>
                  <a:pt x="3218" y="4159"/>
                  <a:pt x="3221" y="3833"/>
                </a:cubicBezTo>
                <a:cubicBezTo>
                  <a:pt x="3225" y="3506"/>
                  <a:pt x="2962" y="3238"/>
                  <a:pt x="2634" y="3234"/>
                </a:cubicBezTo>
                <a:lnTo>
                  <a:pt x="2636" y="3234"/>
                </a:lnTo>
                <a:lnTo>
                  <a:pt x="2863" y="1415"/>
                </a:lnTo>
                <a:cubicBezTo>
                  <a:pt x="2957" y="664"/>
                  <a:pt x="2371" y="0"/>
                  <a:pt x="1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114"/>
          <p:cNvGrpSpPr/>
          <p:nvPr/>
        </p:nvGrpSpPr>
        <p:grpSpPr>
          <a:xfrm>
            <a:off x="4177473" y="3271236"/>
            <a:ext cx="324295" cy="372670"/>
            <a:chOff x="4122732" y="3333254"/>
            <a:chExt cx="324295" cy="372670"/>
          </a:xfrm>
        </p:grpSpPr>
        <p:sp>
          <p:nvSpPr>
            <p:cNvPr id="4739" name="Google Shape;4739;p114"/>
            <p:cNvSpPr/>
            <p:nvPr/>
          </p:nvSpPr>
          <p:spPr>
            <a:xfrm>
              <a:off x="4289296" y="3671619"/>
              <a:ext cx="12689" cy="10963"/>
            </a:xfrm>
            <a:custGeom>
              <a:rect b="b" l="l" r="r" t="t"/>
              <a:pathLst>
                <a:path extrusionOk="0" h="379" w="441">
                  <a:moveTo>
                    <a:pt x="250" y="1"/>
                  </a:moveTo>
                  <a:cubicBezTo>
                    <a:pt x="82" y="3"/>
                    <a:pt x="1" y="206"/>
                    <a:pt x="120" y="324"/>
                  </a:cubicBezTo>
                  <a:cubicBezTo>
                    <a:pt x="158" y="362"/>
                    <a:pt x="205" y="379"/>
                    <a:pt x="252" y="379"/>
                  </a:cubicBezTo>
                  <a:cubicBezTo>
                    <a:pt x="348" y="379"/>
                    <a:pt x="441" y="304"/>
                    <a:pt x="441" y="190"/>
                  </a:cubicBezTo>
                  <a:cubicBezTo>
                    <a:pt x="441" y="86"/>
                    <a:pt x="356"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14"/>
            <p:cNvSpPr/>
            <p:nvPr/>
          </p:nvSpPr>
          <p:spPr>
            <a:xfrm>
              <a:off x="4122732" y="3333254"/>
              <a:ext cx="324295" cy="372670"/>
            </a:xfrm>
            <a:custGeom>
              <a:rect b="b" l="l" r="r" t="t"/>
              <a:pathLst>
                <a:path extrusionOk="0" h="12884" w="11271">
                  <a:moveTo>
                    <a:pt x="8258" y="1991"/>
                  </a:moveTo>
                  <a:cubicBezTo>
                    <a:pt x="8376" y="1991"/>
                    <a:pt x="8472" y="2087"/>
                    <a:pt x="8472" y="2206"/>
                  </a:cubicBezTo>
                  <a:lnTo>
                    <a:pt x="8472" y="2420"/>
                  </a:lnTo>
                  <a:lnTo>
                    <a:pt x="8043" y="2420"/>
                  </a:lnTo>
                  <a:lnTo>
                    <a:pt x="8043" y="2206"/>
                  </a:lnTo>
                  <a:cubicBezTo>
                    <a:pt x="8043" y="2087"/>
                    <a:pt x="8139" y="1991"/>
                    <a:pt x="8258" y="1991"/>
                  </a:cubicBezTo>
                  <a:close/>
                  <a:moveTo>
                    <a:pt x="10880" y="378"/>
                  </a:moveTo>
                  <a:cubicBezTo>
                    <a:pt x="10887" y="378"/>
                    <a:pt x="10893" y="383"/>
                    <a:pt x="10894" y="391"/>
                  </a:cubicBezTo>
                  <a:lnTo>
                    <a:pt x="10894" y="2407"/>
                  </a:lnTo>
                  <a:cubicBezTo>
                    <a:pt x="10893" y="2414"/>
                    <a:pt x="10887" y="2419"/>
                    <a:pt x="10880" y="2420"/>
                  </a:cubicBezTo>
                  <a:lnTo>
                    <a:pt x="9871" y="2420"/>
                  </a:lnTo>
                  <a:cubicBezTo>
                    <a:pt x="9545" y="2420"/>
                    <a:pt x="9280" y="2685"/>
                    <a:pt x="9280" y="3012"/>
                  </a:cubicBezTo>
                  <a:lnTo>
                    <a:pt x="9280" y="4223"/>
                  </a:lnTo>
                  <a:cubicBezTo>
                    <a:pt x="9277" y="4339"/>
                    <a:pt x="9182" y="4433"/>
                    <a:pt x="9065" y="4433"/>
                  </a:cubicBezTo>
                  <a:cubicBezTo>
                    <a:pt x="8948" y="4433"/>
                    <a:pt x="8853" y="4339"/>
                    <a:pt x="8851" y="4223"/>
                  </a:cubicBezTo>
                  <a:lnTo>
                    <a:pt x="8851" y="2206"/>
                  </a:lnTo>
                  <a:cubicBezTo>
                    <a:pt x="8851" y="1879"/>
                    <a:pt x="8585" y="1614"/>
                    <a:pt x="8258" y="1614"/>
                  </a:cubicBezTo>
                  <a:cubicBezTo>
                    <a:pt x="7931" y="1614"/>
                    <a:pt x="7666" y="1879"/>
                    <a:pt x="7666" y="2206"/>
                  </a:cubicBezTo>
                  <a:lnTo>
                    <a:pt x="7666" y="2811"/>
                  </a:lnTo>
                  <a:cubicBezTo>
                    <a:pt x="7663" y="2928"/>
                    <a:pt x="7568" y="3021"/>
                    <a:pt x="7451" y="3021"/>
                  </a:cubicBezTo>
                  <a:cubicBezTo>
                    <a:pt x="7335" y="3021"/>
                    <a:pt x="7239" y="2928"/>
                    <a:pt x="7237" y="2811"/>
                  </a:cubicBezTo>
                  <a:lnTo>
                    <a:pt x="7237" y="1803"/>
                  </a:lnTo>
                  <a:cubicBezTo>
                    <a:pt x="7236" y="1253"/>
                    <a:pt x="6790" y="808"/>
                    <a:pt x="6241" y="807"/>
                  </a:cubicBezTo>
                  <a:lnTo>
                    <a:pt x="4829" y="807"/>
                  </a:lnTo>
                  <a:cubicBezTo>
                    <a:pt x="4561" y="807"/>
                    <a:pt x="4323" y="633"/>
                    <a:pt x="4240" y="378"/>
                  </a:cubicBezTo>
                  <a:close/>
                  <a:moveTo>
                    <a:pt x="1199" y="0"/>
                  </a:moveTo>
                  <a:cubicBezTo>
                    <a:pt x="982" y="0"/>
                    <a:pt x="808" y="175"/>
                    <a:pt x="808" y="391"/>
                  </a:cubicBezTo>
                  <a:lnTo>
                    <a:pt x="808" y="1210"/>
                  </a:lnTo>
                  <a:lnTo>
                    <a:pt x="593" y="1210"/>
                  </a:lnTo>
                  <a:cubicBezTo>
                    <a:pt x="267" y="1210"/>
                    <a:pt x="2" y="1475"/>
                    <a:pt x="1" y="1802"/>
                  </a:cubicBezTo>
                  <a:lnTo>
                    <a:pt x="1" y="3043"/>
                  </a:lnTo>
                  <a:cubicBezTo>
                    <a:pt x="1" y="3467"/>
                    <a:pt x="271" y="3845"/>
                    <a:pt x="672" y="3984"/>
                  </a:cubicBezTo>
                  <a:lnTo>
                    <a:pt x="5570" y="5672"/>
                  </a:lnTo>
                  <a:cubicBezTo>
                    <a:pt x="5738" y="5731"/>
                    <a:pt x="5850" y="5889"/>
                    <a:pt x="5850" y="6066"/>
                  </a:cubicBezTo>
                  <a:lnTo>
                    <a:pt x="5850" y="6454"/>
                  </a:lnTo>
                  <a:lnTo>
                    <a:pt x="5031" y="6454"/>
                  </a:lnTo>
                  <a:cubicBezTo>
                    <a:pt x="4926" y="6454"/>
                    <a:pt x="4842" y="6538"/>
                    <a:pt x="4842" y="6643"/>
                  </a:cubicBezTo>
                  <a:cubicBezTo>
                    <a:pt x="4842" y="6748"/>
                    <a:pt x="4926" y="6832"/>
                    <a:pt x="5031" y="6832"/>
                  </a:cubicBezTo>
                  <a:lnTo>
                    <a:pt x="5044" y="6832"/>
                  </a:lnTo>
                  <a:lnTo>
                    <a:pt x="5044" y="7047"/>
                  </a:lnTo>
                  <a:cubicBezTo>
                    <a:pt x="5044" y="7151"/>
                    <a:pt x="5128" y="7235"/>
                    <a:pt x="5233" y="7235"/>
                  </a:cubicBezTo>
                  <a:cubicBezTo>
                    <a:pt x="5336" y="7235"/>
                    <a:pt x="5421" y="7151"/>
                    <a:pt x="5421" y="7047"/>
                  </a:cubicBezTo>
                  <a:lnTo>
                    <a:pt x="5421" y="6832"/>
                  </a:lnTo>
                  <a:lnTo>
                    <a:pt x="6657" y="6832"/>
                  </a:lnTo>
                  <a:lnTo>
                    <a:pt x="6657" y="11888"/>
                  </a:lnTo>
                  <a:cubicBezTo>
                    <a:pt x="6652" y="12226"/>
                    <a:pt x="6377" y="12497"/>
                    <a:pt x="6039" y="12497"/>
                  </a:cubicBezTo>
                  <a:cubicBezTo>
                    <a:pt x="5701" y="12497"/>
                    <a:pt x="5426" y="12226"/>
                    <a:pt x="5421" y="11888"/>
                  </a:cubicBezTo>
                  <a:lnTo>
                    <a:pt x="5421" y="7853"/>
                  </a:lnTo>
                  <a:cubicBezTo>
                    <a:pt x="5421" y="7750"/>
                    <a:pt x="5336" y="7665"/>
                    <a:pt x="5233" y="7665"/>
                  </a:cubicBezTo>
                  <a:cubicBezTo>
                    <a:pt x="5128" y="7665"/>
                    <a:pt x="5044" y="7750"/>
                    <a:pt x="5044" y="7853"/>
                  </a:cubicBezTo>
                  <a:lnTo>
                    <a:pt x="5044" y="11887"/>
                  </a:lnTo>
                  <a:cubicBezTo>
                    <a:pt x="5044" y="12438"/>
                    <a:pt x="5490" y="12883"/>
                    <a:pt x="6039" y="12883"/>
                  </a:cubicBezTo>
                  <a:cubicBezTo>
                    <a:pt x="6589" y="12883"/>
                    <a:pt x="7035" y="12438"/>
                    <a:pt x="7035" y="11887"/>
                  </a:cubicBezTo>
                  <a:lnTo>
                    <a:pt x="7035" y="6832"/>
                  </a:lnTo>
                  <a:lnTo>
                    <a:pt x="7047" y="6832"/>
                  </a:lnTo>
                  <a:cubicBezTo>
                    <a:pt x="7152" y="6832"/>
                    <a:pt x="7237" y="6748"/>
                    <a:pt x="7237" y="6643"/>
                  </a:cubicBezTo>
                  <a:cubicBezTo>
                    <a:pt x="7237" y="6539"/>
                    <a:pt x="7152" y="6454"/>
                    <a:pt x="7047" y="6454"/>
                  </a:cubicBezTo>
                  <a:lnTo>
                    <a:pt x="6229" y="6454"/>
                  </a:lnTo>
                  <a:lnTo>
                    <a:pt x="6229" y="6067"/>
                  </a:lnTo>
                  <a:cubicBezTo>
                    <a:pt x="6228" y="5729"/>
                    <a:pt x="6014" y="5426"/>
                    <a:pt x="5693" y="5316"/>
                  </a:cubicBezTo>
                  <a:lnTo>
                    <a:pt x="796" y="3627"/>
                  </a:lnTo>
                  <a:cubicBezTo>
                    <a:pt x="547" y="3541"/>
                    <a:pt x="379" y="3306"/>
                    <a:pt x="379" y="3043"/>
                  </a:cubicBezTo>
                  <a:lnTo>
                    <a:pt x="379" y="1803"/>
                  </a:lnTo>
                  <a:cubicBezTo>
                    <a:pt x="379" y="1684"/>
                    <a:pt x="475" y="1588"/>
                    <a:pt x="594" y="1588"/>
                  </a:cubicBezTo>
                  <a:lnTo>
                    <a:pt x="808" y="1588"/>
                  </a:lnTo>
                  <a:lnTo>
                    <a:pt x="808" y="2407"/>
                  </a:lnTo>
                  <a:cubicBezTo>
                    <a:pt x="808" y="2623"/>
                    <a:pt x="984" y="2798"/>
                    <a:pt x="1199" y="2798"/>
                  </a:cubicBezTo>
                  <a:lnTo>
                    <a:pt x="5838" y="2798"/>
                  </a:lnTo>
                  <a:cubicBezTo>
                    <a:pt x="5840" y="2798"/>
                    <a:pt x="5842" y="2798"/>
                    <a:pt x="5844" y="2798"/>
                  </a:cubicBezTo>
                  <a:cubicBezTo>
                    <a:pt x="5947" y="2798"/>
                    <a:pt x="6031" y="2713"/>
                    <a:pt x="6031" y="2609"/>
                  </a:cubicBezTo>
                  <a:cubicBezTo>
                    <a:pt x="6031" y="2505"/>
                    <a:pt x="5947" y="2420"/>
                    <a:pt x="5844" y="2420"/>
                  </a:cubicBezTo>
                  <a:cubicBezTo>
                    <a:pt x="5842" y="2420"/>
                    <a:pt x="5840" y="2420"/>
                    <a:pt x="5838" y="2420"/>
                  </a:cubicBezTo>
                  <a:lnTo>
                    <a:pt x="1199" y="2420"/>
                  </a:lnTo>
                  <a:cubicBezTo>
                    <a:pt x="1191" y="2420"/>
                    <a:pt x="1185" y="2415"/>
                    <a:pt x="1185" y="2407"/>
                  </a:cubicBezTo>
                  <a:lnTo>
                    <a:pt x="1185" y="391"/>
                  </a:lnTo>
                  <a:cubicBezTo>
                    <a:pt x="1185" y="383"/>
                    <a:pt x="1191" y="378"/>
                    <a:pt x="1199" y="378"/>
                  </a:cubicBezTo>
                  <a:lnTo>
                    <a:pt x="3852" y="378"/>
                  </a:lnTo>
                  <a:cubicBezTo>
                    <a:pt x="3942" y="845"/>
                    <a:pt x="4352" y="1184"/>
                    <a:pt x="4829" y="1184"/>
                  </a:cubicBezTo>
                  <a:lnTo>
                    <a:pt x="6241" y="1184"/>
                  </a:lnTo>
                  <a:cubicBezTo>
                    <a:pt x="6582" y="1185"/>
                    <a:pt x="6859" y="1461"/>
                    <a:pt x="6859" y="1803"/>
                  </a:cubicBezTo>
                  <a:lnTo>
                    <a:pt x="6859" y="2420"/>
                  </a:lnTo>
                  <a:lnTo>
                    <a:pt x="6645" y="2420"/>
                  </a:lnTo>
                  <a:cubicBezTo>
                    <a:pt x="6540" y="2420"/>
                    <a:pt x="6456" y="2504"/>
                    <a:pt x="6456" y="2609"/>
                  </a:cubicBezTo>
                  <a:cubicBezTo>
                    <a:pt x="6456" y="2714"/>
                    <a:pt x="6540" y="2798"/>
                    <a:pt x="6645" y="2798"/>
                  </a:cubicBezTo>
                  <a:lnTo>
                    <a:pt x="6859" y="2798"/>
                  </a:lnTo>
                  <a:lnTo>
                    <a:pt x="6859" y="2811"/>
                  </a:lnTo>
                  <a:cubicBezTo>
                    <a:pt x="6864" y="3134"/>
                    <a:pt x="7128" y="3395"/>
                    <a:pt x="7451" y="3395"/>
                  </a:cubicBezTo>
                  <a:cubicBezTo>
                    <a:pt x="7775" y="3395"/>
                    <a:pt x="8039" y="3134"/>
                    <a:pt x="8043" y="2811"/>
                  </a:cubicBezTo>
                  <a:lnTo>
                    <a:pt x="8043" y="2798"/>
                  </a:lnTo>
                  <a:lnTo>
                    <a:pt x="8472" y="2798"/>
                  </a:lnTo>
                  <a:lnTo>
                    <a:pt x="8472" y="4223"/>
                  </a:lnTo>
                  <a:cubicBezTo>
                    <a:pt x="8478" y="4546"/>
                    <a:pt x="8742" y="4806"/>
                    <a:pt x="9065" y="4806"/>
                  </a:cubicBezTo>
                  <a:cubicBezTo>
                    <a:pt x="9388" y="4806"/>
                    <a:pt x="9652" y="4546"/>
                    <a:pt x="9657" y="4223"/>
                  </a:cubicBezTo>
                  <a:lnTo>
                    <a:pt x="9657" y="3012"/>
                  </a:lnTo>
                  <a:cubicBezTo>
                    <a:pt x="9657" y="2894"/>
                    <a:pt x="9753" y="2798"/>
                    <a:pt x="9871" y="2798"/>
                  </a:cubicBezTo>
                  <a:lnTo>
                    <a:pt x="10880" y="2798"/>
                  </a:lnTo>
                  <a:cubicBezTo>
                    <a:pt x="11096" y="2798"/>
                    <a:pt x="11270" y="2623"/>
                    <a:pt x="11271" y="2407"/>
                  </a:cubicBezTo>
                  <a:lnTo>
                    <a:pt x="11271" y="391"/>
                  </a:lnTo>
                  <a:cubicBezTo>
                    <a:pt x="11270" y="175"/>
                    <a:pt x="11096" y="0"/>
                    <a:pt x="10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114"/>
          <p:cNvSpPr/>
          <p:nvPr/>
        </p:nvSpPr>
        <p:spPr>
          <a:xfrm>
            <a:off x="3029196" y="2589390"/>
            <a:ext cx="373323" cy="355199"/>
          </a:xfrm>
          <a:custGeom>
            <a:rect b="b" l="l" r="r" t="t"/>
            <a:pathLst>
              <a:path extrusionOk="0" h="12280" w="12975">
                <a:moveTo>
                  <a:pt x="6506" y="3145"/>
                </a:moveTo>
                <a:lnTo>
                  <a:pt x="9907" y="5108"/>
                </a:lnTo>
                <a:lnTo>
                  <a:pt x="6692" y="6964"/>
                </a:lnTo>
                <a:lnTo>
                  <a:pt x="6692" y="3895"/>
                </a:lnTo>
                <a:cubicBezTo>
                  <a:pt x="6696" y="3788"/>
                  <a:pt x="6610" y="3701"/>
                  <a:pt x="6504" y="3701"/>
                </a:cubicBezTo>
                <a:cubicBezTo>
                  <a:pt x="6398" y="3701"/>
                  <a:pt x="6312" y="3788"/>
                  <a:pt x="6315" y="3895"/>
                </a:cubicBezTo>
                <a:lnTo>
                  <a:pt x="6315" y="6966"/>
                </a:lnTo>
                <a:lnTo>
                  <a:pt x="3102" y="5111"/>
                </a:lnTo>
                <a:lnTo>
                  <a:pt x="6506" y="3145"/>
                </a:lnTo>
                <a:close/>
                <a:moveTo>
                  <a:pt x="2912" y="5436"/>
                </a:moveTo>
                <a:lnTo>
                  <a:pt x="6315" y="7402"/>
                </a:lnTo>
                <a:lnTo>
                  <a:pt x="6315" y="7647"/>
                </a:lnTo>
                <a:lnTo>
                  <a:pt x="2912" y="9611"/>
                </a:lnTo>
                <a:lnTo>
                  <a:pt x="2912" y="5436"/>
                </a:lnTo>
                <a:close/>
                <a:moveTo>
                  <a:pt x="10094" y="5436"/>
                </a:moveTo>
                <a:lnTo>
                  <a:pt x="10094" y="9791"/>
                </a:lnTo>
                <a:cubicBezTo>
                  <a:pt x="10090" y="9796"/>
                  <a:pt x="10087" y="9801"/>
                  <a:pt x="10083" y="9807"/>
                </a:cubicBezTo>
                <a:lnTo>
                  <a:pt x="10082" y="9807"/>
                </a:lnTo>
                <a:lnTo>
                  <a:pt x="6692" y="11763"/>
                </a:lnTo>
                <a:lnTo>
                  <a:pt x="6692" y="8080"/>
                </a:lnTo>
                <a:lnTo>
                  <a:pt x="9331" y="9604"/>
                </a:lnTo>
                <a:cubicBezTo>
                  <a:pt x="9361" y="9620"/>
                  <a:pt x="9392" y="9628"/>
                  <a:pt x="9424" y="9628"/>
                </a:cubicBezTo>
                <a:cubicBezTo>
                  <a:pt x="9489" y="9628"/>
                  <a:pt x="9552" y="9594"/>
                  <a:pt x="9587" y="9534"/>
                </a:cubicBezTo>
                <a:cubicBezTo>
                  <a:pt x="9639" y="9444"/>
                  <a:pt x="9609" y="9330"/>
                  <a:pt x="9520" y="9277"/>
                </a:cubicBezTo>
                <a:lnTo>
                  <a:pt x="6694" y="7644"/>
                </a:lnTo>
                <a:lnTo>
                  <a:pt x="6694" y="7400"/>
                </a:lnTo>
                <a:lnTo>
                  <a:pt x="10094" y="5436"/>
                </a:lnTo>
                <a:close/>
                <a:moveTo>
                  <a:pt x="6315" y="8082"/>
                </a:moveTo>
                <a:lnTo>
                  <a:pt x="6315" y="11765"/>
                </a:lnTo>
                <a:lnTo>
                  <a:pt x="3126" y="9923"/>
                </a:lnTo>
                <a:lnTo>
                  <a:pt x="6315" y="8082"/>
                </a:lnTo>
                <a:close/>
                <a:moveTo>
                  <a:pt x="6505" y="1"/>
                </a:moveTo>
                <a:cubicBezTo>
                  <a:pt x="6442" y="1"/>
                  <a:pt x="6380" y="32"/>
                  <a:pt x="6343" y="93"/>
                </a:cubicBezTo>
                <a:lnTo>
                  <a:pt x="5736" y="1104"/>
                </a:lnTo>
                <a:cubicBezTo>
                  <a:pt x="5684" y="1194"/>
                  <a:pt x="5714" y="1308"/>
                  <a:pt x="5802" y="1361"/>
                </a:cubicBezTo>
                <a:cubicBezTo>
                  <a:pt x="5833" y="1379"/>
                  <a:pt x="5866" y="1388"/>
                  <a:pt x="5899" y="1388"/>
                </a:cubicBezTo>
                <a:cubicBezTo>
                  <a:pt x="5963" y="1388"/>
                  <a:pt x="6025" y="1356"/>
                  <a:pt x="6060" y="1298"/>
                </a:cubicBezTo>
                <a:lnTo>
                  <a:pt x="6315" y="873"/>
                </a:lnTo>
                <a:lnTo>
                  <a:pt x="6315" y="2818"/>
                </a:lnTo>
                <a:lnTo>
                  <a:pt x="2650" y="4935"/>
                </a:lnTo>
                <a:cubicBezTo>
                  <a:pt x="2580" y="4964"/>
                  <a:pt x="2535" y="5032"/>
                  <a:pt x="2535" y="5108"/>
                </a:cubicBezTo>
                <a:lnTo>
                  <a:pt x="2535" y="9830"/>
                </a:lnTo>
                <a:lnTo>
                  <a:pt x="696" y="10891"/>
                </a:lnTo>
                <a:lnTo>
                  <a:pt x="972" y="10393"/>
                </a:lnTo>
                <a:cubicBezTo>
                  <a:pt x="1023" y="10303"/>
                  <a:pt x="990" y="10188"/>
                  <a:pt x="899" y="10137"/>
                </a:cubicBezTo>
                <a:cubicBezTo>
                  <a:pt x="870" y="10121"/>
                  <a:pt x="838" y="10114"/>
                  <a:pt x="807" y="10114"/>
                </a:cubicBezTo>
                <a:cubicBezTo>
                  <a:pt x="741" y="10114"/>
                  <a:pt x="677" y="10149"/>
                  <a:pt x="642" y="10210"/>
                </a:cubicBezTo>
                <a:lnTo>
                  <a:pt x="70" y="11242"/>
                </a:lnTo>
                <a:cubicBezTo>
                  <a:pt x="0" y="11366"/>
                  <a:pt x="89" y="11520"/>
                  <a:pt x="232" y="11522"/>
                </a:cubicBezTo>
                <a:lnTo>
                  <a:pt x="1411" y="11542"/>
                </a:lnTo>
                <a:lnTo>
                  <a:pt x="1414" y="11542"/>
                </a:lnTo>
                <a:cubicBezTo>
                  <a:pt x="1517" y="11541"/>
                  <a:pt x="1598" y="11457"/>
                  <a:pt x="1600" y="11355"/>
                </a:cubicBezTo>
                <a:cubicBezTo>
                  <a:pt x="1601" y="11253"/>
                  <a:pt x="1519" y="11168"/>
                  <a:pt x="1418" y="11164"/>
                </a:cubicBezTo>
                <a:lnTo>
                  <a:pt x="990" y="11158"/>
                </a:lnTo>
                <a:lnTo>
                  <a:pt x="2749" y="10142"/>
                </a:lnTo>
                <a:lnTo>
                  <a:pt x="6407" y="12254"/>
                </a:lnTo>
                <a:cubicBezTo>
                  <a:pt x="6435" y="12271"/>
                  <a:pt x="6467" y="12280"/>
                  <a:pt x="6502" y="12280"/>
                </a:cubicBezTo>
                <a:lnTo>
                  <a:pt x="6504" y="12280"/>
                </a:lnTo>
                <a:cubicBezTo>
                  <a:pt x="6537" y="12280"/>
                  <a:pt x="6570" y="12271"/>
                  <a:pt x="6599" y="12254"/>
                </a:cubicBezTo>
                <a:lnTo>
                  <a:pt x="10260" y="10141"/>
                </a:lnTo>
                <a:lnTo>
                  <a:pt x="12020" y="11157"/>
                </a:lnTo>
                <a:lnTo>
                  <a:pt x="11558" y="11164"/>
                </a:lnTo>
                <a:cubicBezTo>
                  <a:pt x="11456" y="11168"/>
                  <a:pt x="11375" y="11253"/>
                  <a:pt x="11375" y="11355"/>
                </a:cubicBezTo>
                <a:cubicBezTo>
                  <a:pt x="11376" y="11457"/>
                  <a:pt x="11459" y="11541"/>
                  <a:pt x="11562" y="11542"/>
                </a:cubicBezTo>
                <a:lnTo>
                  <a:pt x="11564" y="11542"/>
                </a:lnTo>
                <a:lnTo>
                  <a:pt x="12743" y="11522"/>
                </a:lnTo>
                <a:cubicBezTo>
                  <a:pt x="12886" y="11520"/>
                  <a:pt x="12975" y="11366"/>
                  <a:pt x="12905" y="11242"/>
                </a:cubicBezTo>
                <a:lnTo>
                  <a:pt x="12333" y="10210"/>
                </a:lnTo>
                <a:cubicBezTo>
                  <a:pt x="12299" y="10148"/>
                  <a:pt x="12233" y="10112"/>
                  <a:pt x="12166" y="10112"/>
                </a:cubicBezTo>
                <a:cubicBezTo>
                  <a:pt x="12136" y="10112"/>
                  <a:pt x="12104" y="10119"/>
                  <a:pt x="12076" y="10135"/>
                </a:cubicBezTo>
                <a:cubicBezTo>
                  <a:pt x="11984" y="10186"/>
                  <a:pt x="11952" y="10302"/>
                  <a:pt x="12003" y="10393"/>
                </a:cubicBezTo>
                <a:lnTo>
                  <a:pt x="12262" y="10860"/>
                </a:lnTo>
                <a:lnTo>
                  <a:pt x="12262" y="10860"/>
                </a:lnTo>
                <a:lnTo>
                  <a:pt x="10472" y="9825"/>
                </a:lnTo>
                <a:lnTo>
                  <a:pt x="10472" y="5142"/>
                </a:lnTo>
                <a:cubicBezTo>
                  <a:pt x="10485" y="5063"/>
                  <a:pt x="10449" y="4986"/>
                  <a:pt x="10380" y="4946"/>
                </a:cubicBezTo>
                <a:lnTo>
                  <a:pt x="6692" y="2817"/>
                </a:lnTo>
                <a:lnTo>
                  <a:pt x="6692" y="870"/>
                </a:lnTo>
                <a:lnTo>
                  <a:pt x="6950" y="1298"/>
                </a:lnTo>
                <a:cubicBezTo>
                  <a:pt x="6985" y="1357"/>
                  <a:pt x="7048" y="1390"/>
                  <a:pt x="7112" y="1390"/>
                </a:cubicBezTo>
                <a:cubicBezTo>
                  <a:pt x="7145" y="1390"/>
                  <a:pt x="7178" y="1381"/>
                  <a:pt x="7209" y="1363"/>
                </a:cubicBezTo>
                <a:cubicBezTo>
                  <a:pt x="7298" y="1309"/>
                  <a:pt x="7327" y="1194"/>
                  <a:pt x="7274" y="1104"/>
                </a:cubicBezTo>
                <a:lnTo>
                  <a:pt x="6667" y="93"/>
                </a:lnTo>
                <a:cubicBezTo>
                  <a:pt x="6630" y="32"/>
                  <a:pt x="656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114"/>
          <p:cNvGrpSpPr/>
          <p:nvPr/>
        </p:nvGrpSpPr>
        <p:grpSpPr>
          <a:xfrm>
            <a:off x="4771917" y="3931620"/>
            <a:ext cx="243502" cy="373393"/>
            <a:chOff x="4738089" y="3931620"/>
            <a:chExt cx="243502" cy="373393"/>
          </a:xfrm>
        </p:grpSpPr>
        <p:sp>
          <p:nvSpPr>
            <p:cNvPr id="4743" name="Google Shape;4743;p114"/>
            <p:cNvSpPr/>
            <p:nvPr/>
          </p:nvSpPr>
          <p:spPr>
            <a:xfrm>
              <a:off x="4738089" y="3931620"/>
              <a:ext cx="243502" cy="373393"/>
            </a:xfrm>
            <a:custGeom>
              <a:rect b="b" l="l" r="r" t="t"/>
              <a:pathLst>
                <a:path extrusionOk="0" h="12909" w="8463">
                  <a:moveTo>
                    <a:pt x="4781" y="379"/>
                  </a:moveTo>
                  <a:cubicBezTo>
                    <a:pt x="4789" y="379"/>
                    <a:pt x="4794" y="386"/>
                    <a:pt x="4793" y="394"/>
                  </a:cubicBezTo>
                  <a:lnTo>
                    <a:pt x="4690" y="808"/>
                  </a:lnTo>
                  <a:lnTo>
                    <a:pt x="3773" y="808"/>
                  </a:lnTo>
                  <a:lnTo>
                    <a:pt x="3669" y="394"/>
                  </a:lnTo>
                  <a:cubicBezTo>
                    <a:pt x="3668" y="391"/>
                    <a:pt x="3669" y="386"/>
                    <a:pt x="3671" y="384"/>
                  </a:cubicBezTo>
                  <a:cubicBezTo>
                    <a:pt x="3674" y="380"/>
                    <a:pt x="3677" y="379"/>
                    <a:pt x="3681" y="379"/>
                  </a:cubicBezTo>
                  <a:close/>
                  <a:moveTo>
                    <a:pt x="4851" y="1187"/>
                  </a:moveTo>
                  <a:lnTo>
                    <a:pt x="4851" y="4106"/>
                  </a:lnTo>
                  <a:cubicBezTo>
                    <a:pt x="4851" y="4526"/>
                    <a:pt x="5115" y="4902"/>
                    <a:pt x="5513" y="5044"/>
                  </a:cubicBezTo>
                  <a:cubicBezTo>
                    <a:pt x="6270" y="5311"/>
                    <a:pt x="6926" y="5809"/>
                    <a:pt x="7386" y="6468"/>
                  </a:cubicBezTo>
                  <a:lnTo>
                    <a:pt x="1076" y="6468"/>
                  </a:lnTo>
                  <a:cubicBezTo>
                    <a:pt x="1537" y="5809"/>
                    <a:pt x="2191" y="5311"/>
                    <a:pt x="2949" y="5044"/>
                  </a:cubicBezTo>
                  <a:cubicBezTo>
                    <a:pt x="3346" y="4902"/>
                    <a:pt x="3612" y="4527"/>
                    <a:pt x="3612" y="4106"/>
                  </a:cubicBezTo>
                  <a:lnTo>
                    <a:pt x="3612" y="1187"/>
                  </a:lnTo>
                  <a:close/>
                  <a:moveTo>
                    <a:pt x="7621" y="6845"/>
                  </a:moveTo>
                  <a:cubicBezTo>
                    <a:pt x="7894" y="7351"/>
                    <a:pt x="8051" y="7913"/>
                    <a:pt x="8079" y="8489"/>
                  </a:cubicBezTo>
                  <a:lnTo>
                    <a:pt x="6050" y="8489"/>
                  </a:lnTo>
                  <a:cubicBezTo>
                    <a:pt x="5946" y="8489"/>
                    <a:pt x="5861" y="8572"/>
                    <a:pt x="5861" y="8677"/>
                  </a:cubicBezTo>
                  <a:cubicBezTo>
                    <a:pt x="5861" y="8782"/>
                    <a:pt x="5946" y="8866"/>
                    <a:pt x="6050" y="8866"/>
                  </a:cubicBezTo>
                  <a:lnTo>
                    <a:pt x="8079" y="8866"/>
                  </a:lnTo>
                  <a:cubicBezTo>
                    <a:pt x="8053" y="9442"/>
                    <a:pt x="7897" y="10003"/>
                    <a:pt x="7624" y="10509"/>
                  </a:cubicBezTo>
                  <a:lnTo>
                    <a:pt x="850" y="10509"/>
                  </a:lnTo>
                  <a:cubicBezTo>
                    <a:pt x="572" y="10004"/>
                    <a:pt x="412" y="9442"/>
                    <a:pt x="383" y="8866"/>
                  </a:cubicBezTo>
                  <a:lnTo>
                    <a:pt x="5242" y="8866"/>
                  </a:lnTo>
                  <a:cubicBezTo>
                    <a:pt x="5346" y="8866"/>
                    <a:pt x="5431" y="8782"/>
                    <a:pt x="5431" y="8677"/>
                  </a:cubicBezTo>
                  <a:cubicBezTo>
                    <a:pt x="5431" y="8573"/>
                    <a:pt x="5347" y="8489"/>
                    <a:pt x="5244" y="8489"/>
                  </a:cubicBezTo>
                  <a:cubicBezTo>
                    <a:pt x="5244" y="8489"/>
                    <a:pt x="5243" y="8489"/>
                    <a:pt x="5242" y="8489"/>
                  </a:cubicBezTo>
                  <a:lnTo>
                    <a:pt x="383" y="8489"/>
                  </a:lnTo>
                  <a:cubicBezTo>
                    <a:pt x="412" y="7913"/>
                    <a:pt x="568" y="7351"/>
                    <a:pt x="843" y="6845"/>
                  </a:cubicBezTo>
                  <a:close/>
                  <a:moveTo>
                    <a:pt x="7389" y="10888"/>
                  </a:moveTo>
                  <a:cubicBezTo>
                    <a:pt x="7240" y="11100"/>
                    <a:pt x="7070" y="11296"/>
                    <a:pt x="6881" y="11475"/>
                  </a:cubicBezTo>
                  <a:cubicBezTo>
                    <a:pt x="6158" y="12160"/>
                    <a:pt x="5225" y="12530"/>
                    <a:pt x="4234" y="12530"/>
                  </a:cubicBezTo>
                  <a:cubicBezTo>
                    <a:pt x="4162" y="12530"/>
                    <a:pt x="4091" y="12529"/>
                    <a:pt x="4019" y="12525"/>
                  </a:cubicBezTo>
                  <a:cubicBezTo>
                    <a:pt x="3044" y="12473"/>
                    <a:pt x="2129" y="12046"/>
                    <a:pt x="1444" y="11322"/>
                  </a:cubicBezTo>
                  <a:cubicBezTo>
                    <a:pt x="1315" y="11187"/>
                    <a:pt x="1195" y="11041"/>
                    <a:pt x="1087" y="10888"/>
                  </a:cubicBezTo>
                  <a:close/>
                  <a:moveTo>
                    <a:pt x="3681" y="0"/>
                  </a:moveTo>
                  <a:cubicBezTo>
                    <a:pt x="3427" y="0"/>
                    <a:pt x="3240" y="240"/>
                    <a:pt x="3302" y="487"/>
                  </a:cubicBezTo>
                  <a:lnTo>
                    <a:pt x="3382" y="809"/>
                  </a:lnTo>
                  <a:lnTo>
                    <a:pt x="3018" y="809"/>
                  </a:lnTo>
                  <a:cubicBezTo>
                    <a:pt x="2916" y="811"/>
                    <a:pt x="2834" y="895"/>
                    <a:pt x="2834" y="997"/>
                  </a:cubicBezTo>
                  <a:cubicBezTo>
                    <a:pt x="2834" y="1100"/>
                    <a:pt x="2916" y="1184"/>
                    <a:pt x="3018" y="1187"/>
                  </a:cubicBezTo>
                  <a:lnTo>
                    <a:pt x="3234" y="1187"/>
                  </a:lnTo>
                  <a:lnTo>
                    <a:pt x="3234" y="4106"/>
                  </a:lnTo>
                  <a:cubicBezTo>
                    <a:pt x="3234" y="4366"/>
                    <a:pt x="3069" y="4599"/>
                    <a:pt x="2823" y="4687"/>
                  </a:cubicBezTo>
                  <a:cubicBezTo>
                    <a:pt x="1133" y="5285"/>
                    <a:pt x="3" y="6882"/>
                    <a:pt x="0" y="8676"/>
                  </a:cubicBezTo>
                  <a:lnTo>
                    <a:pt x="0" y="8677"/>
                  </a:lnTo>
                  <a:lnTo>
                    <a:pt x="0" y="8679"/>
                  </a:lnTo>
                  <a:lnTo>
                    <a:pt x="0" y="8687"/>
                  </a:lnTo>
                  <a:cubicBezTo>
                    <a:pt x="3" y="9761"/>
                    <a:pt x="418" y="10791"/>
                    <a:pt x="1170" y="11583"/>
                  </a:cubicBezTo>
                  <a:cubicBezTo>
                    <a:pt x="1922" y="12376"/>
                    <a:pt x="2927" y="12845"/>
                    <a:pt x="3999" y="12902"/>
                  </a:cubicBezTo>
                  <a:cubicBezTo>
                    <a:pt x="4077" y="12906"/>
                    <a:pt x="4156" y="12909"/>
                    <a:pt x="4234" y="12909"/>
                  </a:cubicBezTo>
                  <a:cubicBezTo>
                    <a:pt x="4238" y="12909"/>
                    <a:pt x="4243" y="12909"/>
                    <a:pt x="4247" y="12909"/>
                  </a:cubicBezTo>
                  <a:cubicBezTo>
                    <a:pt x="5324" y="12909"/>
                    <a:pt x="6361" y="12493"/>
                    <a:pt x="7141" y="11748"/>
                  </a:cubicBezTo>
                  <a:cubicBezTo>
                    <a:pt x="7993" y="10941"/>
                    <a:pt x="8462" y="9851"/>
                    <a:pt x="8462" y="8677"/>
                  </a:cubicBezTo>
                  <a:cubicBezTo>
                    <a:pt x="8460" y="6884"/>
                    <a:pt x="7329" y="5284"/>
                    <a:pt x="5638" y="4686"/>
                  </a:cubicBezTo>
                  <a:cubicBezTo>
                    <a:pt x="5392" y="4598"/>
                    <a:pt x="5228" y="4365"/>
                    <a:pt x="5229" y="4105"/>
                  </a:cubicBezTo>
                  <a:lnTo>
                    <a:pt x="5229" y="1187"/>
                  </a:lnTo>
                  <a:lnTo>
                    <a:pt x="5444" y="1187"/>
                  </a:lnTo>
                  <a:cubicBezTo>
                    <a:pt x="5445" y="1187"/>
                    <a:pt x="5447" y="1187"/>
                    <a:pt x="5448" y="1187"/>
                  </a:cubicBezTo>
                  <a:cubicBezTo>
                    <a:pt x="5552" y="1187"/>
                    <a:pt x="5638" y="1103"/>
                    <a:pt x="5638" y="997"/>
                  </a:cubicBezTo>
                  <a:cubicBezTo>
                    <a:pt x="5638" y="893"/>
                    <a:pt x="5553" y="809"/>
                    <a:pt x="5450" y="809"/>
                  </a:cubicBezTo>
                  <a:cubicBezTo>
                    <a:pt x="5448" y="809"/>
                    <a:pt x="5446" y="809"/>
                    <a:pt x="5444" y="809"/>
                  </a:cubicBezTo>
                  <a:lnTo>
                    <a:pt x="5080" y="809"/>
                  </a:lnTo>
                  <a:lnTo>
                    <a:pt x="5161" y="487"/>
                  </a:lnTo>
                  <a:cubicBezTo>
                    <a:pt x="5222" y="240"/>
                    <a:pt x="5035" y="0"/>
                    <a:pt x="4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14"/>
            <p:cNvSpPr/>
            <p:nvPr/>
          </p:nvSpPr>
          <p:spPr>
            <a:xfrm>
              <a:off x="4796238" y="4142078"/>
              <a:ext cx="10962" cy="10992"/>
            </a:xfrm>
            <a:custGeom>
              <a:rect b="b" l="l" r="r" t="t"/>
              <a:pathLst>
                <a:path extrusionOk="0" h="380" w="381">
                  <a:moveTo>
                    <a:pt x="189" y="0"/>
                  </a:moveTo>
                  <a:cubicBezTo>
                    <a:pt x="84" y="0"/>
                    <a:pt x="0" y="85"/>
                    <a:pt x="0" y="190"/>
                  </a:cubicBezTo>
                  <a:cubicBezTo>
                    <a:pt x="0" y="295"/>
                    <a:pt x="85" y="380"/>
                    <a:pt x="190" y="380"/>
                  </a:cubicBezTo>
                  <a:cubicBezTo>
                    <a:pt x="295" y="380"/>
                    <a:pt x="380" y="295"/>
                    <a:pt x="381" y="190"/>
                  </a:cubicBezTo>
                  <a:cubicBezTo>
                    <a:pt x="381" y="85"/>
                    <a:pt x="296"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14"/>
            <p:cNvSpPr/>
            <p:nvPr/>
          </p:nvSpPr>
          <p:spPr>
            <a:xfrm>
              <a:off x="4819458" y="4153735"/>
              <a:ext cx="11020" cy="11049"/>
            </a:xfrm>
            <a:custGeom>
              <a:rect b="b" l="l" r="r" t="t"/>
              <a:pathLst>
                <a:path extrusionOk="0" h="382" w="383">
                  <a:moveTo>
                    <a:pt x="190" y="1"/>
                  </a:moveTo>
                  <a:cubicBezTo>
                    <a:pt x="86" y="2"/>
                    <a:pt x="1" y="87"/>
                    <a:pt x="2" y="192"/>
                  </a:cubicBezTo>
                  <a:cubicBezTo>
                    <a:pt x="2" y="297"/>
                    <a:pt x="87" y="382"/>
                    <a:pt x="192" y="382"/>
                  </a:cubicBezTo>
                  <a:cubicBezTo>
                    <a:pt x="296" y="382"/>
                    <a:pt x="381" y="297"/>
                    <a:pt x="381" y="192"/>
                  </a:cubicBezTo>
                  <a:cubicBezTo>
                    <a:pt x="382" y="87"/>
                    <a:pt x="297" y="2"/>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14"/>
            <p:cNvSpPr/>
            <p:nvPr/>
          </p:nvSpPr>
          <p:spPr>
            <a:xfrm>
              <a:off x="4871968" y="4089463"/>
              <a:ext cx="10675" cy="10963"/>
            </a:xfrm>
            <a:custGeom>
              <a:rect b="b" l="l" r="r" t="t"/>
              <a:pathLst>
                <a:path extrusionOk="0" h="379" w="371">
                  <a:moveTo>
                    <a:pt x="184" y="0"/>
                  </a:moveTo>
                  <a:cubicBezTo>
                    <a:pt x="82" y="4"/>
                    <a:pt x="0" y="87"/>
                    <a:pt x="1" y="190"/>
                  </a:cubicBezTo>
                  <a:cubicBezTo>
                    <a:pt x="1" y="293"/>
                    <a:pt x="84" y="376"/>
                    <a:pt x="187" y="379"/>
                  </a:cubicBezTo>
                  <a:cubicBezTo>
                    <a:pt x="289" y="375"/>
                    <a:pt x="371" y="291"/>
                    <a:pt x="371" y="189"/>
                  </a:cubicBezTo>
                  <a:cubicBezTo>
                    <a:pt x="371" y="86"/>
                    <a:pt x="289" y="2"/>
                    <a:pt x="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14"/>
            <p:cNvSpPr/>
            <p:nvPr/>
          </p:nvSpPr>
          <p:spPr>
            <a:xfrm>
              <a:off x="4854330" y="4042692"/>
              <a:ext cx="10962" cy="10963"/>
            </a:xfrm>
            <a:custGeom>
              <a:rect b="b" l="l" r="r" t="t"/>
              <a:pathLst>
                <a:path extrusionOk="0" h="379" w="381">
                  <a:moveTo>
                    <a:pt x="190" y="0"/>
                  </a:moveTo>
                  <a:cubicBezTo>
                    <a:pt x="85" y="1"/>
                    <a:pt x="1" y="86"/>
                    <a:pt x="1" y="190"/>
                  </a:cubicBezTo>
                  <a:cubicBezTo>
                    <a:pt x="2" y="295"/>
                    <a:pt x="87" y="378"/>
                    <a:pt x="191" y="378"/>
                  </a:cubicBezTo>
                  <a:cubicBezTo>
                    <a:pt x="296" y="378"/>
                    <a:pt x="380" y="294"/>
                    <a:pt x="380" y="190"/>
                  </a:cubicBezTo>
                  <a:cubicBezTo>
                    <a:pt x="380" y="85"/>
                    <a:pt x="296"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14"/>
            <p:cNvSpPr/>
            <p:nvPr/>
          </p:nvSpPr>
          <p:spPr>
            <a:xfrm>
              <a:off x="4912710" y="4212192"/>
              <a:ext cx="10675" cy="10992"/>
            </a:xfrm>
            <a:custGeom>
              <a:rect b="b" l="l" r="r" t="t"/>
              <a:pathLst>
                <a:path extrusionOk="0" h="380" w="371">
                  <a:moveTo>
                    <a:pt x="184" y="1"/>
                  </a:moveTo>
                  <a:cubicBezTo>
                    <a:pt x="81" y="4"/>
                    <a:pt x="1" y="89"/>
                    <a:pt x="1" y="192"/>
                  </a:cubicBezTo>
                  <a:cubicBezTo>
                    <a:pt x="2" y="294"/>
                    <a:pt x="83" y="377"/>
                    <a:pt x="186" y="379"/>
                  </a:cubicBezTo>
                  <a:cubicBezTo>
                    <a:pt x="288" y="377"/>
                    <a:pt x="370" y="293"/>
                    <a:pt x="370" y="191"/>
                  </a:cubicBezTo>
                  <a:cubicBezTo>
                    <a:pt x="370" y="88"/>
                    <a:pt x="288" y="4"/>
                    <a:pt x="1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114"/>
          <p:cNvGrpSpPr/>
          <p:nvPr/>
        </p:nvGrpSpPr>
        <p:grpSpPr>
          <a:xfrm>
            <a:off x="2504790" y="3931620"/>
            <a:ext cx="270174" cy="373422"/>
            <a:chOff x="2423198" y="3550620"/>
            <a:chExt cx="270174" cy="373422"/>
          </a:xfrm>
        </p:grpSpPr>
        <p:sp>
          <p:nvSpPr>
            <p:cNvPr id="4750" name="Google Shape;4750;p114"/>
            <p:cNvSpPr/>
            <p:nvPr/>
          </p:nvSpPr>
          <p:spPr>
            <a:xfrm>
              <a:off x="2423198" y="3550620"/>
              <a:ext cx="270174" cy="373422"/>
            </a:xfrm>
            <a:custGeom>
              <a:rect b="b" l="l" r="r" t="t"/>
              <a:pathLst>
                <a:path extrusionOk="0" h="12910" w="9390">
                  <a:moveTo>
                    <a:pt x="4034" y="7399"/>
                  </a:moveTo>
                  <a:cubicBezTo>
                    <a:pt x="4143" y="7496"/>
                    <a:pt x="4271" y="7567"/>
                    <a:pt x="4410" y="7610"/>
                  </a:cubicBezTo>
                  <a:lnTo>
                    <a:pt x="1865" y="12021"/>
                  </a:lnTo>
                  <a:cubicBezTo>
                    <a:pt x="1913" y="11368"/>
                    <a:pt x="2108" y="10736"/>
                    <a:pt x="2436" y="10170"/>
                  </a:cubicBezTo>
                  <a:lnTo>
                    <a:pt x="4034" y="7399"/>
                  </a:lnTo>
                  <a:close/>
                  <a:moveTo>
                    <a:pt x="1863" y="378"/>
                  </a:moveTo>
                  <a:cubicBezTo>
                    <a:pt x="1921" y="378"/>
                    <a:pt x="1980" y="381"/>
                    <a:pt x="2039" y="389"/>
                  </a:cubicBezTo>
                  <a:cubicBezTo>
                    <a:pt x="2692" y="465"/>
                    <a:pt x="3216" y="995"/>
                    <a:pt x="3285" y="1649"/>
                  </a:cubicBezTo>
                  <a:cubicBezTo>
                    <a:pt x="3330" y="2040"/>
                    <a:pt x="3209" y="2430"/>
                    <a:pt x="2955" y="2729"/>
                  </a:cubicBezTo>
                  <a:cubicBezTo>
                    <a:pt x="2851" y="2855"/>
                    <a:pt x="2835" y="3032"/>
                    <a:pt x="2918" y="3173"/>
                  </a:cubicBezTo>
                  <a:lnTo>
                    <a:pt x="4518" y="5944"/>
                  </a:lnTo>
                  <a:cubicBezTo>
                    <a:pt x="4552" y="6002"/>
                    <a:pt x="4615" y="6039"/>
                    <a:pt x="4682" y="6039"/>
                  </a:cubicBezTo>
                  <a:cubicBezTo>
                    <a:pt x="4683" y="6039"/>
                    <a:pt x="4684" y="6039"/>
                    <a:pt x="4685" y="6039"/>
                  </a:cubicBezTo>
                  <a:cubicBezTo>
                    <a:pt x="4692" y="6039"/>
                    <a:pt x="4699" y="6039"/>
                    <a:pt x="4705" y="6037"/>
                  </a:cubicBezTo>
                  <a:cubicBezTo>
                    <a:pt x="5044" y="6043"/>
                    <a:pt x="5315" y="6319"/>
                    <a:pt x="5315" y="6656"/>
                  </a:cubicBezTo>
                  <a:cubicBezTo>
                    <a:pt x="5315" y="6769"/>
                    <a:pt x="5283" y="6878"/>
                    <a:pt x="5225" y="6974"/>
                  </a:cubicBezTo>
                  <a:cubicBezTo>
                    <a:pt x="5189" y="7032"/>
                    <a:pt x="5188" y="7106"/>
                    <a:pt x="5223" y="7166"/>
                  </a:cubicBezTo>
                  <a:lnTo>
                    <a:pt x="6955" y="10170"/>
                  </a:lnTo>
                  <a:cubicBezTo>
                    <a:pt x="7283" y="10736"/>
                    <a:pt x="7478" y="11368"/>
                    <a:pt x="7527" y="12021"/>
                  </a:cubicBezTo>
                  <a:lnTo>
                    <a:pt x="4843" y="7369"/>
                  </a:lnTo>
                  <a:cubicBezTo>
                    <a:pt x="4810" y="7312"/>
                    <a:pt x="4749" y="7275"/>
                    <a:pt x="4683" y="7274"/>
                  </a:cubicBezTo>
                  <a:cubicBezTo>
                    <a:pt x="4347" y="7266"/>
                    <a:pt x="4079" y="6993"/>
                    <a:pt x="4076" y="6656"/>
                  </a:cubicBezTo>
                  <a:cubicBezTo>
                    <a:pt x="4078" y="6553"/>
                    <a:pt x="4105" y="6451"/>
                    <a:pt x="4156" y="6361"/>
                  </a:cubicBezTo>
                  <a:cubicBezTo>
                    <a:pt x="4188" y="6302"/>
                    <a:pt x="4188" y="6232"/>
                    <a:pt x="4154" y="6174"/>
                  </a:cubicBezTo>
                  <a:lnTo>
                    <a:pt x="2551" y="3396"/>
                  </a:lnTo>
                  <a:cubicBezTo>
                    <a:pt x="2482" y="3274"/>
                    <a:pt x="2354" y="3199"/>
                    <a:pt x="2215" y="3199"/>
                  </a:cubicBezTo>
                  <a:cubicBezTo>
                    <a:pt x="2191" y="3199"/>
                    <a:pt x="2167" y="3201"/>
                    <a:pt x="2143" y="3206"/>
                  </a:cubicBezTo>
                  <a:cubicBezTo>
                    <a:pt x="2051" y="3224"/>
                    <a:pt x="1958" y="3233"/>
                    <a:pt x="1866" y="3233"/>
                  </a:cubicBezTo>
                  <a:cubicBezTo>
                    <a:pt x="1715" y="3233"/>
                    <a:pt x="1564" y="3209"/>
                    <a:pt x="1420" y="3161"/>
                  </a:cubicBezTo>
                  <a:cubicBezTo>
                    <a:pt x="905" y="2990"/>
                    <a:pt x="526" y="2537"/>
                    <a:pt x="453" y="2010"/>
                  </a:cubicBezTo>
                  <a:cubicBezTo>
                    <a:pt x="328" y="1138"/>
                    <a:pt x="1009" y="378"/>
                    <a:pt x="1863" y="378"/>
                  </a:cubicBezTo>
                  <a:close/>
                  <a:moveTo>
                    <a:pt x="7528" y="0"/>
                  </a:moveTo>
                  <a:cubicBezTo>
                    <a:pt x="7455" y="0"/>
                    <a:pt x="7382" y="4"/>
                    <a:pt x="7308" y="13"/>
                  </a:cubicBezTo>
                  <a:cubicBezTo>
                    <a:pt x="6481" y="109"/>
                    <a:pt x="5818" y="781"/>
                    <a:pt x="5730" y="1609"/>
                  </a:cubicBezTo>
                  <a:cubicBezTo>
                    <a:pt x="5675" y="2102"/>
                    <a:pt x="5826" y="2596"/>
                    <a:pt x="6147" y="2973"/>
                  </a:cubicBezTo>
                  <a:cubicBezTo>
                    <a:pt x="6148" y="2976"/>
                    <a:pt x="6147" y="2981"/>
                    <a:pt x="6145" y="2984"/>
                  </a:cubicBezTo>
                  <a:lnTo>
                    <a:pt x="5946" y="3327"/>
                  </a:lnTo>
                  <a:cubicBezTo>
                    <a:pt x="5894" y="3418"/>
                    <a:pt x="5925" y="3533"/>
                    <a:pt x="6016" y="3585"/>
                  </a:cubicBezTo>
                  <a:cubicBezTo>
                    <a:pt x="6046" y="3603"/>
                    <a:pt x="6078" y="3611"/>
                    <a:pt x="6111" y="3611"/>
                  </a:cubicBezTo>
                  <a:cubicBezTo>
                    <a:pt x="6176" y="3611"/>
                    <a:pt x="6239" y="3577"/>
                    <a:pt x="6274" y="3517"/>
                  </a:cubicBezTo>
                  <a:lnTo>
                    <a:pt x="6472" y="3173"/>
                  </a:lnTo>
                  <a:cubicBezTo>
                    <a:pt x="6555" y="3033"/>
                    <a:pt x="6541" y="2855"/>
                    <a:pt x="6436" y="2729"/>
                  </a:cubicBezTo>
                  <a:cubicBezTo>
                    <a:pt x="6181" y="2430"/>
                    <a:pt x="6061" y="2040"/>
                    <a:pt x="6105" y="1649"/>
                  </a:cubicBezTo>
                  <a:cubicBezTo>
                    <a:pt x="6174" y="995"/>
                    <a:pt x="6698" y="465"/>
                    <a:pt x="7351" y="389"/>
                  </a:cubicBezTo>
                  <a:cubicBezTo>
                    <a:pt x="7411" y="381"/>
                    <a:pt x="7470" y="378"/>
                    <a:pt x="7528" y="378"/>
                  </a:cubicBezTo>
                  <a:cubicBezTo>
                    <a:pt x="8382" y="378"/>
                    <a:pt x="9064" y="1138"/>
                    <a:pt x="8939" y="2011"/>
                  </a:cubicBezTo>
                  <a:cubicBezTo>
                    <a:pt x="8866" y="2538"/>
                    <a:pt x="8487" y="2990"/>
                    <a:pt x="7971" y="3161"/>
                  </a:cubicBezTo>
                  <a:cubicBezTo>
                    <a:pt x="7826" y="3209"/>
                    <a:pt x="7675" y="3234"/>
                    <a:pt x="7523" y="3234"/>
                  </a:cubicBezTo>
                  <a:cubicBezTo>
                    <a:pt x="7431" y="3234"/>
                    <a:pt x="7339" y="3225"/>
                    <a:pt x="7249" y="3207"/>
                  </a:cubicBezTo>
                  <a:cubicBezTo>
                    <a:pt x="7225" y="3202"/>
                    <a:pt x="7201" y="3200"/>
                    <a:pt x="7177" y="3200"/>
                  </a:cubicBezTo>
                  <a:cubicBezTo>
                    <a:pt x="7040" y="3200"/>
                    <a:pt x="6910" y="3273"/>
                    <a:pt x="6841" y="3396"/>
                  </a:cubicBezTo>
                  <a:lnTo>
                    <a:pt x="5378" y="5930"/>
                  </a:lnTo>
                  <a:cubicBezTo>
                    <a:pt x="5272" y="5831"/>
                    <a:pt x="5146" y="5756"/>
                    <a:pt x="5009" y="5710"/>
                  </a:cubicBezTo>
                  <a:lnTo>
                    <a:pt x="5870" y="4217"/>
                  </a:lnTo>
                  <a:cubicBezTo>
                    <a:pt x="5925" y="4126"/>
                    <a:pt x="5895" y="4008"/>
                    <a:pt x="5803" y="3955"/>
                  </a:cubicBezTo>
                  <a:cubicBezTo>
                    <a:pt x="5773" y="3937"/>
                    <a:pt x="5741" y="3929"/>
                    <a:pt x="5709" y="3929"/>
                  </a:cubicBezTo>
                  <a:cubicBezTo>
                    <a:pt x="5642" y="3929"/>
                    <a:pt x="5577" y="3965"/>
                    <a:pt x="5542" y="4028"/>
                  </a:cubicBezTo>
                  <a:lnTo>
                    <a:pt x="4695" y="5496"/>
                  </a:lnTo>
                  <a:lnTo>
                    <a:pt x="3246" y="2984"/>
                  </a:lnTo>
                  <a:cubicBezTo>
                    <a:pt x="3245" y="2981"/>
                    <a:pt x="3244" y="2977"/>
                    <a:pt x="3242" y="2974"/>
                  </a:cubicBezTo>
                  <a:cubicBezTo>
                    <a:pt x="3565" y="2597"/>
                    <a:pt x="3717" y="2103"/>
                    <a:pt x="3662" y="1610"/>
                  </a:cubicBezTo>
                  <a:cubicBezTo>
                    <a:pt x="3573" y="781"/>
                    <a:pt x="2909" y="111"/>
                    <a:pt x="2083" y="13"/>
                  </a:cubicBezTo>
                  <a:cubicBezTo>
                    <a:pt x="2010" y="4"/>
                    <a:pt x="1937" y="0"/>
                    <a:pt x="1864" y="0"/>
                  </a:cubicBezTo>
                  <a:cubicBezTo>
                    <a:pt x="1382" y="0"/>
                    <a:pt x="917" y="194"/>
                    <a:pt x="576" y="543"/>
                  </a:cubicBezTo>
                  <a:cubicBezTo>
                    <a:pt x="181" y="946"/>
                    <a:pt x="0" y="1499"/>
                    <a:pt x="78" y="2062"/>
                  </a:cubicBezTo>
                  <a:cubicBezTo>
                    <a:pt x="170" y="2731"/>
                    <a:pt x="650" y="3303"/>
                    <a:pt x="1301" y="3520"/>
                  </a:cubicBezTo>
                  <a:cubicBezTo>
                    <a:pt x="1483" y="3582"/>
                    <a:pt x="1673" y="3613"/>
                    <a:pt x="1864" y="3613"/>
                  </a:cubicBezTo>
                  <a:cubicBezTo>
                    <a:pt x="1981" y="3613"/>
                    <a:pt x="2099" y="3601"/>
                    <a:pt x="2214" y="3578"/>
                  </a:cubicBezTo>
                  <a:cubicBezTo>
                    <a:pt x="2218" y="3579"/>
                    <a:pt x="2221" y="3582"/>
                    <a:pt x="2222" y="3585"/>
                  </a:cubicBezTo>
                  <a:lnTo>
                    <a:pt x="3776" y="6278"/>
                  </a:lnTo>
                  <a:cubicBezTo>
                    <a:pt x="3725" y="6397"/>
                    <a:pt x="3698" y="6526"/>
                    <a:pt x="3698" y="6657"/>
                  </a:cubicBezTo>
                  <a:cubicBezTo>
                    <a:pt x="3698" y="6799"/>
                    <a:pt x="3729" y="6940"/>
                    <a:pt x="3789" y="7069"/>
                  </a:cubicBezTo>
                  <a:lnTo>
                    <a:pt x="2108" y="9981"/>
                  </a:lnTo>
                  <a:cubicBezTo>
                    <a:pt x="1625" y="10814"/>
                    <a:pt x="1410" y="11776"/>
                    <a:pt x="1491" y="12735"/>
                  </a:cubicBezTo>
                  <a:cubicBezTo>
                    <a:pt x="1497" y="12818"/>
                    <a:pt x="1557" y="12887"/>
                    <a:pt x="1639" y="12904"/>
                  </a:cubicBezTo>
                  <a:cubicBezTo>
                    <a:pt x="1652" y="12908"/>
                    <a:pt x="1666" y="12909"/>
                    <a:pt x="1679" y="12909"/>
                  </a:cubicBezTo>
                  <a:cubicBezTo>
                    <a:pt x="1747" y="12909"/>
                    <a:pt x="1810" y="12873"/>
                    <a:pt x="1844" y="12815"/>
                  </a:cubicBezTo>
                  <a:lnTo>
                    <a:pt x="4695" y="7871"/>
                  </a:lnTo>
                  <a:lnTo>
                    <a:pt x="7548" y="12815"/>
                  </a:lnTo>
                  <a:cubicBezTo>
                    <a:pt x="7581" y="12873"/>
                    <a:pt x="7644" y="12910"/>
                    <a:pt x="7711" y="12910"/>
                  </a:cubicBezTo>
                  <a:cubicBezTo>
                    <a:pt x="7725" y="12910"/>
                    <a:pt x="7739" y="12908"/>
                    <a:pt x="7753" y="12904"/>
                  </a:cubicBezTo>
                  <a:cubicBezTo>
                    <a:pt x="7834" y="12887"/>
                    <a:pt x="7893" y="12818"/>
                    <a:pt x="7900" y="12735"/>
                  </a:cubicBezTo>
                  <a:cubicBezTo>
                    <a:pt x="7980" y="11776"/>
                    <a:pt x="7765" y="10814"/>
                    <a:pt x="7282" y="9981"/>
                  </a:cubicBezTo>
                  <a:lnTo>
                    <a:pt x="5602" y="7067"/>
                  </a:lnTo>
                  <a:cubicBezTo>
                    <a:pt x="5718" y="6816"/>
                    <a:pt x="5723" y="6528"/>
                    <a:pt x="5616" y="6274"/>
                  </a:cubicBezTo>
                  <a:lnTo>
                    <a:pt x="7167" y="3584"/>
                  </a:lnTo>
                  <a:cubicBezTo>
                    <a:pt x="7171" y="3580"/>
                    <a:pt x="7175" y="3578"/>
                    <a:pt x="7174" y="3576"/>
                  </a:cubicBezTo>
                  <a:lnTo>
                    <a:pt x="7174" y="3576"/>
                  </a:lnTo>
                  <a:cubicBezTo>
                    <a:pt x="7290" y="3600"/>
                    <a:pt x="7408" y="3612"/>
                    <a:pt x="7525" y="3612"/>
                  </a:cubicBezTo>
                  <a:cubicBezTo>
                    <a:pt x="7716" y="3612"/>
                    <a:pt x="7907" y="3581"/>
                    <a:pt x="8089" y="3519"/>
                  </a:cubicBezTo>
                  <a:cubicBezTo>
                    <a:pt x="8740" y="3303"/>
                    <a:pt x="9220" y="2731"/>
                    <a:pt x="9313" y="2062"/>
                  </a:cubicBezTo>
                  <a:cubicBezTo>
                    <a:pt x="9390" y="1498"/>
                    <a:pt x="9209" y="946"/>
                    <a:pt x="8814" y="543"/>
                  </a:cubicBezTo>
                  <a:lnTo>
                    <a:pt x="8815" y="543"/>
                  </a:lnTo>
                  <a:cubicBezTo>
                    <a:pt x="8474" y="193"/>
                    <a:pt x="8009" y="0"/>
                    <a:pt x="7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14"/>
            <p:cNvSpPr/>
            <p:nvPr/>
          </p:nvSpPr>
          <p:spPr>
            <a:xfrm>
              <a:off x="2608752" y="3573991"/>
              <a:ext cx="59674" cy="57734"/>
            </a:xfrm>
            <a:custGeom>
              <a:rect b="b" l="l" r="r" t="t"/>
              <a:pathLst>
                <a:path extrusionOk="0" h="1996" w="2074">
                  <a:moveTo>
                    <a:pt x="1076" y="378"/>
                  </a:moveTo>
                  <a:cubicBezTo>
                    <a:pt x="1237" y="378"/>
                    <a:pt x="1396" y="441"/>
                    <a:pt x="1514" y="560"/>
                  </a:cubicBezTo>
                  <a:cubicBezTo>
                    <a:pt x="1691" y="738"/>
                    <a:pt x="1744" y="1004"/>
                    <a:pt x="1648" y="1235"/>
                  </a:cubicBezTo>
                  <a:cubicBezTo>
                    <a:pt x="1552" y="1467"/>
                    <a:pt x="1326" y="1617"/>
                    <a:pt x="1076" y="1618"/>
                  </a:cubicBezTo>
                  <a:cubicBezTo>
                    <a:pt x="735" y="1617"/>
                    <a:pt x="457" y="1340"/>
                    <a:pt x="457" y="998"/>
                  </a:cubicBezTo>
                  <a:cubicBezTo>
                    <a:pt x="457" y="748"/>
                    <a:pt x="608" y="521"/>
                    <a:pt x="839" y="425"/>
                  </a:cubicBezTo>
                  <a:cubicBezTo>
                    <a:pt x="915" y="394"/>
                    <a:pt x="996" y="378"/>
                    <a:pt x="1076" y="378"/>
                  </a:cubicBezTo>
                  <a:close/>
                  <a:moveTo>
                    <a:pt x="1076" y="1"/>
                  </a:moveTo>
                  <a:cubicBezTo>
                    <a:pt x="817" y="1"/>
                    <a:pt x="562" y="102"/>
                    <a:pt x="371" y="293"/>
                  </a:cubicBezTo>
                  <a:cubicBezTo>
                    <a:pt x="85" y="578"/>
                    <a:pt x="0" y="1007"/>
                    <a:pt x="155" y="1380"/>
                  </a:cubicBezTo>
                  <a:cubicBezTo>
                    <a:pt x="309" y="1753"/>
                    <a:pt x="673" y="1995"/>
                    <a:pt x="1076" y="1995"/>
                  </a:cubicBezTo>
                  <a:cubicBezTo>
                    <a:pt x="1627" y="1995"/>
                    <a:pt x="2073" y="1548"/>
                    <a:pt x="2074" y="998"/>
                  </a:cubicBezTo>
                  <a:cubicBezTo>
                    <a:pt x="2074" y="594"/>
                    <a:pt x="1830" y="231"/>
                    <a:pt x="1457" y="77"/>
                  </a:cubicBezTo>
                  <a:cubicBezTo>
                    <a:pt x="1334" y="26"/>
                    <a:pt x="1205"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14"/>
            <p:cNvSpPr/>
            <p:nvPr/>
          </p:nvSpPr>
          <p:spPr>
            <a:xfrm>
              <a:off x="2445612" y="3573991"/>
              <a:ext cx="62321" cy="57676"/>
            </a:xfrm>
            <a:custGeom>
              <a:rect b="b" l="l" r="r" t="t"/>
              <a:pathLst>
                <a:path extrusionOk="0" h="1994" w="2166">
                  <a:moveTo>
                    <a:pt x="1089" y="0"/>
                  </a:moveTo>
                  <a:cubicBezTo>
                    <a:pt x="737" y="0"/>
                    <a:pt x="403" y="187"/>
                    <a:pt x="223" y="504"/>
                  </a:cubicBezTo>
                  <a:cubicBezTo>
                    <a:pt x="0" y="893"/>
                    <a:pt x="66" y="1384"/>
                    <a:pt x="384" y="1702"/>
                  </a:cubicBezTo>
                  <a:cubicBezTo>
                    <a:pt x="576" y="1894"/>
                    <a:pt x="831" y="1994"/>
                    <a:pt x="1089" y="1994"/>
                  </a:cubicBezTo>
                  <a:cubicBezTo>
                    <a:pt x="1258" y="1994"/>
                    <a:pt x="1428" y="1951"/>
                    <a:pt x="1582" y="1863"/>
                  </a:cubicBezTo>
                  <a:cubicBezTo>
                    <a:pt x="1973" y="1640"/>
                    <a:pt x="2166" y="1184"/>
                    <a:pt x="2053" y="749"/>
                  </a:cubicBezTo>
                  <a:cubicBezTo>
                    <a:pt x="2032" y="664"/>
                    <a:pt x="1954" y="607"/>
                    <a:pt x="1870" y="607"/>
                  </a:cubicBezTo>
                  <a:cubicBezTo>
                    <a:pt x="1855" y="607"/>
                    <a:pt x="1839" y="609"/>
                    <a:pt x="1824" y="613"/>
                  </a:cubicBezTo>
                  <a:cubicBezTo>
                    <a:pt x="1722" y="639"/>
                    <a:pt x="1662" y="742"/>
                    <a:pt x="1687" y="844"/>
                  </a:cubicBezTo>
                  <a:cubicBezTo>
                    <a:pt x="1756" y="1114"/>
                    <a:pt x="1636" y="1396"/>
                    <a:pt x="1395" y="1534"/>
                  </a:cubicBezTo>
                  <a:cubicBezTo>
                    <a:pt x="1299" y="1589"/>
                    <a:pt x="1194" y="1615"/>
                    <a:pt x="1089" y="1615"/>
                  </a:cubicBezTo>
                  <a:cubicBezTo>
                    <a:pt x="929" y="1615"/>
                    <a:pt x="770" y="1553"/>
                    <a:pt x="651" y="1434"/>
                  </a:cubicBezTo>
                  <a:cubicBezTo>
                    <a:pt x="455" y="1237"/>
                    <a:pt x="414" y="933"/>
                    <a:pt x="552" y="690"/>
                  </a:cubicBezTo>
                  <a:cubicBezTo>
                    <a:pt x="664" y="494"/>
                    <a:pt x="871" y="379"/>
                    <a:pt x="1089" y="379"/>
                  </a:cubicBezTo>
                  <a:cubicBezTo>
                    <a:pt x="1140" y="379"/>
                    <a:pt x="1191" y="385"/>
                    <a:pt x="1242" y="398"/>
                  </a:cubicBezTo>
                  <a:cubicBezTo>
                    <a:pt x="1258" y="402"/>
                    <a:pt x="1275" y="404"/>
                    <a:pt x="1290" y="404"/>
                  </a:cubicBezTo>
                  <a:cubicBezTo>
                    <a:pt x="1374" y="404"/>
                    <a:pt x="1451" y="348"/>
                    <a:pt x="1473" y="262"/>
                  </a:cubicBezTo>
                  <a:cubicBezTo>
                    <a:pt x="1498" y="161"/>
                    <a:pt x="1438" y="58"/>
                    <a:pt x="1336" y="32"/>
                  </a:cubicBezTo>
                  <a:cubicBezTo>
                    <a:pt x="1254" y="11"/>
                    <a:pt x="1171"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14"/>
            <p:cNvSpPr/>
            <p:nvPr/>
          </p:nvSpPr>
          <p:spPr>
            <a:xfrm>
              <a:off x="2552818" y="3737678"/>
              <a:ext cx="11020" cy="11020"/>
            </a:xfrm>
            <a:custGeom>
              <a:rect b="b" l="l" r="r" t="t"/>
              <a:pathLst>
                <a:path extrusionOk="0" h="381" w="383">
                  <a:moveTo>
                    <a:pt x="190" y="1"/>
                  </a:moveTo>
                  <a:cubicBezTo>
                    <a:pt x="85" y="1"/>
                    <a:pt x="1" y="87"/>
                    <a:pt x="2" y="191"/>
                  </a:cubicBezTo>
                  <a:cubicBezTo>
                    <a:pt x="2" y="296"/>
                    <a:pt x="87" y="380"/>
                    <a:pt x="191" y="380"/>
                  </a:cubicBezTo>
                  <a:cubicBezTo>
                    <a:pt x="296" y="380"/>
                    <a:pt x="381" y="296"/>
                    <a:pt x="381" y="191"/>
                  </a:cubicBezTo>
                  <a:cubicBezTo>
                    <a:pt x="382" y="87"/>
                    <a:pt x="297"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14"/>
          <p:cNvGrpSpPr/>
          <p:nvPr/>
        </p:nvGrpSpPr>
        <p:grpSpPr>
          <a:xfrm>
            <a:off x="3610772" y="3279458"/>
            <a:ext cx="341242" cy="373335"/>
            <a:chOff x="3538334" y="3333630"/>
            <a:chExt cx="341242" cy="373335"/>
          </a:xfrm>
        </p:grpSpPr>
        <p:sp>
          <p:nvSpPr>
            <p:cNvPr id="4755" name="Google Shape;4755;p114"/>
            <p:cNvSpPr/>
            <p:nvPr/>
          </p:nvSpPr>
          <p:spPr>
            <a:xfrm>
              <a:off x="3538334" y="3333630"/>
              <a:ext cx="341242" cy="373335"/>
            </a:xfrm>
            <a:custGeom>
              <a:rect b="b" l="l" r="r" t="t"/>
              <a:pathLst>
                <a:path extrusionOk="0" h="12907" w="11860">
                  <a:moveTo>
                    <a:pt x="5931" y="377"/>
                  </a:moveTo>
                  <a:cubicBezTo>
                    <a:pt x="6327" y="377"/>
                    <a:pt x="6654" y="766"/>
                    <a:pt x="6860" y="1091"/>
                  </a:cubicBezTo>
                  <a:cubicBezTo>
                    <a:pt x="7156" y="1563"/>
                    <a:pt x="7411" y="2237"/>
                    <a:pt x="7602" y="3045"/>
                  </a:cubicBezTo>
                  <a:cubicBezTo>
                    <a:pt x="7032" y="3238"/>
                    <a:pt x="6473" y="3466"/>
                    <a:pt x="5931" y="3728"/>
                  </a:cubicBezTo>
                  <a:cubicBezTo>
                    <a:pt x="5387" y="3466"/>
                    <a:pt x="4829" y="3238"/>
                    <a:pt x="4258" y="3045"/>
                  </a:cubicBezTo>
                  <a:cubicBezTo>
                    <a:pt x="4333" y="2721"/>
                    <a:pt x="4426" y="2401"/>
                    <a:pt x="4536" y="2086"/>
                  </a:cubicBezTo>
                  <a:cubicBezTo>
                    <a:pt x="4923" y="1001"/>
                    <a:pt x="5430" y="377"/>
                    <a:pt x="5931" y="377"/>
                  </a:cubicBezTo>
                  <a:close/>
                  <a:moveTo>
                    <a:pt x="4177" y="3417"/>
                  </a:moveTo>
                  <a:cubicBezTo>
                    <a:pt x="4626" y="3570"/>
                    <a:pt x="5066" y="3746"/>
                    <a:pt x="5497" y="3943"/>
                  </a:cubicBezTo>
                  <a:cubicBezTo>
                    <a:pt x="5240" y="4075"/>
                    <a:pt x="4982" y="4215"/>
                    <a:pt x="4724" y="4364"/>
                  </a:cubicBezTo>
                  <a:cubicBezTo>
                    <a:pt x="4467" y="4513"/>
                    <a:pt x="4217" y="4667"/>
                    <a:pt x="3973" y="4823"/>
                  </a:cubicBezTo>
                  <a:cubicBezTo>
                    <a:pt x="4017" y="4351"/>
                    <a:pt x="4085" y="3882"/>
                    <a:pt x="4177" y="3417"/>
                  </a:cubicBezTo>
                  <a:close/>
                  <a:moveTo>
                    <a:pt x="1882" y="2965"/>
                  </a:moveTo>
                  <a:cubicBezTo>
                    <a:pt x="2166" y="2965"/>
                    <a:pt x="2488" y="2998"/>
                    <a:pt x="2845" y="3064"/>
                  </a:cubicBezTo>
                  <a:cubicBezTo>
                    <a:pt x="3172" y="3124"/>
                    <a:pt x="3496" y="3205"/>
                    <a:pt x="3815" y="3302"/>
                  </a:cubicBezTo>
                  <a:cubicBezTo>
                    <a:pt x="3697" y="3892"/>
                    <a:pt x="3614" y="4490"/>
                    <a:pt x="3570" y="5091"/>
                  </a:cubicBezTo>
                  <a:cubicBezTo>
                    <a:pt x="3072" y="5430"/>
                    <a:pt x="2595" y="5801"/>
                    <a:pt x="2143" y="6198"/>
                  </a:cubicBezTo>
                  <a:cubicBezTo>
                    <a:pt x="1899" y="5970"/>
                    <a:pt x="1668" y="5730"/>
                    <a:pt x="1451" y="5477"/>
                  </a:cubicBezTo>
                  <a:cubicBezTo>
                    <a:pt x="703" y="4600"/>
                    <a:pt x="417" y="3849"/>
                    <a:pt x="668" y="3416"/>
                  </a:cubicBezTo>
                  <a:cubicBezTo>
                    <a:pt x="840" y="3119"/>
                    <a:pt x="1266" y="2965"/>
                    <a:pt x="1882" y="2965"/>
                  </a:cubicBezTo>
                  <a:close/>
                  <a:moveTo>
                    <a:pt x="9978" y="2965"/>
                  </a:moveTo>
                  <a:cubicBezTo>
                    <a:pt x="10593" y="2965"/>
                    <a:pt x="11020" y="3119"/>
                    <a:pt x="11192" y="3416"/>
                  </a:cubicBezTo>
                  <a:cubicBezTo>
                    <a:pt x="11442" y="3849"/>
                    <a:pt x="11157" y="4600"/>
                    <a:pt x="10408" y="5477"/>
                  </a:cubicBezTo>
                  <a:cubicBezTo>
                    <a:pt x="10192" y="5730"/>
                    <a:pt x="9960" y="5970"/>
                    <a:pt x="9718" y="6198"/>
                  </a:cubicBezTo>
                  <a:cubicBezTo>
                    <a:pt x="9264" y="5799"/>
                    <a:pt x="8788" y="5430"/>
                    <a:pt x="8289" y="5090"/>
                  </a:cubicBezTo>
                  <a:cubicBezTo>
                    <a:pt x="8260" y="4712"/>
                    <a:pt x="8219" y="4339"/>
                    <a:pt x="8164" y="3978"/>
                  </a:cubicBezTo>
                  <a:cubicBezTo>
                    <a:pt x="8150" y="3885"/>
                    <a:pt x="8069" y="3817"/>
                    <a:pt x="7977" y="3817"/>
                  </a:cubicBezTo>
                  <a:cubicBezTo>
                    <a:pt x="7968" y="3817"/>
                    <a:pt x="7959" y="3818"/>
                    <a:pt x="7949" y="3819"/>
                  </a:cubicBezTo>
                  <a:cubicBezTo>
                    <a:pt x="7846" y="3835"/>
                    <a:pt x="7775" y="3932"/>
                    <a:pt x="7791" y="4035"/>
                  </a:cubicBezTo>
                  <a:cubicBezTo>
                    <a:pt x="7829" y="4293"/>
                    <a:pt x="7861" y="4555"/>
                    <a:pt x="7887" y="4822"/>
                  </a:cubicBezTo>
                  <a:cubicBezTo>
                    <a:pt x="7644" y="4666"/>
                    <a:pt x="7393" y="4513"/>
                    <a:pt x="7136" y="4364"/>
                  </a:cubicBezTo>
                  <a:cubicBezTo>
                    <a:pt x="6878" y="4215"/>
                    <a:pt x="6621" y="4075"/>
                    <a:pt x="6363" y="3943"/>
                  </a:cubicBezTo>
                  <a:cubicBezTo>
                    <a:pt x="7302" y="3516"/>
                    <a:pt x="8212" y="3212"/>
                    <a:pt x="9015" y="3063"/>
                  </a:cubicBezTo>
                  <a:cubicBezTo>
                    <a:pt x="9371" y="2998"/>
                    <a:pt x="9694" y="2965"/>
                    <a:pt x="9978" y="2965"/>
                  </a:cubicBezTo>
                  <a:close/>
                  <a:moveTo>
                    <a:pt x="3540" y="5573"/>
                  </a:moveTo>
                  <a:lnTo>
                    <a:pt x="3540" y="5573"/>
                  </a:lnTo>
                  <a:cubicBezTo>
                    <a:pt x="3526" y="5863"/>
                    <a:pt x="3518" y="6157"/>
                    <a:pt x="3518" y="6454"/>
                  </a:cubicBezTo>
                  <a:cubicBezTo>
                    <a:pt x="3518" y="6750"/>
                    <a:pt x="3526" y="7044"/>
                    <a:pt x="3540" y="7334"/>
                  </a:cubicBezTo>
                  <a:cubicBezTo>
                    <a:pt x="3153" y="7059"/>
                    <a:pt x="2781" y="6766"/>
                    <a:pt x="2424" y="6454"/>
                  </a:cubicBezTo>
                  <a:cubicBezTo>
                    <a:pt x="2780" y="6141"/>
                    <a:pt x="3153" y="5848"/>
                    <a:pt x="3540" y="5573"/>
                  </a:cubicBezTo>
                  <a:close/>
                  <a:moveTo>
                    <a:pt x="8320" y="5573"/>
                  </a:moveTo>
                  <a:cubicBezTo>
                    <a:pt x="8707" y="5848"/>
                    <a:pt x="9080" y="6141"/>
                    <a:pt x="9436" y="6454"/>
                  </a:cubicBezTo>
                  <a:cubicBezTo>
                    <a:pt x="9080" y="6766"/>
                    <a:pt x="8707" y="7059"/>
                    <a:pt x="8321" y="7334"/>
                  </a:cubicBezTo>
                  <a:cubicBezTo>
                    <a:pt x="8335" y="7045"/>
                    <a:pt x="8342" y="6751"/>
                    <a:pt x="8342" y="6454"/>
                  </a:cubicBezTo>
                  <a:cubicBezTo>
                    <a:pt x="8343" y="6156"/>
                    <a:pt x="8335" y="5862"/>
                    <a:pt x="8320" y="5573"/>
                  </a:cubicBezTo>
                  <a:close/>
                  <a:moveTo>
                    <a:pt x="5930" y="4148"/>
                  </a:moveTo>
                  <a:cubicBezTo>
                    <a:pt x="6267" y="4315"/>
                    <a:pt x="6607" y="4497"/>
                    <a:pt x="6947" y="4692"/>
                  </a:cubicBezTo>
                  <a:cubicBezTo>
                    <a:pt x="7285" y="4888"/>
                    <a:pt x="7612" y="5091"/>
                    <a:pt x="7925" y="5301"/>
                  </a:cubicBezTo>
                  <a:cubicBezTo>
                    <a:pt x="7950" y="5678"/>
                    <a:pt x="7964" y="6062"/>
                    <a:pt x="7964" y="6454"/>
                  </a:cubicBezTo>
                  <a:cubicBezTo>
                    <a:pt x="7964" y="6845"/>
                    <a:pt x="7950" y="7230"/>
                    <a:pt x="7926" y="7606"/>
                  </a:cubicBezTo>
                  <a:cubicBezTo>
                    <a:pt x="7613" y="7816"/>
                    <a:pt x="7285" y="8020"/>
                    <a:pt x="6947" y="8215"/>
                  </a:cubicBezTo>
                  <a:cubicBezTo>
                    <a:pt x="6608" y="8411"/>
                    <a:pt x="6268" y="8593"/>
                    <a:pt x="5930" y="8759"/>
                  </a:cubicBezTo>
                  <a:cubicBezTo>
                    <a:pt x="5591" y="8593"/>
                    <a:pt x="5251" y="8411"/>
                    <a:pt x="4913" y="8215"/>
                  </a:cubicBezTo>
                  <a:cubicBezTo>
                    <a:pt x="4574" y="8020"/>
                    <a:pt x="4247" y="7815"/>
                    <a:pt x="3934" y="7606"/>
                  </a:cubicBezTo>
                  <a:cubicBezTo>
                    <a:pt x="3909" y="7229"/>
                    <a:pt x="3896" y="6844"/>
                    <a:pt x="3896" y="6454"/>
                  </a:cubicBezTo>
                  <a:cubicBezTo>
                    <a:pt x="3896" y="6063"/>
                    <a:pt x="3909" y="5677"/>
                    <a:pt x="3933" y="5301"/>
                  </a:cubicBezTo>
                  <a:cubicBezTo>
                    <a:pt x="4246" y="5091"/>
                    <a:pt x="4573" y="4888"/>
                    <a:pt x="4913" y="4692"/>
                  </a:cubicBezTo>
                  <a:cubicBezTo>
                    <a:pt x="5251" y="4497"/>
                    <a:pt x="5591" y="4315"/>
                    <a:pt x="5930" y="4148"/>
                  </a:cubicBezTo>
                  <a:close/>
                  <a:moveTo>
                    <a:pt x="7888" y="8084"/>
                  </a:moveTo>
                  <a:lnTo>
                    <a:pt x="7888" y="8084"/>
                  </a:lnTo>
                  <a:cubicBezTo>
                    <a:pt x="7842" y="8556"/>
                    <a:pt x="7775" y="9025"/>
                    <a:pt x="7682" y="9490"/>
                  </a:cubicBezTo>
                  <a:cubicBezTo>
                    <a:pt x="7233" y="9337"/>
                    <a:pt x="6793" y="9162"/>
                    <a:pt x="6363" y="8964"/>
                  </a:cubicBezTo>
                  <a:cubicBezTo>
                    <a:pt x="6620" y="8832"/>
                    <a:pt x="6877" y="8692"/>
                    <a:pt x="7135" y="8543"/>
                  </a:cubicBezTo>
                  <a:cubicBezTo>
                    <a:pt x="7393" y="8394"/>
                    <a:pt x="7644" y="8242"/>
                    <a:pt x="7888" y="8084"/>
                  </a:cubicBezTo>
                  <a:close/>
                  <a:moveTo>
                    <a:pt x="2143" y="6710"/>
                  </a:moveTo>
                  <a:cubicBezTo>
                    <a:pt x="2595" y="7108"/>
                    <a:pt x="3073" y="7477"/>
                    <a:pt x="3570" y="7817"/>
                  </a:cubicBezTo>
                  <a:cubicBezTo>
                    <a:pt x="3598" y="8170"/>
                    <a:pt x="3636" y="8516"/>
                    <a:pt x="3685" y="8854"/>
                  </a:cubicBezTo>
                  <a:cubicBezTo>
                    <a:pt x="3698" y="8947"/>
                    <a:pt x="3777" y="9016"/>
                    <a:pt x="3871" y="9016"/>
                  </a:cubicBezTo>
                  <a:cubicBezTo>
                    <a:pt x="3881" y="9016"/>
                    <a:pt x="3890" y="9015"/>
                    <a:pt x="3899" y="9014"/>
                  </a:cubicBezTo>
                  <a:cubicBezTo>
                    <a:pt x="4003" y="8998"/>
                    <a:pt x="4074" y="8902"/>
                    <a:pt x="4059" y="8800"/>
                  </a:cubicBezTo>
                  <a:cubicBezTo>
                    <a:pt x="4026" y="8565"/>
                    <a:pt x="3997" y="8327"/>
                    <a:pt x="3974" y="8085"/>
                  </a:cubicBezTo>
                  <a:lnTo>
                    <a:pt x="3974" y="8085"/>
                  </a:lnTo>
                  <a:cubicBezTo>
                    <a:pt x="4217" y="8242"/>
                    <a:pt x="4467" y="8394"/>
                    <a:pt x="4724" y="8543"/>
                  </a:cubicBezTo>
                  <a:cubicBezTo>
                    <a:pt x="4981" y="8692"/>
                    <a:pt x="5239" y="8832"/>
                    <a:pt x="5497" y="8964"/>
                  </a:cubicBezTo>
                  <a:cubicBezTo>
                    <a:pt x="4558" y="9391"/>
                    <a:pt x="3650" y="9696"/>
                    <a:pt x="2845" y="9845"/>
                  </a:cubicBezTo>
                  <a:cubicBezTo>
                    <a:pt x="2489" y="9910"/>
                    <a:pt x="2166" y="9942"/>
                    <a:pt x="1883" y="9942"/>
                  </a:cubicBezTo>
                  <a:cubicBezTo>
                    <a:pt x="1266" y="9942"/>
                    <a:pt x="840" y="9789"/>
                    <a:pt x="668" y="9492"/>
                  </a:cubicBezTo>
                  <a:cubicBezTo>
                    <a:pt x="417" y="9058"/>
                    <a:pt x="703" y="8307"/>
                    <a:pt x="1451" y="7430"/>
                  </a:cubicBezTo>
                  <a:cubicBezTo>
                    <a:pt x="1668" y="7177"/>
                    <a:pt x="1899" y="6937"/>
                    <a:pt x="2143" y="6710"/>
                  </a:cubicBezTo>
                  <a:close/>
                  <a:moveTo>
                    <a:pt x="9718" y="6710"/>
                  </a:moveTo>
                  <a:cubicBezTo>
                    <a:pt x="9961" y="6937"/>
                    <a:pt x="10192" y="7177"/>
                    <a:pt x="10409" y="7430"/>
                  </a:cubicBezTo>
                  <a:cubicBezTo>
                    <a:pt x="11157" y="8307"/>
                    <a:pt x="11443" y="9058"/>
                    <a:pt x="11192" y="9492"/>
                  </a:cubicBezTo>
                  <a:cubicBezTo>
                    <a:pt x="11021" y="9789"/>
                    <a:pt x="10594" y="9942"/>
                    <a:pt x="9977" y="9942"/>
                  </a:cubicBezTo>
                  <a:cubicBezTo>
                    <a:pt x="9694" y="9942"/>
                    <a:pt x="9371" y="9910"/>
                    <a:pt x="9015" y="9845"/>
                  </a:cubicBezTo>
                  <a:cubicBezTo>
                    <a:pt x="8688" y="9783"/>
                    <a:pt x="8364" y="9703"/>
                    <a:pt x="8045" y="9606"/>
                  </a:cubicBezTo>
                  <a:cubicBezTo>
                    <a:pt x="8163" y="9015"/>
                    <a:pt x="8246" y="8417"/>
                    <a:pt x="8290" y="7816"/>
                  </a:cubicBezTo>
                  <a:cubicBezTo>
                    <a:pt x="8789" y="7477"/>
                    <a:pt x="9265" y="7108"/>
                    <a:pt x="9718" y="6710"/>
                  </a:cubicBezTo>
                  <a:close/>
                  <a:moveTo>
                    <a:pt x="5930" y="9179"/>
                  </a:moveTo>
                  <a:cubicBezTo>
                    <a:pt x="6472" y="9441"/>
                    <a:pt x="7032" y="9669"/>
                    <a:pt x="7602" y="9862"/>
                  </a:cubicBezTo>
                  <a:cubicBezTo>
                    <a:pt x="7527" y="10186"/>
                    <a:pt x="7434" y="10506"/>
                    <a:pt x="7324" y="10822"/>
                  </a:cubicBezTo>
                  <a:lnTo>
                    <a:pt x="7324" y="10821"/>
                  </a:lnTo>
                  <a:cubicBezTo>
                    <a:pt x="6938" y="11907"/>
                    <a:pt x="6430" y="12531"/>
                    <a:pt x="5930" y="12531"/>
                  </a:cubicBezTo>
                  <a:cubicBezTo>
                    <a:pt x="5534" y="12531"/>
                    <a:pt x="5205" y="12141"/>
                    <a:pt x="5000" y="11815"/>
                  </a:cubicBezTo>
                  <a:cubicBezTo>
                    <a:pt x="4704" y="11344"/>
                    <a:pt x="4448" y="10671"/>
                    <a:pt x="4258" y="9862"/>
                  </a:cubicBezTo>
                  <a:cubicBezTo>
                    <a:pt x="4829" y="9669"/>
                    <a:pt x="5387" y="9441"/>
                    <a:pt x="5930" y="9179"/>
                  </a:cubicBezTo>
                  <a:close/>
                  <a:moveTo>
                    <a:pt x="5930" y="1"/>
                  </a:moveTo>
                  <a:cubicBezTo>
                    <a:pt x="5250" y="1"/>
                    <a:pt x="4628" y="697"/>
                    <a:pt x="4180" y="1961"/>
                  </a:cubicBezTo>
                  <a:cubicBezTo>
                    <a:pt x="4068" y="2280"/>
                    <a:pt x="3974" y="2604"/>
                    <a:pt x="3897" y="2931"/>
                  </a:cubicBezTo>
                  <a:cubicBezTo>
                    <a:pt x="3573" y="2834"/>
                    <a:pt x="3246" y="2754"/>
                    <a:pt x="2914" y="2692"/>
                  </a:cubicBezTo>
                  <a:cubicBezTo>
                    <a:pt x="2539" y="2623"/>
                    <a:pt x="2196" y="2588"/>
                    <a:pt x="1890" y="2588"/>
                  </a:cubicBezTo>
                  <a:cubicBezTo>
                    <a:pt x="1121" y="2588"/>
                    <a:pt x="583" y="2806"/>
                    <a:pt x="340" y="3227"/>
                  </a:cubicBezTo>
                  <a:cubicBezTo>
                    <a:pt x="1" y="3816"/>
                    <a:pt x="293" y="4703"/>
                    <a:pt x="1163" y="5723"/>
                  </a:cubicBezTo>
                  <a:cubicBezTo>
                    <a:pt x="1384" y="5979"/>
                    <a:pt x="1617" y="6223"/>
                    <a:pt x="1863" y="6454"/>
                  </a:cubicBezTo>
                  <a:cubicBezTo>
                    <a:pt x="1617" y="6684"/>
                    <a:pt x="1384" y="6928"/>
                    <a:pt x="1163" y="7185"/>
                  </a:cubicBezTo>
                  <a:cubicBezTo>
                    <a:pt x="293" y="8205"/>
                    <a:pt x="1" y="9092"/>
                    <a:pt x="340" y="9680"/>
                  </a:cubicBezTo>
                  <a:cubicBezTo>
                    <a:pt x="584" y="10102"/>
                    <a:pt x="1121" y="10319"/>
                    <a:pt x="1891" y="10319"/>
                  </a:cubicBezTo>
                  <a:cubicBezTo>
                    <a:pt x="2197" y="10319"/>
                    <a:pt x="2539" y="10285"/>
                    <a:pt x="2914" y="10215"/>
                  </a:cubicBezTo>
                  <a:cubicBezTo>
                    <a:pt x="3246" y="10153"/>
                    <a:pt x="3573" y="10073"/>
                    <a:pt x="3897" y="9976"/>
                  </a:cubicBezTo>
                  <a:cubicBezTo>
                    <a:pt x="4095" y="10812"/>
                    <a:pt x="4365" y="11515"/>
                    <a:pt x="4680" y="12014"/>
                  </a:cubicBezTo>
                  <a:cubicBezTo>
                    <a:pt x="5047" y="12599"/>
                    <a:pt x="5480" y="12907"/>
                    <a:pt x="5930" y="12907"/>
                  </a:cubicBezTo>
                  <a:cubicBezTo>
                    <a:pt x="6610" y="12907"/>
                    <a:pt x="7231" y="12211"/>
                    <a:pt x="7680" y="10947"/>
                  </a:cubicBezTo>
                  <a:cubicBezTo>
                    <a:pt x="7792" y="10628"/>
                    <a:pt x="7887" y="10303"/>
                    <a:pt x="7964" y="9976"/>
                  </a:cubicBezTo>
                  <a:cubicBezTo>
                    <a:pt x="8287" y="10073"/>
                    <a:pt x="8615" y="10153"/>
                    <a:pt x="8947" y="10215"/>
                  </a:cubicBezTo>
                  <a:cubicBezTo>
                    <a:pt x="9322" y="10285"/>
                    <a:pt x="9664" y="10319"/>
                    <a:pt x="9969" y="10319"/>
                  </a:cubicBezTo>
                  <a:cubicBezTo>
                    <a:pt x="10738" y="10319"/>
                    <a:pt x="11276" y="10102"/>
                    <a:pt x="11519" y="9680"/>
                  </a:cubicBezTo>
                  <a:cubicBezTo>
                    <a:pt x="11860" y="9091"/>
                    <a:pt x="11568" y="8205"/>
                    <a:pt x="10696" y="7185"/>
                  </a:cubicBezTo>
                  <a:cubicBezTo>
                    <a:pt x="10477" y="6928"/>
                    <a:pt x="10243" y="6684"/>
                    <a:pt x="9998" y="6454"/>
                  </a:cubicBezTo>
                  <a:cubicBezTo>
                    <a:pt x="10243" y="6223"/>
                    <a:pt x="10477" y="5978"/>
                    <a:pt x="10696" y="5723"/>
                  </a:cubicBezTo>
                  <a:cubicBezTo>
                    <a:pt x="11568" y="4703"/>
                    <a:pt x="11860" y="3815"/>
                    <a:pt x="11519" y="3227"/>
                  </a:cubicBezTo>
                  <a:cubicBezTo>
                    <a:pt x="11276" y="2806"/>
                    <a:pt x="10738" y="2589"/>
                    <a:pt x="9968" y="2589"/>
                  </a:cubicBezTo>
                  <a:cubicBezTo>
                    <a:pt x="9663" y="2589"/>
                    <a:pt x="9321" y="2623"/>
                    <a:pt x="8947" y="2692"/>
                  </a:cubicBezTo>
                  <a:cubicBezTo>
                    <a:pt x="8615" y="2754"/>
                    <a:pt x="8286" y="2834"/>
                    <a:pt x="7963" y="2933"/>
                  </a:cubicBezTo>
                  <a:cubicBezTo>
                    <a:pt x="7764" y="2094"/>
                    <a:pt x="7494" y="1392"/>
                    <a:pt x="7179" y="892"/>
                  </a:cubicBezTo>
                  <a:cubicBezTo>
                    <a:pt x="6812" y="308"/>
                    <a:pt x="6380" y="1"/>
                    <a:pt x="5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14"/>
            <p:cNvSpPr/>
            <p:nvPr/>
          </p:nvSpPr>
          <p:spPr>
            <a:xfrm>
              <a:off x="3671608" y="3476838"/>
              <a:ext cx="74693" cy="92791"/>
            </a:xfrm>
            <a:custGeom>
              <a:rect b="b" l="l" r="r" t="t"/>
              <a:pathLst>
                <a:path extrusionOk="0" h="3208" w="2596">
                  <a:moveTo>
                    <a:pt x="1299" y="379"/>
                  </a:moveTo>
                  <a:cubicBezTo>
                    <a:pt x="1695" y="379"/>
                    <a:pt x="2034" y="661"/>
                    <a:pt x="2106" y="1050"/>
                  </a:cubicBezTo>
                  <a:cubicBezTo>
                    <a:pt x="2178" y="1440"/>
                    <a:pt x="1962" y="1826"/>
                    <a:pt x="1592" y="1967"/>
                  </a:cubicBezTo>
                  <a:lnTo>
                    <a:pt x="1779" y="1468"/>
                  </a:lnTo>
                  <a:cubicBezTo>
                    <a:pt x="1815" y="1370"/>
                    <a:pt x="1766" y="1262"/>
                    <a:pt x="1668" y="1225"/>
                  </a:cubicBezTo>
                  <a:cubicBezTo>
                    <a:pt x="1646" y="1217"/>
                    <a:pt x="1624" y="1213"/>
                    <a:pt x="1602" y="1213"/>
                  </a:cubicBezTo>
                  <a:cubicBezTo>
                    <a:pt x="1525" y="1213"/>
                    <a:pt x="1453" y="1260"/>
                    <a:pt x="1424" y="1336"/>
                  </a:cubicBezTo>
                  <a:lnTo>
                    <a:pt x="1299" y="1673"/>
                  </a:lnTo>
                  <a:lnTo>
                    <a:pt x="1173" y="1336"/>
                  </a:lnTo>
                  <a:cubicBezTo>
                    <a:pt x="1144" y="1260"/>
                    <a:pt x="1072" y="1213"/>
                    <a:pt x="995" y="1213"/>
                  </a:cubicBezTo>
                  <a:cubicBezTo>
                    <a:pt x="973" y="1213"/>
                    <a:pt x="951" y="1217"/>
                    <a:pt x="929" y="1225"/>
                  </a:cubicBezTo>
                  <a:cubicBezTo>
                    <a:pt x="831" y="1262"/>
                    <a:pt x="781" y="1370"/>
                    <a:pt x="819" y="1468"/>
                  </a:cubicBezTo>
                  <a:lnTo>
                    <a:pt x="1005" y="1967"/>
                  </a:lnTo>
                  <a:cubicBezTo>
                    <a:pt x="636" y="1826"/>
                    <a:pt x="420" y="1440"/>
                    <a:pt x="491" y="1050"/>
                  </a:cubicBezTo>
                  <a:cubicBezTo>
                    <a:pt x="563" y="661"/>
                    <a:pt x="903" y="379"/>
                    <a:pt x="1299" y="379"/>
                  </a:cubicBezTo>
                  <a:close/>
                  <a:moveTo>
                    <a:pt x="1514" y="2380"/>
                  </a:moveTo>
                  <a:lnTo>
                    <a:pt x="1514" y="2413"/>
                  </a:lnTo>
                  <a:cubicBezTo>
                    <a:pt x="1514" y="2532"/>
                    <a:pt x="1418" y="2628"/>
                    <a:pt x="1299" y="2628"/>
                  </a:cubicBezTo>
                  <a:cubicBezTo>
                    <a:pt x="1180" y="2628"/>
                    <a:pt x="1084" y="2532"/>
                    <a:pt x="1084" y="2413"/>
                  </a:cubicBezTo>
                  <a:lnTo>
                    <a:pt x="1084" y="2380"/>
                  </a:lnTo>
                  <a:cubicBezTo>
                    <a:pt x="1155" y="2393"/>
                    <a:pt x="1227" y="2399"/>
                    <a:pt x="1299" y="2399"/>
                  </a:cubicBezTo>
                  <a:cubicBezTo>
                    <a:pt x="1371" y="2399"/>
                    <a:pt x="1443" y="2393"/>
                    <a:pt x="1514" y="2380"/>
                  </a:cubicBezTo>
                  <a:close/>
                  <a:moveTo>
                    <a:pt x="1298" y="0"/>
                  </a:moveTo>
                  <a:cubicBezTo>
                    <a:pt x="754" y="0"/>
                    <a:pt x="278" y="366"/>
                    <a:pt x="139" y="893"/>
                  </a:cubicBezTo>
                  <a:cubicBezTo>
                    <a:pt x="0" y="1419"/>
                    <a:pt x="233" y="1971"/>
                    <a:pt x="705" y="2242"/>
                  </a:cubicBezTo>
                  <a:lnTo>
                    <a:pt x="705" y="2413"/>
                  </a:lnTo>
                  <a:cubicBezTo>
                    <a:pt x="705" y="2667"/>
                    <a:pt x="869" y="2894"/>
                    <a:pt x="1109" y="2975"/>
                  </a:cubicBezTo>
                  <a:lnTo>
                    <a:pt x="1109" y="3019"/>
                  </a:lnTo>
                  <a:cubicBezTo>
                    <a:pt x="1109" y="3123"/>
                    <a:pt x="1194" y="3208"/>
                    <a:pt x="1299" y="3208"/>
                  </a:cubicBezTo>
                  <a:cubicBezTo>
                    <a:pt x="1402" y="3208"/>
                    <a:pt x="1487" y="3123"/>
                    <a:pt x="1487" y="3019"/>
                  </a:cubicBezTo>
                  <a:lnTo>
                    <a:pt x="1487" y="2975"/>
                  </a:lnTo>
                  <a:cubicBezTo>
                    <a:pt x="1729" y="2894"/>
                    <a:pt x="1891" y="2667"/>
                    <a:pt x="1892" y="2413"/>
                  </a:cubicBezTo>
                  <a:lnTo>
                    <a:pt x="1892" y="2242"/>
                  </a:lnTo>
                  <a:cubicBezTo>
                    <a:pt x="2364" y="1973"/>
                    <a:pt x="2596" y="1419"/>
                    <a:pt x="2457" y="894"/>
                  </a:cubicBezTo>
                  <a:cubicBezTo>
                    <a:pt x="2318" y="368"/>
                    <a:pt x="1843" y="1"/>
                    <a:pt x="12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114"/>
          <p:cNvGrpSpPr/>
          <p:nvPr/>
        </p:nvGrpSpPr>
        <p:grpSpPr>
          <a:xfrm>
            <a:off x="2454510" y="2779875"/>
            <a:ext cx="370734" cy="162645"/>
            <a:chOff x="2372328" y="2764930"/>
            <a:chExt cx="370734" cy="162645"/>
          </a:xfrm>
        </p:grpSpPr>
        <p:sp>
          <p:nvSpPr>
            <p:cNvPr id="4758" name="Google Shape;4758;p114"/>
            <p:cNvSpPr/>
            <p:nvPr/>
          </p:nvSpPr>
          <p:spPr>
            <a:xfrm>
              <a:off x="2372328" y="2764930"/>
              <a:ext cx="370734" cy="162645"/>
            </a:xfrm>
            <a:custGeom>
              <a:rect b="b" l="l" r="r" t="t"/>
              <a:pathLst>
                <a:path extrusionOk="0" h="5623" w="12885">
                  <a:moveTo>
                    <a:pt x="12090" y="378"/>
                  </a:moveTo>
                  <a:cubicBezTo>
                    <a:pt x="12321" y="378"/>
                    <a:pt x="12507" y="564"/>
                    <a:pt x="12507" y="794"/>
                  </a:cubicBezTo>
                  <a:lnTo>
                    <a:pt x="12506" y="4829"/>
                  </a:lnTo>
                  <a:cubicBezTo>
                    <a:pt x="12506" y="5058"/>
                    <a:pt x="12320" y="5245"/>
                    <a:pt x="12090" y="5245"/>
                  </a:cubicBezTo>
                  <a:lnTo>
                    <a:pt x="9253" y="5245"/>
                  </a:lnTo>
                  <a:lnTo>
                    <a:pt x="9253" y="1399"/>
                  </a:lnTo>
                  <a:cubicBezTo>
                    <a:pt x="9256" y="1294"/>
                    <a:pt x="9170" y="1205"/>
                    <a:pt x="9064" y="1205"/>
                  </a:cubicBezTo>
                  <a:cubicBezTo>
                    <a:pt x="8958" y="1205"/>
                    <a:pt x="8872" y="1294"/>
                    <a:pt x="8876" y="1399"/>
                  </a:cubicBezTo>
                  <a:lnTo>
                    <a:pt x="8876" y="5245"/>
                  </a:lnTo>
                  <a:lnTo>
                    <a:pt x="794" y="5245"/>
                  </a:lnTo>
                  <a:cubicBezTo>
                    <a:pt x="565" y="5245"/>
                    <a:pt x="379" y="5058"/>
                    <a:pt x="379" y="4829"/>
                  </a:cubicBezTo>
                  <a:lnTo>
                    <a:pt x="379" y="794"/>
                  </a:lnTo>
                  <a:cubicBezTo>
                    <a:pt x="379" y="564"/>
                    <a:pt x="565" y="378"/>
                    <a:pt x="794" y="378"/>
                  </a:cubicBezTo>
                  <a:lnTo>
                    <a:pt x="8877" y="378"/>
                  </a:lnTo>
                  <a:lnTo>
                    <a:pt x="8877" y="593"/>
                  </a:lnTo>
                  <a:cubicBezTo>
                    <a:pt x="8879" y="695"/>
                    <a:pt x="8963" y="776"/>
                    <a:pt x="9065" y="776"/>
                  </a:cubicBezTo>
                  <a:cubicBezTo>
                    <a:pt x="9167" y="776"/>
                    <a:pt x="9251" y="695"/>
                    <a:pt x="9254" y="593"/>
                  </a:cubicBezTo>
                  <a:lnTo>
                    <a:pt x="9254" y="378"/>
                  </a:lnTo>
                  <a:close/>
                  <a:moveTo>
                    <a:pt x="794" y="1"/>
                  </a:moveTo>
                  <a:cubicBezTo>
                    <a:pt x="357" y="1"/>
                    <a:pt x="1" y="356"/>
                    <a:pt x="0" y="794"/>
                  </a:cubicBezTo>
                  <a:lnTo>
                    <a:pt x="0" y="4829"/>
                  </a:lnTo>
                  <a:cubicBezTo>
                    <a:pt x="1" y="5267"/>
                    <a:pt x="357" y="5622"/>
                    <a:pt x="794" y="5622"/>
                  </a:cubicBezTo>
                  <a:lnTo>
                    <a:pt x="12090" y="5622"/>
                  </a:lnTo>
                  <a:cubicBezTo>
                    <a:pt x="12528" y="5622"/>
                    <a:pt x="12883" y="5267"/>
                    <a:pt x="12884" y="4829"/>
                  </a:cubicBezTo>
                  <a:lnTo>
                    <a:pt x="12884" y="794"/>
                  </a:lnTo>
                  <a:cubicBezTo>
                    <a:pt x="12883" y="356"/>
                    <a:pt x="12528" y="1"/>
                    <a:pt x="12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14"/>
            <p:cNvSpPr/>
            <p:nvPr/>
          </p:nvSpPr>
          <p:spPr>
            <a:xfrm>
              <a:off x="2401359" y="2799929"/>
              <a:ext cx="10876" cy="92473"/>
            </a:xfrm>
            <a:custGeom>
              <a:rect b="b" l="l" r="r" t="t"/>
              <a:pathLst>
                <a:path extrusionOk="0" h="3197" w="378">
                  <a:moveTo>
                    <a:pt x="187" y="1"/>
                  </a:moveTo>
                  <a:cubicBezTo>
                    <a:pt x="83" y="1"/>
                    <a:pt x="1" y="85"/>
                    <a:pt x="1" y="189"/>
                  </a:cubicBezTo>
                  <a:lnTo>
                    <a:pt x="1" y="3013"/>
                  </a:lnTo>
                  <a:cubicBezTo>
                    <a:pt x="3" y="3115"/>
                    <a:pt x="87" y="3196"/>
                    <a:pt x="189" y="3196"/>
                  </a:cubicBezTo>
                  <a:cubicBezTo>
                    <a:pt x="291" y="3196"/>
                    <a:pt x="375" y="3115"/>
                    <a:pt x="378" y="3013"/>
                  </a:cubicBezTo>
                  <a:lnTo>
                    <a:pt x="378" y="189"/>
                  </a:lnTo>
                  <a:cubicBezTo>
                    <a:pt x="378" y="85"/>
                    <a:pt x="293" y="1"/>
                    <a:pt x="189" y="1"/>
                  </a:cubicBezTo>
                  <a:cubicBezTo>
                    <a:pt x="189" y="1"/>
                    <a:pt x="188"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14"/>
            <p:cNvSpPr/>
            <p:nvPr/>
          </p:nvSpPr>
          <p:spPr>
            <a:xfrm>
              <a:off x="2424435" y="2799929"/>
              <a:ext cx="57027" cy="92647"/>
            </a:xfrm>
            <a:custGeom>
              <a:rect b="b" l="l" r="r" t="t"/>
              <a:pathLst>
                <a:path extrusionOk="0" h="3203" w="1982">
                  <a:moveTo>
                    <a:pt x="194" y="1"/>
                  </a:moveTo>
                  <a:cubicBezTo>
                    <a:pt x="90" y="1"/>
                    <a:pt x="5" y="85"/>
                    <a:pt x="5" y="189"/>
                  </a:cubicBezTo>
                  <a:lnTo>
                    <a:pt x="5" y="2207"/>
                  </a:lnTo>
                  <a:cubicBezTo>
                    <a:pt x="8" y="2308"/>
                    <a:pt x="91" y="2390"/>
                    <a:pt x="194" y="2390"/>
                  </a:cubicBezTo>
                  <a:cubicBezTo>
                    <a:pt x="296" y="2390"/>
                    <a:pt x="380" y="2308"/>
                    <a:pt x="382" y="2207"/>
                  </a:cubicBezTo>
                  <a:lnTo>
                    <a:pt x="382" y="378"/>
                  </a:lnTo>
                  <a:lnTo>
                    <a:pt x="397" y="378"/>
                  </a:lnTo>
                  <a:cubicBezTo>
                    <a:pt x="1066" y="385"/>
                    <a:pt x="1607" y="931"/>
                    <a:pt x="1607" y="1601"/>
                  </a:cubicBezTo>
                  <a:cubicBezTo>
                    <a:pt x="1607" y="2272"/>
                    <a:pt x="1066" y="2817"/>
                    <a:pt x="397" y="2825"/>
                  </a:cubicBezTo>
                  <a:lnTo>
                    <a:pt x="195" y="2825"/>
                  </a:lnTo>
                  <a:cubicBezTo>
                    <a:pt x="193" y="2825"/>
                    <a:pt x="191" y="2825"/>
                    <a:pt x="189" y="2825"/>
                  </a:cubicBezTo>
                  <a:cubicBezTo>
                    <a:pt x="84" y="2825"/>
                    <a:pt x="1" y="2909"/>
                    <a:pt x="1" y="3013"/>
                  </a:cubicBezTo>
                  <a:cubicBezTo>
                    <a:pt x="1" y="3117"/>
                    <a:pt x="84" y="3202"/>
                    <a:pt x="189" y="3202"/>
                  </a:cubicBezTo>
                  <a:cubicBezTo>
                    <a:pt x="191" y="3202"/>
                    <a:pt x="193" y="3202"/>
                    <a:pt x="195" y="3202"/>
                  </a:cubicBezTo>
                  <a:lnTo>
                    <a:pt x="397" y="3202"/>
                  </a:lnTo>
                  <a:cubicBezTo>
                    <a:pt x="1275" y="3194"/>
                    <a:pt x="1982" y="2479"/>
                    <a:pt x="1982" y="1601"/>
                  </a:cubicBezTo>
                  <a:cubicBezTo>
                    <a:pt x="1982" y="723"/>
                    <a:pt x="1275" y="8"/>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14"/>
            <p:cNvSpPr/>
            <p:nvPr/>
          </p:nvSpPr>
          <p:spPr>
            <a:xfrm>
              <a:off x="2488425" y="2799929"/>
              <a:ext cx="51388" cy="92618"/>
            </a:xfrm>
            <a:custGeom>
              <a:rect b="b" l="l" r="r" t="t"/>
              <a:pathLst>
                <a:path extrusionOk="0" h="3202" w="1786">
                  <a:moveTo>
                    <a:pt x="189" y="1"/>
                  </a:moveTo>
                  <a:cubicBezTo>
                    <a:pt x="84" y="1"/>
                    <a:pt x="0" y="85"/>
                    <a:pt x="0" y="189"/>
                  </a:cubicBezTo>
                  <a:lnTo>
                    <a:pt x="0" y="3013"/>
                  </a:lnTo>
                  <a:cubicBezTo>
                    <a:pt x="0" y="3117"/>
                    <a:pt x="84" y="3202"/>
                    <a:pt x="189" y="3202"/>
                  </a:cubicBezTo>
                  <a:lnTo>
                    <a:pt x="1601" y="3202"/>
                  </a:lnTo>
                  <a:cubicBezTo>
                    <a:pt x="1704" y="3199"/>
                    <a:pt x="1785" y="3116"/>
                    <a:pt x="1785" y="3013"/>
                  </a:cubicBezTo>
                  <a:cubicBezTo>
                    <a:pt x="1785" y="2911"/>
                    <a:pt x="1704" y="2827"/>
                    <a:pt x="1601" y="2825"/>
                  </a:cubicBezTo>
                  <a:lnTo>
                    <a:pt x="378" y="2825"/>
                  </a:lnTo>
                  <a:lnTo>
                    <a:pt x="378" y="1790"/>
                  </a:lnTo>
                  <a:lnTo>
                    <a:pt x="995" y="1790"/>
                  </a:lnTo>
                  <a:cubicBezTo>
                    <a:pt x="1098" y="1788"/>
                    <a:pt x="1180" y="1704"/>
                    <a:pt x="1180" y="1601"/>
                  </a:cubicBezTo>
                  <a:cubicBezTo>
                    <a:pt x="1180" y="1499"/>
                    <a:pt x="1098" y="1416"/>
                    <a:pt x="995" y="1413"/>
                  </a:cubicBezTo>
                  <a:lnTo>
                    <a:pt x="378" y="1413"/>
                  </a:lnTo>
                  <a:lnTo>
                    <a:pt x="378" y="379"/>
                  </a:lnTo>
                  <a:lnTo>
                    <a:pt x="1601" y="378"/>
                  </a:lnTo>
                  <a:cubicBezTo>
                    <a:pt x="1704" y="375"/>
                    <a:pt x="1785" y="292"/>
                    <a:pt x="1785" y="189"/>
                  </a:cubicBezTo>
                  <a:cubicBezTo>
                    <a:pt x="1785" y="87"/>
                    <a:pt x="1704" y="3"/>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14"/>
            <p:cNvSpPr/>
            <p:nvPr/>
          </p:nvSpPr>
          <p:spPr>
            <a:xfrm>
              <a:off x="2545826" y="2799929"/>
              <a:ext cx="70147" cy="92618"/>
            </a:xfrm>
            <a:custGeom>
              <a:rect b="b" l="l" r="r" t="t"/>
              <a:pathLst>
                <a:path extrusionOk="0" h="3202" w="2438">
                  <a:moveTo>
                    <a:pt x="1268" y="378"/>
                  </a:moveTo>
                  <a:cubicBezTo>
                    <a:pt x="1274" y="378"/>
                    <a:pt x="1279" y="382"/>
                    <a:pt x="1282" y="388"/>
                  </a:cubicBezTo>
                  <a:lnTo>
                    <a:pt x="1747" y="2017"/>
                  </a:lnTo>
                  <a:lnTo>
                    <a:pt x="691" y="2017"/>
                  </a:lnTo>
                  <a:lnTo>
                    <a:pt x="1157" y="388"/>
                  </a:lnTo>
                  <a:cubicBezTo>
                    <a:pt x="1159" y="381"/>
                    <a:pt x="1163" y="378"/>
                    <a:pt x="1169" y="378"/>
                  </a:cubicBezTo>
                  <a:close/>
                  <a:moveTo>
                    <a:pt x="1169" y="1"/>
                  </a:moveTo>
                  <a:cubicBezTo>
                    <a:pt x="996" y="1"/>
                    <a:pt x="842" y="117"/>
                    <a:pt x="794" y="284"/>
                  </a:cubicBezTo>
                  <a:lnTo>
                    <a:pt x="30" y="2961"/>
                  </a:lnTo>
                  <a:cubicBezTo>
                    <a:pt x="1" y="3062"/>
                    <a:pt x="58" y="3166"/>
                    <a:pt x="159" y="3194"/>
                  </a:cubicBezTo>
                  <a:cubicBezTo>
                    <a:pt x="176" y="3199"/>
                    <a:pt x="194" y="3202"/>
                    <a:pt x="211" y="3202"/>
                  </a:cubicBezTo>
                  <a:cubicBezTo>
                    <a:pt x="293" y="3202"/>
                    <a:pt x="369" y="3148"/>
                    <a:pt x="392" y="3065"/>
                  </a:cubicBezTo>
                  <a:lnTo>
                    <a:pt x="584" y="2392"/>
                  </a:lnTo>
                  <a:cubicBezTo>
                    <a:pt x="594" y="2394"/>
                    <a:pt x="604" y="2394"/>
                    <a:pt x="614" y="2396"/>
                  </a:cubicBezTo>
                  <a:lnTo>
                    <a:pt x="1824" y="2396"/>
                  </a:lnTo>
                  <a:cubicBezTo>
                    <a:pt x="1834" y="2394"/>
                    <a:pt x="1844" y="2394"/>
                    <a:pt x="1854" y="2392"/>
                  </a:cubicBezTo>
                  <a:lnTo>
                    <a:pt x="2046" y="3065"/>
                  </a:lnTo>
                  <a:cubicBezTo>
                    <a:pt x="2069" y="3146"/>
                    <a:pt x="2143" y="3202"/>
                    <a:pt x="2228" y="3202"/>
                  </a:cubicBezTo>
                  <a:cubicBezTo>
                    <a:pt x="2245" y="3202"/>
                    <a:pt x="2262" y="3200"/>
                    <a:pt x="2280" y="3194"/>
                  </a:cubicBezTo>
                  <a:cubicBezTo>
                    <a:pt x="2379" y="3166"/>
                    <a:pt x="2438" y="3062"/>
                    <a:pt x="2409" y="2961"/>
                  </a:cubicBezTo>
                  <a:lnTo>
                    <a:pt x="1644" y="284"/>
                  </a:lnTo>
                  <a:cubicBezTo>
                    <a:pt x="1596" y="117"/>
                    <a:pt x="1443" y="1"/>
                    <a:pt x="1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14"/>
            <p:cNvSpPr/>
            <p:nvPr/>
          </p:nvSpPr>
          <p:spPr>
            <a:xfrm>
              <a:off x="2652601" y="2814073"/>
              <a:ext cx="66292" cy="63519"/>
            </a:xfrm>
            <a:custGeom>
              <a:rect b="b" l="l" r="r" t="t"/>
              <a:pathLst>
                <a:path extrusionOk="0" h="2196" w="2304">
                  <a:moveTo>
                    <a:pt x="988" y="381"/>
                  </a:moveTo>
                  <a:cubicBezTo>
                    <a:pt x="1055" y="381"/>
                    <a:pt x="1122" y="393"/>
                    <a:pt x="1185" y="420"/>
                  </a:cubicBezTo>
                  <a:cubicBezTo>
                    <a:pt x="1378" y="500"/>
                    <a:pt x="1504" y="689"/>
                    <a:pt x="1505" y="898"/>
                  </a:cubicBezTo>
                  <a:cubicBezTo>
                    <a:pt x="1504" y="1183"/>
                    <a:pt x="1272" y="1415"/>
                    <a:pt x="988" y="1416"/>
                  </a:cubicBezTo>
                  <a:cubicBezTo>
                    <a:pt x="778" y="1416"/>
                    <a:pt x="590" y="1289"/>
                    <a:pt x="509" y="1096"/>
                  </a:cubicBezTo>
                  <a:cubicBezTo>
                    <a:pt x="430" y="903"/>
                    <a:pt x="474" y="680"/>
                    <a:pt x="622" y="532"/>
                  </a:cubicBezTo>
                  <a:cubicBezTo>
                    <a:pt x="721" y="433"/>
                    <a:pt x="853" y="381"/>
                    <a:pt x="988" y="381"/>
                  </a:cubicBezTo>
                  <a:close/>
                  <a:moveTo>
                    <a:pt x="987" y="0"/>
                  </a:moveTo>
                  <a:cubicBezTo>
                    <a:pt x="756" y="0"/>
                    <a:pt x="527" y="89"/>
                    <a:pt x="353" y="263"/>
                  </a:cubicBezTo>
                  <a:cubicBezTo>
                    <a:pt x="28" y="587"/>
                    <a:pt x="1" y="1104"/>
                    <a:pt x="289" y="1460"/>
                  </a:cubicBezTo>
                  <a:cubicBezTo>
                    <a:pt x="464" y="1678"/>
                    <a:pt x="724" y="1793"/>
                    <a:pt x="986" y="1793"/>
                  </a:cubicBezTo>
                  <a:cubicBezTo>
                    <a:pt x="1154" y="1793"/>
                    <a:pt x="1322" y="1746"/>
                    <a:pt x="1472" y="1650"/>
                  </a:cubicBezTo>
                  <a:lnTo>
                    <a:pt x="1963" y="2140"/>
                  </a:lnTo>
                  <a:cubicBezTo>
                    <a:pt x="2000" y="2177"/>
                    <a:pt x="2048" y="2196"/>
                    <a:pt x="2096" y="2196"/>
                  </a:cubicBezTo>
                  <a:cubicBezTo>
                    <a:pt x="2145" y="2196"/>
                    <a:pt x="2193" y="2177"/>
                    <a:pt x="2230" y="2140"/>
                  </a:cubicBezTo>
                  <a:cubicBezTo>
                    <a:pt x="2304" y="2067"/>
                    <a:pt x="2304" y="1947"/>
                    <a:pt x="2230" y="1873"/>
                  </a:cubicBezTo>
                  <a:lnTo>
                    <a:pt x="1739" y="1383"/>
                  </a:lnTo>
                  <a:cubicBezTo>
                    <a:pt x="1987" y="998"/>
                    <a:pt x="1906" y="487"/>
                    <a:pt x="1549" y="199"/>
                  </a:cubicBezTo>
                  <a:cubicBezTo>
                    <a:pt x="1385" y="66"/>
                    <a:pt x="1185" y="0"/>
                    <a:pt x="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14"/>
          <p:cNvGrpSpPr/>
          <p:nvPr/>
        </p:nvGrpSpPr>
        <p:grpSpPr>
          <a:xfrm>
            <a:off x="1873898" y="2802914"/>
            <a:ext cx="371424" cy="192207"/>
            <a:chOff x="1797310" y="2749802"/>
            <a:chExt cx="371424" cy="192207"/>
          </a:xfrm>
        </p:grpSpPr>
        <p:sp>
          <p:nvSpPr>
            <p:cNvPr id="4765" name="Google Shape;4765;p114"/>
            <p:cNvSpPr/>
            <p:nvPr/>
          </p:nvSpPr>
          <p:spPr>
            <a:xfrm>
              <a:off x="1797310" y="2749802"/>
              <a:ext cx="371424" cy="34363"/>
            </a:xfrm>
            <a:custGeom>
              <a:rect b="b" l="l" r="r" t="t"/>
              <a:pathLst>
                <a:path extrusionOk="0" h="1188" w="12909">
                  <a:moveTo>
                    <a:pt x="12531" y="379"/>
                  </a:moveTo>
                  <a:lnTo>
                    <a:pt x="12531" y="809"/>
                  </a:lnTo>
                  <a:lnTo>
                    <a:pt x="379" y="809"/>
                  </a:lnTo>
                  <a:lnTo>
                    <a:pt x="379" y="379"/>
                  </a:lnTo>
                  <a:close/>
                  <a:moveTo>
                    <a:pt x="189" y="1"/>
                  </a:moveTo>
                  <a:cubicBezTo>
                    <a:pt x="84" y="1"/>
                    <a:pt x="1" y="86"/>
                    <a:pt x="1" y="191"/>
                  </a:cubicBezTo>
                  <a:lnTo>
                    <a:pt x="1" y="998"/>
                  </a:lnTo>
                  <a:cubicBezTo>
                    <a:pt x="1" y="1103"/>
                    <a:pt x="84" y="1188"/>
                    <a:pt x="189" y="1188"/>
                  </a:cubicBezTo>
                  <a:lnTo>
                    <a:pt x="12719" y="1188"/>
                  </a:lnTo>
                  <a:cubicBezTo>
                    <a:pt x="12824" y="1188"/>
                    <a:pt x="12909" y="1103"/>
                    <a:pt x="12909" y="998"/>
                  </a:cubicBezTo>
                  <a:lnTo>
                    <a:pt x="12909" y="191"/>
                  </a:lnTo>
                  <a:cubicBezTo>
                    <a:pt x="12909" y="86"/>
                    <a:pt x="12824" y="1"/>
                    <a:pt x="12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14"/>
            <p:cNvSpPr/>
            <p:nvPr/>
          </p:nvSpPr>
          <p:spPr>
            <a:xfrm>
              <a:off x="1797310" y="2796574"/>
              <a:ext cx="371424" cy="145435"/>
            </a:xfrm>
            <a:custGeom>
              <a:rect b="b" l="l" r="r" t="t"/>
              <a:pathLst>
                <a:path extrusionOk="0" h="5028" w="12909">
                  <a:moveTo>
                    <a:pt x="10257" y="379"/>
                  </a:moveTo>
                  <a:lnTo>
                    <a:pt x="11774" y="1011"/>
                  </a:lnTo>
                  <a:lnTo>
                    <a:pt x="11305" y="1011"/>
                  </a:lnTo>
                  <a:cubicBezTo>
                    <a:pt x="11202" y="1015"/>
                    <a:pt x="11121" y="1099"/>
                    <a:pt x="11121" y="1201"/>
                  </a:cubicBezTo>
                  <a:cubicBezTo>
                    <a:pt x="11121" y="1304"/>
                    <a:pt x="11202" y="1388"/>
                    <a:pt x="11305" y="1390"/>
                  </a:cubicBezTo>
                  <a:lnTo>
                    <a:pt x="12531" y="1390"/>
                  </a:lnTo>
                  <a:lnTo>
                    <a:pt x="12531" y="1820"/>
                  </a:lnTo>
                  <a:lnTo>
                    <a:pt x="379" y="1820"/>
                  </a:lnTo>
                  <a:lnTo>
                    <a:pt x="379" y="1390"/>
                  </a:lnTo>
                  <a:lnTo>
                    <a:pt x="10496" y="1390"/>
                  </a:lnTo>
                  <a:cubicBezTo>
                    <a:pt x="10498" y="1390"/>
                    <a:pt x="10500" y="1390"/>
                    <a:pt x="10502" y="1390"/>
                  </a:cubicBezTo>
                  <a:cubicBezTo>
                    <a:pt x="10606" y="1390"/>
                    <a:pt x="10691" y="1305"/>
                    <a:pt x="10691" y="1201"/>
                  </a:cubicBezTo>
                  <a:cubicBezTo>
                    <a:pt x="10691" y="1095"/>
                    <a:pt x="10605" y="1011"/>
                    <a:pt x="10501" y="1011"/>
                  </a:cubicBezTo>
                  <a:cubicBezTo>
                    <a:pt x="10499" y="1011"/>
                    <a:pt x="10498" y="1011"/>
                    <a:pt x="10496" y="1011"/>
                  </a:cubicBezTo>
                  <a:lnTo>
                    <a:pt x="1135" y="1011"/>
                  </a:lnTo>
                  <a:lnTo>
                    <a:pt x="2652" y="379"/>
                  </a:lnTo>
                  <a:close/>
                  <a:moveTo>
                    <a:pt x="10226" y="2198"/>
                  </a:moveTo>
                  <a:lnTo>
                    <a:pt x="12197" y="3841"/>
                  </a:lnTo>
                  <a:lnTo>
                    <a:pt x="2008" y="3841"/>
                  </a:lnTo>
                  <a:cubicBezTo>
                    <a:pt x="2007" y="3841"/>
                    <a:pt x="2006" y="3841"/>
                    <a:pt x="2004" y="3841"/>
                  </a:cubicBezTo>
                  <a:cubicBezTo>
                    <a:pt x="1900" y="3841"/>
                    <a:pt x="1814" y="3925"/>
                    <a:pt x="1814" y="4031"/>
                  </a:cubicBezTo>
                  <a:cubicBezTo>
                    <a:pt x="1814" y="4134"/>
                    <a:pt x="1899" y="4219"/>
                    <a:pt x="2002" y="4219"/>
                  </a:cubicBezTo>
                  <a:cubicBezTo>
                    <a:pt x="2004" y="4219"/>
                    <a:pt x="2006" y="4219"/>
                    <a:pt x="2008" y="4219"/>
                  </a:cubicBezTo>
                  <a:lnTo>
                    <a:pt x="12531" y="4219"/>
                  </a:lnTo>
                  <a:lnTo>
                    <a:pt x="12531" y="4649"/>
                  </a:lnTo>
                  <a:lnTo>
                    <a:pt x="379" y="4649"/>
                  </a:lnTo>
                  <a:lnTo>
                    <a:pt x="379" y="4219"/>
                  </a:lnTo>
                  <a:lnTo>
                    <a:pt x="1200" y="4219"/>
                  </a:lnTo>
                  <a:cubicBezTo>
                    <a:pt x="1202" y="4219"/>
                    <a:pt x="1204" y="4219"/>
                    <a:pt x="1206" y="4219"/>
                  </a:cubicBezTo>
                  <a:cubicBezTo>
                    <a:pt x="1310" y="4219"/>
                    <a:pt x="1394" y="4134"/>
                    <a:pt x="1394" y="4031"/>
                  </a:cubicBezTo>
                  <a:cubicBezTo>
                    <a:pt x="1394" y="3925"/>
                    <a:pt x="1309" y="3841"/>
                    <a:pt x="1204" y="3841"/>
                  </a:cubicBezTo>
                  <a:cubicBezTo>
                    <a:pt x="1202" y="3841"/>
                    <a:pt x="1201" y="3841"/>
                    <a:pt x="1200" y="3841"/>
                  </a:cubicBezTo>
                  <a:lnTo>
                    <a:pt x="712" y="3841"/>
                  </a:lnTo>
                  <a:lnTo>
                    <a:pt x="2683" y="2198"/>
                  </a:lnTo>
                  <a:close/>
                  <a:moveTo>
                    <a:pt x="2614" y="1"/>
                  </a:moveTo>
                  <a:cubicBezTo>
                    <a:pt x="2590" y="1"/>
                    <a:pt x="2564" y="6"/>
                    <a:pt x="2542" y="16"/>
                  </a:cubicBezTo>
                  <a:lnTo>
                    <a:pt x="116" y="1027"/>
                  </a:lnTo>
                  <a:cubicBezTo>
                    <a:pt x="46" y="1056"/>
                    <a:pt x="1" y="1125"/>
                    <a:pt x="1" y="1201"/>
                  </a:cubicBezTo>
                  <a:lnTo>
                    <a:pt x="1" y="2010"/>
                  </a:lnTo>
                  <a:cubicBezTo>
                    <a:pt x="1" y="2113"/>
                    <a:pt x="84" y="2198"/>
                    <a:pt x="189" y="2198"/>
                  </a:cubicBezTo>
                  <a:lnTo>
                    <a:pt x="2092" y="2198"/>
                  </a:lnTo>
                  <a:lnTo>
                    <a:pt x="69" y="3884"/>
                  </a:lnTo>
                  <a:lnTo>
                    <a:pt x="69" y="3885"/>
                  </a:lnTo>
                  <a:cubicBezTo>
                    <a:pt x="26" y="3920"/>
                    <a:pt x="1" y="3973"/>
                    <a:pt x="1" y="4029"/>
                  </a:cubicBezTo>
                  <a:lnTo>
                    <a:pt x="1" y="4838"/>
                  </a:lnTo>
                  <a:cubicBezTo>
                    <a:pt x="1" y="4943"/>
                    <a:pt x="86" y="5028"/>
                    <a:pt x="190" y="5028"/>
                  </a:cubicBezTo>
                  <a:lnTo>
                    <a:pt x="12720" y="5028"/>
                  </a:lnTo>
                  <a:cubicBezTo>
                    <a:pt x="12825" y="5028"/>
                    <a:pt x="12909" y="4943"/>
                    <a:pt x="12909" y="4838"/>
                  </a:cubicBezTo>
                  <a:lnTo>
                    <a:pt x="12909" y="4029"/>
                  </a:lnTo>
                  <a:cubicBezTo>
                    <a:pt x="12909" y="3974"/>
                    <a:pt x="12885" y="3920"/>
                    <a:pt x="12842" y="3885"/>
                  </a:cubicBezTo>
                  <a:lnTo>
                    <a:pt x="12841" y="3884"/>
                  </a:lnTo>
                  <a:lnTo>
                    <a:pt x="10816" y="2198"/>
                  </a:lnTo>
                  <a:lnTo>
                    <a:pt x="12719" y="2198"/>
                  </a:lnTo>
                  <a:cubicBezTo>
                    <a:pt x="12824" y="2198"/>
                    <a:pt x="12909" y="2113"/>
                    <a:pt x="12909" y="2010"/>
                  </a:cubicBezTo>
                  <a:lnTo>
                    <a:pt x="12909" y="1201"/>
                  </a:lnTo>
                  <a:cubicBezTo>
                    <a:pt x="12909" y="1125"/>
                    <a:pt x="12863" y="1056"/>
                    <a:pt x="12792" y="1027"/>
                  </a:cubicBezTo>
                  <a:lnTo>
                    <a:pt x="10367" y="16"/>
                  </a:lnTo>
                  <a:cubicBezTo>
                    <a:pt x="10344" y="6"/>
                    <a:pt x="10319" y="1"/>
                    <a:pt x="10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14"/>
          <p:cNvGrpSpPr/>
          <p:nvPr/>
        </p:nvGrpSpPr>
        <p:grpSpPr>
          <a:xfrm>
            <a:off x="6899771" y="2110717"/>
            <a:ext cx="370705" cy="314328"/>
            <a:chOff x="6899771" y="2091215"/>
            <a:chExt cx="370705" cy="314328"/>
          </a:xfrm>
        </p:grpSpPr>
        <p:sp>
          <p:nvSpPr>
            <p:cNvPr id="4768" name="Google Shape;4768;p114"/>
            <p:cNvSpPr/>
            <p:nvPr/>
          </p:nvSpPr>
          <p:spPr>
            <a:xfrm>
              <a:off x="7079168" y="2132317"/>
              <a:ext cx="11912" cy="10992"/>
            </a:xfrm>
            <a:custGeom>
              <a:rect b="b" l="l" r="r" t="t"/>
              <a:pathLst>
                <a:path extrusionOk="0" h="380" w="414">
                  <a:moveTo>
                    <a:pt x="209" y="0"/>
                  </a:moveTo>
                  <a:cubicBezTo>
                    <a:pt x="147" y="0"/>
                    <a:pt x="88" y="30"/>
                    <a:pt x="51" y="84"/>
                  </a:cubicBezTo>
                  <a:cubicBezTo>
                    <a:pt x="1" y="159"/>
                    <a:pt x="11" y="259"/>
                    <a:pt x="73" y="323"/>
                  </a:cubicBezTo>
                  <a:lnTo>
                    <a:pt x="76" y="324"/>
                  </a:lnTo>
                  <a:cubicBezTo>
                    <a:pt x="110" y="360"/>
                    <a:pt x="158" y="380"/>
                    <a:pt x="208" y="380"/>
                  </a:cubicBezTo>
                  <a:cubicBezTo>
                    <a:pt x="209" y="380"/>
                    <a:pt x="210" y="380"/>
                    <a:pt x="210" y="380"/>
                  </a:cubicBezTo>
                  <a:cubicBezTo>
                    <a:pt x="300" y="380"/>
                    <a:pt x="377" y="316"/>
                    <a:pt x="394" y="228"/>
                  </a:cubicBezTo>
                  <a:cubicBezTo>
                    <a:pt x="413" y="139"/>
                    <a:pt x="366" y="50"/>
                    <a:pt x="283" y="15"/>
                  </a:cubicBezTo>
                  <a:cubicBezTo>
                    <a:pt x="259" y="5"/>
                    <a:pt x="234" y="0"/>
                    <a:pt x="2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14"/>
            <p:cNvSpPr/>
            <p:nvPr/>
          </p:nvSpPr>
          <p:spPr>
            <a:xfrm>
              <a:off x="7015231" y="2132317"/>
              <a:ext cx="14588" cy="10992"/>
            </a:xfrm>
            <a:custGeom>
              <a:rect b="b" l="l" r="r" t="t"/>
              <a:pathLst>
                <a:path extrusionOk="0" h="380" w="507">
                  <a:moveTo>
                    <a:pt x="254" y="0"/>
                  </a:moveTo>
                  <a:cubicBezTo>
                    <a:pt x="86" y="0"/>
                    <a:pt x="1" y="204"/>
                    <a:pt x="120" y="323"/>
                  </a:cubicBezTo>
                  <a:lnTo>
                    <a:pt x="122" y="324"/>
                  </a:lnTo>
                  <a:cubicBezTo>
                    <a:pt x="158" y="361"/>
                    <a:pt x="206" y="380"/>
                    <a:pt x="254" y="380"/>
                  </a:cubicBezTo>
                  <a:cubicBezTo>
                    <a:pt x="302" y="380"/>
                    <a:pt x="351" y="361"/>
                    <a:pt x="388" y="323"/>
                  </a:cubicBezTo>
                  <a:cubicBezTo>
                    <a:pt x="507" y="205"/>
                    <a:pt x="423" y="1"/>
                    <a:pt x="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114"/>
            <p:cNvGrpSpPr/>
            <p:nvPr/>
          </p:nvGrpSpPr>
          <p:grpSpPr>
            <a:xfrm>
              <a:off x="6899771" y="2091215"/>
              <a:ext cx="370705" cy="314328"/>
              <a:chOff x="6976158" y="2243615"/>
              <a:chExt cx="370705" cy="314328"/>
            </a:xfrm>
          </p:grpSpPr>
          <p:sp>
            <p:nvSpPr>
              <p:cNvPr id="4771" name="Google Shape;4771;p114"/>
              <p:cNvSpPr/>
              <p:nvPr/>
            </p:nvSpPr>
            <p:spPr>
              <a:xfrm>
                <a:off x="6976158" y="2243615"/>
                <a:ext cx="370705" cy="314328"/>
              </a:xfrm>
              <a:custGeom>
                <a:rect b="b" l="l" r="r" t="t"/>
                <a:pathLst>
                  <a:path extrusionOk="0" h="10867" w="12884">
                    <a:moveTo>
                      <a:pt x="12090" y="379"/>
                    </a:moveTo>
                    <a:cubicBezTo>
                      <a:pt x="12320" y="379"/>
                      <a:pt x="12507" y="565"/>
                      <a:pt x="12507" y="794"/>
                    </a:cubicBezTo>
                    <a:lnTo>
                      <a:pt x="12507" y="3228"/>
                    </a:lnTo>
                    <a:lnTo>
                      <a:pt x="12306" y="3228"/>
                    </a:lnTo>
                    <a:cubicBezTo>
                      <a:pt x="12088" y="3228"/>
                      <a:pt x="11880" y="3142"/>
                      <a:pt x="11727" y="2987"/>
                    </a:cubicBezTo>
                    <a:lnTo>
                      <a:pt x="11181" y="2441"/>
                    </a:lnTo>
                    <a:cubicBezTo>
                      <a:pt x="10986" y="2247"/>
                      <a:pt x="10732" y="2150"/>
                      <a:pt x="10477" y="2150"/>
                    </a:cubicBezTo>
                    <a:cubicBezTo>
                      <a:pt x="10222" y="2150"/>
                      <a:pt x="9967" y="2247"/>
                      <a:pt x="9773" y="2441"/>
                    </a:cubicBezTo>
                    <a:lnTo>
                      <a:pt x="8459" y="3755"/>
                    </a:lnTo>
                    <a:lnTo>
                      <a:pt x="7894" y="3189"/>
                    </a:lnTo>
                    <a:cubicBezTo>
                      <a:pt x="7661" y="2956"/>
                      <a:pt x="7354" y="2839"/>
                      <a:pt x="7048" y="2839"/>
                    </a:cubicBezTo>
                    <a:cubicBezTo>
                      <a:pt x="6741" y="2839"/>
                      <a:pt x="6435" y="2956"/>
                      <a:pt x="6201" y="3189"/>
                    </a:cubicBezTo>
                    <a:lnTo>
                      <a:pt x="4627" y="4763"/>
                    </a:lnTo>
                    <a:lnTo>
                      <a:pt x="4382" y="4519"/>
                    </a:lnTo>
                    <a:cubicBezTo>
                      <a:pt x="4227" y="4363"/>
                      <a:pt x="4024" y="4285"/>
                      <a:pt x="3821" y="4285"/>
                    </a:cubicBezTo>
                    <a:cubicBezTo>
                      <a:pt x="3618" y="4285"/>
                      <a:pt x="3414" y="4363"/>
                      <a:pt x="3259" y="4519"/>
                    </a:cubicBezTo>
                    <a:lnTo>
                      <a:pt x="2428" y="5349"/>
                    </a:lnTo>
                    <a:cubicBezTo>
                      <a:pt x="2238" y="5540"/>
                      <a:pt x="1979" y="5648"/>
                      <a:pt x="1709" y="5648"/>
                    </a:cubicBezTo>
                    <a:cubicBezTo>
                      <a:pt x="1708" y="5648"/>
                      <a:pt x="1706" y="5648"/>
                      <a:pt x="1705" y="5648"/>
                    </a:cubicBezTo>
                    <a:lnTo>
                      <a:pt x="378" y="5648"/>
                    </a:lnTo>
                    <a:lnTo>
                      <a:pt x="378" y="794"/>
                    </a:lnTo>
                    <a:cubicBezTo>
                      <a:pt x="378" y="565"/>
                      <a:pt x="563" y="379"/>
                      <a:pt x="794" y="379"/>
                    </a:cubicBezTo>
                    <a:close/>
                    <a:moveTo>
                      <a:pt x="3819" y="4663"/>
                    </a:moveTo>
                    <a:cubicBezTo>
                      <a:pt x="3926" y="4663"/>
                      <a:pt x="4033" y="4703"/>
                      <a:pt x="4114" y="4784"/>
                    </a:cubicBezTo>
                    <a:lnTo>
                      <a:pt x="4359" y="5030"/>
                    </a:lnTo>
                    <a:lnTo>
                      <a:pt x="3292" y="6097"/>
                    </a:lnTo>
                    <a:cubicBezTo>
                      <a:pt x="3065" y="6327"/>
                      <a:pt x="2756" y="6456"/>
                      <a:pt x="2432" y="6456"/>
                    </a:cubicBezTo>
                    <a:cubicBezTo>
                      <a:pt x="2430" y="6456"/>
                      <a:pt x="2429" y="6456"/>
                      <a:pt x="2428" y="6456"/>
                    </a:cubicBezTo>
                    <a:lnTo>
                      <a:pt x="378" y="6456"/>
                    </a:lnTo>
                    <a:lnTo>
                      <a:pt x="378" y="6025"/>
                    </a:lnTo>
                    <a:lnTo>
                      <a:pt x="1704" y="6025"/>
                    </a:lnTo>
                    <a:cubicBezTo>
                      <a:pt x="1705" y="6025"/>
                      <a:pt x="1707" y="6025"/>
                      <a:pt x="1708" y="6025"/>
                    </a:cubicBezTo>
                    <a:cubicBezTo>
                      <a:pt x="2078" y="6025"/>
                      <a:pt x="2433" y="5879"/>
                      <a:pt x="2693" y="5616"/>
                    </a:cubicBezTo>
                    <a:lnTo>
                      <a:pt x="3525" y="4784"/>
                    </a:lnTo>
                    <a:cubicBezTo>
                      <a:pt x="3606" y="4703"/>
                      <a:pt x="3713" y="4663"/>
                      <a:pt x="3819" y="4663"/>
                    </a:cubicBezTo>
                    <a:close/>
                    <a:moveTo>
                      <a:pt x="8150" y="6833"/>
                    </a:moveTo>
                    <a:cubicBezTo>
                      <a:pt x="8151" y="6833"/>
                      <a:pt x="8152" y="6833"/>
                      <a:pt x="8154" y="6833"/>
                    </a:cubicBezTo>
                    <a:lnTo>
                      <a:pt x="12507" y="6833"/>
                    </a:lnTo>
                    <a:lnTo>
                      <a:pt x="12507" y="7666"/>
                    </a:lnTo>
                    <a:lnTo>
                      <a:pt x="6896" y="7666"/>
                    </a:lnTo>
                    <a:cubicBezTo>
                      <a:pt x="6907" y="7655"/>
                      <a:pt x="6919" y="7645"/>
                      <a:pt x="6930" y="7633"/>
                    </a:cubicBezTo>
                    <a:lnTo>
                      <a:pt x="7431" y="7132"/>
                    </a:lnTo>
                    <a:cubicBezTo>
                      <a:pt x="7621" y="6941"/>
                      <a:pt x="7880" y="6833"/>
                      <a:pt x="8150" y="6833"/>
                    </a:cubicBezTo>
                    <a:close/>
                    <a:moveTo>
                      <a:pt x="10475" y="2528"/>
                    </a:moveTo>
                    <a:cubicBezTo>
                      <a:pt x="10633" y="2528"/>
                      <a:pt x="10792" y="2588"/>
                      <a:pt x="10913" y="2708"/>
                    </a:cubicBezTo>
                    <a:lnTo>
                      <a:pt x="11459" y="3254"/>
                    </a:lnTo>
                    <a:cubicBezTo>
                      <a:pt x="11682" y="3478"/>
                      <a:pt x="11984" y="3605"/>
                      <a:pt x="12301" y="3605"/>
                    </a:cubicBezTo>
                    <a:cubicBezTo>
                      <a:pt x="12302" y="3605"/>
                      <a:pt x="12303" y="3605"/>
                      <a:pt x="12305" y="3605"/>
                    </a:cubicBezTo>
                    <a:lnTo>
                      <a:pt x="12505" y="3605"/>
                    </a:lnTo>
                    <a:lnTo>
                      <a:pt x="12505" y="5245"/>
                    </a:lnTo>
                    <a:lnTo>
                      <a:pt x="10455" y="5245"/>
                    </a:lnTo>
                    <a:cubicBezTo>
                      <a:pt x="10130" y="5245"/>
                      <a:pt x="9819" y="5116"/>
                      <a:pt x="9590" y="4887"/>
                    </a:cubicBezTo>
                    <a:lnTo>
                      <a:pt x="9398" y="4695"/>
                    </a:lnTo>
                    <a:cubicBezTo>
                      <a:pt x="9361" y="4656"/>
                      <a:pt x="9311" y="4636"/>
                      <a:pt x="9262" y="4636"/>
                    </a:cubicBezTo>
                    <a:cubicBezTo>
                      <a:pt x="9213" y="4636"/>
                      <a:pt x="9165" y="4655"/>
                      <a:pt x="9128" y="4692"/>
                    </a:cubicBezTo>
                    <a:cubicBezTo>
                      <a:pt x="9053" y="4767"/>
                      <a:pt x="9055" y="4888"/>
                      <a:pt x="9131" y="4962"/>
                    </a:cubicBezTo>
                    <a:lnTo>
                      <a:pt x="9323" y="5153"/>
                    </a:lnTo>
                    <a:cubicBezTo>
                      <a:pt x="9621" y="5452"/>
                      <a:pt x="10025" y="5622"/>
                      <a:pt x="10447" y="5622"/>
                    </a:cubicBezTo>
                    <a:cubicBezTo>
                      <a:pt x="10449" y="5622"/>
                      <a:pt x="10452" y="5622"/>
                      <a:pt x="10455" y="5622"/>
                    </a:cubicBezTo>
                    <a:lnTo>
                      <a:pt x="12505" y="5622"/>
                    </a:lnTo>
                    <a:lnTo>
                      <a:pt x="12505" y="6454"/>
                    </a:lnTo>
                    <a:lnTo>
                      <a:pt x="8155" y="6454"/>
                    </a:lnTo>
                    <a:cubicBezTo>
                      <a:pt x="7783" y="6454"/>
                      <a:pt x="7427" y="6601"/>
                      <a:pt x="7165" y="6865"/>
                    </a:cubicBezTo>
                    <a:lnTo>
                      <a:pt x="6663" y="7366"/>
                    </a:lnTo>
                    <a:cubicBezTo>
                      <a:pt x="6473" y="7559"/>
                      <a:pt x="6212" y="7666"/>
                      <a:pt x="5941" y="7666"/>
                    </a:cubicBezTo>
                    <a:lnTo>
                      <a:pt x="1601" y="7666"/>
                    </a:lnTo>
                    <a:cubicBezTo>
                      <a:pt x="1500" y="7668"/>
                      <a:pt x="1418" y="7752"/>
                      <a:pt x="1418" y="7854"/>
                    </a:cubicBezTo>
                    <a:cubicBezTo>
                      <a:pt x="1418" y="7956"/>
                      <a:pt x="1500" y="8040"/>
                      <a:pt x="1601" y="8043"/>
                    </a:cubicBezTo>
                    <a:lnTo>
                      <a:pt x="12507" y="8043"/>
                    </a:lnTo>
                    <a:lnTo>
                      <a:pt x="12507" y="8459"/>
                    </a:lnTo>
                    <a:cubicBezTo>
                      <a:pt x="12507" y="8689"/>
                      <a:pt x="12320" y="8875"/>
                      <a:pt x="12091" y="8876"/>
                    </a:cubicBezTo>
                    <a:lnTo>
                      <a:pt x="794" y="8876"/>
                    </a:lnTo>
                    <a:cubicBezTo>
                      <a:pt x="564" y="8876"/>
                      <a:pt x="378" y="8689"/>
                      <a:pt x="378" y="8460"/>
                    </a:cubicBezTo>
                    <a:lnTo>
                      <a:pt x="378" y="8043"/>
                    </a:lnTo>
                    <a:lnTo>
                      <a:pt x="794" y="8043"/>
                    </a:lnTo>
                    <a:cubicBezTo>
                      <a:pt x="898" y="8043"/>
                      <a:pt x="983" y="7959"/>
                      <a:pt x="983" y="7854"/>
                    </a:cubicBezTo>
                    <a:cubicBezTo>
                      <a:pt x="983" y="7751"/>
                      <a:pt x="898" y="7666"/>
                      <a:pt x="794" y="7666"/>
                    </a:cubicBezTo>
                    <a:lnTo>
                      <a:pt x="378" y="7666"/>
                    </a:lnTo>
                    <a:lnTo>
                      <a:pt x="378" y="6833"/>
                    </a:lnTo>
                    <a:lnTo>
                      <a:pt x="2428" y="6833"/>
                    </a:lnTo>
                    <a:cubicBezTo>
                      <a:pt x="2429" y="6833"/>
                      <a:pt x="2430" y="6833"/>
                      <a:pt x="2432" y="6833"/>
                    </a:cubicBezTo>
                    <a:cubicBezTo>
                      <a:pt x="2855" y="6833"/>
                      <a:pt x="3261" y="6664"/>
                      <a:pt x="3559" y="6364"/>
                    </a:cubicBezTo>
                    <a:lnTo>
                      <a:pt x="6467" y="3457"/>
                    </a:lnTo>
                    <a:cubicBezTo>
                      <a:pt x="6627" y="3297"/>
                      <a:pt x="6837" y="3217"/>
                      <a:pt x="7047" y="3217"/>
                    </a:cubicBezTo>
                    <a:cubicBezTo>
                      <a:pt x="7257" y="3217"/>
                      <a:pt x="7466" y="3297"/>
                      <a:pt x="7626" y="3457"/>
                    </a:cubicBezTo>
                    <a:lnTo>
                      <a:pt x="8528" y="4357"/>
                    </a:lnTo>
                    <a:cubicBezTo>
                      <a:pt x="8564" y="4394"/>
                      <a:pt x="8612" y="4412"/>
                      <a:pt x="8660" y="4412"/>
                    </a:cubicBezTo>
                    <a:cubicBezTo>
                      <a:pt x="8708" y="4412"/>
                      <a:pt x="8756" y="4393"/>
                      <a:pt x="8794" y="4356"/>
                    </a:cubicBezTo>
                    <a:cubicBezTo>
                      <a:pt x="8866" y="4284"/>
                      <a:pt x="8866" y="4164"/>
                      <a:pt x="8795" y="4091"/>
                    </a:cubicBezTo>
                    <a:lnTo>
                      <a:pt x="8725" y="4022"/>
                    </a:lnTo>
                    <a:lnTo>
                      <a:pt x="10038" y="2708"/>
                    </a:lnTo>
                    <a:cubicBezTo>
                      <a:pt x="10159" y="2588"/>
                      <a:pt x="10317" y="2528"/>
                      <a:pt x="10475" y="2528"/>
                    </a:cubicBezTo>
                    <a:close/>
                    <a:moveTo>
                      <a:pt x="7505" y="9253"/>
                    </a:moveTo>
                    <a:lnTo>
                      <a:pt x="7814" y="10490"/>
                    </a:lnTo>
                    <a:lnTo>
                      <a:pt x="5069" y="10490"/>
                    </a:lnTo>
                    <a:lnTo>
                      <a:pt x="5378" y="9253"/>
                    </a:lnTo>
                    <a:close/>
                    <a:moveTo>
                      <a:pt x="794" y="0"/>
                    </a:moveTo>
                    <a:cubicBezTo>
                      <a:pt x="356" y="1"/>
                      <a:pt x="1" y="357"/>
                      <a:pt x="1" y="794"/>
                    </a:cubicBezTo>
                    <a:lnTo>
                      <a:pt x="1" y="8460"/>
                    </a:lnTo>
                    <a:cubicBezTo>
                      <a:pt x="1" y="8898"/>
                      <a:pt x="356" y="9253"/>
                      <a:pt x="794" y="9253"/>
                    </a:cubicBezTo>
                    <a:lnTo>
                      <a:pt x="4990" y="9253"/>
                    </a:lnTo>
                    <a:lnTo>
                      <a:pt x="4681" y="10490"/>
                    </a:lnTo>
                    <a:lnTo>
                      <a:pt x="4425" y="10490"/>
                    </a:lnTo>
                    <a:cubicBezTo>
                      <a:pt x="4320" y="10490"/>
                      <a:pt x="4237" y="10573"/>
                      <a:pt x="4237" y="10678"/>
                    </a:cubicBezTo>
                    <a:cubicBezTo>
                      <a:pt x="4237" y="10782"/>
                      <a:pt x="4320" y="10867"/>
                      <a:pt x="4425" y="10867"/>
                    </a:cubicBezTo>
                    <a:lnTo>
                      <a:pt x="8459" y="10867"/>
                    </a:lnTo>
                    <a:cubicBezTo>
                      <a:pt x="8563" y="10867"/>
                      <a:pt x="8648" y="10782"/>
                      <a:pt x="8648" y="10678"/>
                    </a:cubicBezTo>
                    <a:cubicBezTo>
                      <a:pt x="8648" y="10573"/>
                      <a:pt x="8563" y="10490"/>
                      <a:pt x="8459" y="10490"/>
                    </a:cubicBezTo>
                    <a:lnTo>
                      <a:pt x="8203" y="10490"/>
                    </a:lnTo>
                    <a:lnTo>
                      <a:pt x="7893" y="9253"/>
                    </a:lnTo>
                    <a:lnTo>
                      <a:pt x="12090" y="9253"/>
                    </a:lnTo>
                    <a:cubicBezTo>
                      <a:pt x="12527" y="9253"/>
                      <a:pt x="12883" y="8898"/>
                      <a:pt x="12884" y="8460"/>
                    </a:cubicBezTo>
                    <a:lnTo>
                      <a:pt x="12884" y="794"/>
                    </a:lnTo>
                    <a:cubicBezTo>
                      <a:pt x="12883" y="357"/>
                      <a:pt x="12529" y="1"/>
                      <a:pt x="12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14"/>
              <p:cNvSpPr/>
              <p:nvPr/>
            </p:nvSpPr>
            <p:spPr>
              <a:xfrm>
                <a:off x="7005190" y="2272655"/>
                <a:ext cx="92130" cy="92907"/>
              </a:xfrm>
              <a:custGeom>
                <a:rect b="b" l="l" r="r" t="t"/>
                <a:pathLst>
                  <a:path extrusionOk="0" h="3212" w="3202">
                    <a:moveTo>
                      <a:pt x="1601" y="1189"/>
                    </a:moveTo>
                    <a:cubicBezTo>
                      <a:pt x="1769" y="1189"/>
                      <a:pt x="1920" y="1291"/>
                      <a:pt x="1986" y="1446"/>
                    </a:cubicBezTo>
                    <a:cubicBezTo>
                      <a:pt x="2050" y="1602"/>
                      <a:pt x="2014" y="1782"/>
                      <a:pt x="1895" y="1901"/>
                    </a:cubicBezTo>
                    <a:cubicBezTo>
                      <a:pt x="1816" y="1980"/>
                      <a:pt x="1710" y="2022"/>
                      <a:pt x="1602" y="2022"/>
                    </a:cubicBezTo>
                    <a:cubicBezTo>
                      <a:pt x="1548" y="2022"/>
                      <a:pt x="1493" y="2012"/>
                      <a:pt x="1441" y="1990"/>
                    </a:cubicBezTo>
                    <a:cubicBezTo>
                      <a:pt x="1285" y="1926"/>
                      <a:pt x="1184" y="1774"/>
                      <a:pt x="1184" y="1606"/>
                    </a:cubicBezTo>
                    <a:cubicBezTo>
                      <a:pt x="1185" y="1376"/>
                      <a:pt x="1371" y="1190"/>
                      <a:pt x="1601" y="1189"/>
                    </a:cubicBezTo>
                    <a:close/>
                    <a:moveTo>
                      <a:pt x="1601" y="0"/>
                    </a:moveTo>
                    <a:cubicBezTo>
                      <a:pt x="1495" y="0"/>
                      <a:pt x="1410" y="87"/>
                      <a:pt x="1412" y="194"/>
                    </a:cubicBezTo>
                    <a:lnTo>
                      <a:pt x="1412" y="835"/>
                    </a:lnTo>
                    <a:cubicBezTo>
                      <a:pt x="1125" y="906"/>
                      <a:pt x="901" y="1130"/>
                      <a:pt x="831" y="1416"/>
                    </a:cubicBezTo>
                    <a:lnTo>
                      <a:pt x="189" y="1416"/>
                    </a:lnTo>
                    <a:cubicBezTo>
                      <a:pt x="85" y="1416"/>
                      <a:pt x="0" y="1501"/>
                      <a:pt x="0" y="1606"/>
                    </a:cubicBezTo>
                    <a:cubicBezTo>
                      <a:pt x="0" y="1710"/>
                      <a:pt x="85" y="1795"/>
                      <a:pt x="189" y="1795"/>
                    </a:cubicBezTo>
                    <a:lnTo>
                      <a:pt x="831" y="1795"/>
                    </a:lnTo>
                    <a:cubicBezTo>
                      <a:pt x="901" y="2082"/>
                      <a:pt x="1125" y="2306"/>
                      <a:pt x="1412" y="2377"/>
                    </a:cubicBezTo>
                    <a:lnTo>
                      <a:pt x="1412" y="3018"/>
                    </a:lnTo>
                    <a:cubicBezTo>
                      <a:pt x="1410" y="3124"/>
                      <a:pt x="1495" y="3211"/>
                      <a:pt x="1601" y="3211"/>
                    </a:cubicBezTo>
                    <a:cubicBezTo>
                      <a:pt x="1708" y="3211"/>
                      <a:pt x="1793" y="3124"/>
                      <a:pt x="1790" y="3018"/>
                    </a:cubicBezTo>
                    <a:lnTo>
                      <a:pt x="1790" y="2377"/>
                    </a:lnTo>
                    <a:cubicBezTo>
                      <a:pt x="2077" y="2306"/>
                      <a:pt x="2301" y="2082"/>
                      <a:pt x="2372" y="1795"/>
                    </a:cubicBezTo>
                    <a:lnTo>
                      <a:pt x="3013" y="1795"/>
                    </a:lnTo>
                    <a:cubicBezTo>
                      <a:pt x="3117" y="1795"/>
                      <a:pt x="3201" y="1710"/>
                      <a:pt x="3201" y="1606"/>
                    </a:cubicBezTo>
                    <a:cubicBezTo>
                      <a:pt x="3201" y="1501"/>
                      <a:pt x="3117" y="1418"/>
                      <a:pt x="3013" y="1418"/>
                    </a:cubicBezTo>
                    <a:lnTo>
                      <a:pt x="2372" y="1418"/>
                    </a:lnTo>
                    <a:cubicBezTo>
                      <a:pt x="2301" y="1130"/>
                      <a:pt x="2077" y="906"/>
                      <a:pt x="1790" y="835"/>
                    </a:cubicBezTo>
                    <a:lnTo>
                      <a:pt x="1790" y="194"/>
                    </a:lnTo>
                    <a:cubicBezTo>
                      <a:pt x="1793" y="87"/>
                      <a:pt x="1708" y="0"/>
                      <a:pt x="1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14"/>
              <p:cNvSpPr/>
              <p:nvPr/>
            </p:nvSpPr>
            <p:spPr>
              <a:xfrm>
                <a:off x="7016584" y="2342480"/>
                <a:ext cx="12487" cy="10992"/>
              </a:xfrm>
              <a:custGeom>
                <a:rect b="b" l="l" r="r" t="t"/>
                <a:pathLst>
                  <a:path extrusionOk="0" h="380" w="434">
                    <a:moveTo>
                      <a:pt x="207" y="1"/>
                    </a:moveTo>
                    <a:cubicBezTo>
                      <a:pt x="160" y="1"/>
                      <a:pt x="112" y="18"/>
                      <a:pt x="74" y="56"/>
                    </a:cubicBezTo>
                    <a:cubicBezTo>
                      <a:pt x="0" y="130"/>
                      <a:pt x="0" y="249"/>
                      <a:pt x="74" y="323"/>
                    </a:cubicBezTo>
                    <a:lnTo>
                      <a:pt x="75" y="324"/>
                    </a:lnTo>
                    <a:cubicBezTo>
                      <a:pt x="110" y="359"/>
                      <a:pt x="158" y="379"/>
                      <a:pt x="207" y="379"/>
                    </a:cubicBezTo>
                    <a:cubicBezTo>
                      <a:pt x="342" y="379"/>
                      <a:pt x="434" y="242"/>
                      <a:pt x="382" y="118"/>
                    </a:cubicBezTo>
                    <a:cubicBezTo>
                      <a:pt x="351" y="42"/>
                      <a:pt x="280"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14"/>
              <p:cNvSpPr/>
              <p:nvPr/>
            </p:nvSpPr>
            <p:spPr>
              <a:xfrm>
                <a:off x="7074013" y="2342480"/>
                <a:ext cx="12516" cy="10992"/>
              </a:xfrm>
              <a:custGeom>
                <a:rect b="b" l="l" r="r" t="t"/>
                <a:pathLst>
                  <a:path extrusionOk="0" h="380" w="435">
                    <a:moveTo>
                      <a:pt x="208" y="1"/>
                    </a:moveTo>
                    <a:cubicBezTo>
                      <a:pt x="160" y="1"/>
                      <a:pt x="112" y="18"/>
                      <a:pt x="75" y="56"/>
                    </a:cubicBezTo>
                    <a:cubicBezTo>
                      <a:pt x="1" y="130"/>
                      <a:pt x="1" y="249"/>
                      <a:pt x="75" y="323"/>
                    </a:cubicBezTo>
                    <a:lnTo>
                      <a:pt x="76" y="324"/>
                    </a:lnTo>
                    <a:cubicBezTo>
                      <a:pt x="111" y="359"/>
                      <a:pt x="158" y="379"/>
                      <a:pt x="208" y="379"/>
                    </a:cubicBezTo>
                    <a:cubicBezTo>
                      <a:pt x="343" y="379"/>
                      <a:pt x="434" y="242"/>
                      <a:pt x="382" y="118"/>
                    </a:cubicBezTo>
                    <a:cubicBezTo>
                      <a:pt x="352" y="42"/>
                      <a:pt x="280"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114"/>
          <p:cNvGrpSpPr/>
          <p:nvPr/>
        </p:nvGrpSpPr>
        <p:grpSpPr>
          <a:xfrm>
            <a:off x="6339781" y="2089992"/>
            <a:ext cx="371712" cy="355778"/>
            <a:chOff x="6400277" y="2222673"/>
            <a:chExt cx="371712" cy="355778"/>
          </a:xfrm>
        </p:grpSpPr>
        <p:sp>
          <p:nvSpPr>
            <p:cNvPr id="4776" name="Google Shape;4776;p114"/>
            <p:cNvSpPr/>
            <p:nvPr/>
          </p:nvSpPr>
          <p:spPr>
            <a:xfrm>
              <a:off x="6400277" y="2222673"/>
              <a:ext cx="371712" cy="355778"/>
            </a:xfrm>
            <a:custGeom>
              <a:rect b="b" l="l" r="r" t="t"/>
              <a:pathLst>
                <a:path extrusionOk="0" h="12300" w="12919">
                  <a:moveTo>
                    <a:pt x="12131" y="778"/>
                  </a:moveTo>
                  <a:lnTo>
                    <a:pt x="12131" y="7069"/>
                  </a:lnTo>
                  <a:lnTo>
                    <a:pt x="11916" y="7069"/>
                  </a:lnTo>
                  <a:cubicBezTo>
                    <a:pt x="11813" y="7071"/>
                    <a:pt x="11732" y="7155"/>
                    <a:pt x="11732" y="7258"/>
                  </a:cubicBezTo>
                  <a:cubicBezTo>
                    <a:pt x="11732" y="7360"/>
                    <a:pt x="11813" y="7444"/>
                    <a:pt x="11916" y="7448"/>
                  </a:cubicBezTo>
                  <a:lnTo>
                    <a:pt x="12536" y="7448"/>
                  </a:lnTo>
                  <a:lnTo>
                    <a:pt x="12536" y="7878"/>
                  </a:lnTo>
                  <a:lnTo>
                    <a:pt x="383" y="7878"/>
                  </a:lnTo>
                  <a:lnTo>
                    <a:pt x="383" y="7448"/>
                  </a:lnTo>
                  <a:lnTo>
                    <a:pt x="11107" y="7448"/>
                  </a:lnTo>
                  <a:cubicBezTo>
                    <a:pt x="11109" y="7448"/>
                    <a:pt x="11110" y="7448"/>
                    <a:pt x="11111" y="7448"/>
                  </a:cubicBezTo>
                  <a:cubicBezTo>
                    <a:pt x="11216" y="7448"/>
                    <a:pt x="11301" y="7364"/>
                    <a:pt x="11301" y="7258"/>
                  </a:cubicBezTo>
                  <a:cubicBezTo>
                    <a:pt x="11301" y="7154"/>
                    <a:pt x="11217" y="7069"/>
                    <a:pt x="11113" y="7069"/>
                  </a:cubicBezTo>
                  <a:cubicBezTo>
                    <a:pt x="11111" y="7069"/>
                    <a:pt x="11109" y="7069"/>
                    <a:pt x="11107" y="7069"/>
                  </a:cubicBezTo>
                  <a:lnTo>
                    <a:pt x="788" y="7069"/>
                  </a:lnTo>
                  <a:lnTo>
                    <a:pt x="788" y="778"/>
                  </a:lnTo>
                  <a:close/>
                  <a:moveTo>
                    <a:pt x="10556" y="8256"/>
                  </a:moveTo>
                  <a:lnTo>
                    <a:pt x="10764" y="9090"/>
                  </a:lnTo>
                  <a:lnTo>
                    <a:pt x="6649" y="9090"/>
                  </a:lnTo>
                  <a:lnTo>
                    <a:pt x="6649" y="8256"/>
                  </a:lnTo>
                  <a:close/>
                  <a:moveTo>
                    <a:pt x="6459" y="1"/>
                  </a:moveTo>
                  <a:cubicBezTo>
                    <a:pt x="6356" y="1"/>
                    <a:pt x="6272" y="82"/>
                    <a:pt x="6270" y="185"/>
                  </a:cubicBezTo>
                  <a:lnTo>
                    <a:pt x="6270" y="400"/>
                  </a:lnTo>
                  <a:lnTo>
                    <a:pt x="194" y="400"/>
                  </a:lnTo>
                  <a:cubicBezTo>
                    <a:pt x="192" y="400"/>
                    <a:pt x="190" y="400"/>
                    <a:pt x="188" y="400"/>
                  </a:cubicBezTo>
                  <a:cubicBezTo>
                    <a:pt x="84" y="400"/>
                    <a:pt x="0" y="484"/>
                    <a:pt x="0" y="589"/>
                  </a:cubicBezTo>
                  <a:cubicBezTo>
                    <a:pt x="0" y="692"/>
                    <a:pt x="84" y="777"/>
                    <a:pt x="188" y="777"/>
                  </a:cubicBezTo>
                  <a:cubicBezTo>
                    <a:pt x="190" y="777"/>
                    <a:pt x="192" y="777"/>
                    <a:pt x="194" y="777"/>
                  </a:cubicBezTo>
                  <a:lnTo>
                    <a:pt x="409" y="777"/>
                  </a:lnTo>
                  <a:lnTo>
                    <a:pt x="409" y="7069"/>
                  </a:lnTo>
                  <a:lnTo>
                    <a:pt x="194" y="7069"/>
                  </a:lnTo>
                  <a:cubicBezTo>
                    <a:pt x="90" y="7069"/>
                    <a:pt x="5" y="7154"/>
                    <a:pt x="5" y="7258"/>
                  </a:cubicBezTo>
                  <a:lnTo>
                    <a:pt x="5" y="8066"/>
                  </a:lnTo>
                  <a:cubicBezTo>
                    <a:pt x="5" y="8171"/>
                    <a:pt x="90" y="8256"/>
                    <a:pt x="194" y="8256"/>
                  </a:cubicBezTo>
                  <a:lnTo>
                    <a:pt x="1973" y="8256"/>
                  </a:lnTo>
                  <a:lnTo>
                    <a:pt x="1022" y="12063"/>
                  </a:lnTo>
                  <a:cubicBezTo>
                    <a:pt x="995" y="12164"/>
                    <a:pt x="1057" y="12268"/>
                    <a:pt x="1158" y="12293"/>
                  </a:cubicBezTo>
                  <a:cubicBezTo>
                    <a:pt x="1174" y="12297"/>
                    <a:pt x="1189" y="12299"/>
                    <a:pt x="1205" y="12299"/>
                  </a:cubicBezTo>
                  <a:cubicBezTo>
                    <a:pt x="1290" y="12299"/>
                    <a:pt x="1367" y="12242"/>
                    <a:pt x="1388" y="12154"/>
                  </a:cubicBezTo>
                  <a:lnTo>
                    <a:pt x="2060" y="9468"/>
                  </a:lnTo>
                  <a:lnTo>
                    <a:pt x="2417" y="9468"/>
                  </a:lnTo>
                  <a:cubicBezTo>
                    <a:pt x="2520" y="9465"/>
                    <a:pt x="2601" y="9381"/>
                    <a:pt x="2601" y="9279"/>
                  </a:cubicBezTo>
                  <a:cubicBezTo>
                    <a:pt x="2601" y="9177"/>
                    <a:pt x="2520" y="9093"/>
                    <a:pt x="2417" y="9090"/>
                  </a:cubicBezTo>
                  <a:lnTo>
                    <a:pt x="2155" y="9090"/>
                  </a:lnTo>
                  <a:lnTo>
                    <a:pt x="2363" y="8256"/>
                  </a:lnTo>
                  <a:lnTo>
                    <a:pt x="6270" y="8256"/>
                  </a:lnTo>
                  <a:lnTo>
                    <a:pt x="6270" y="9090"/>
                  </a:lnTo>
                  <a:lnTo>
                    <a:pt x="3226" y="9090"/>
                  </a:lnTo>
                  <a:cubicBezTo>
                    <a:pt x="3123" y="9093"/>
                    <a:pt x="3041" y="9177"/>
                    <a:pt x="3041" y="9279"/>
                  </a:cubicBezTo>
                  <a:cubicBezTo>
                    <a:pt x="3041" y="9381"/>
                    <a:pt x="3123" y="9465"/>
                    <a:pt x="3226" y="9468"/>
                  </a:cubicBezTo>
                  <a:lnTo>
                    <a:pt x="6270" y="9468"/>
                  </a:lnTo>
                  <a:lnTo>
                    <a:pt x="6270" y="12108"/>
                  </a:lnTo>
                  <a:cubicBezTo>
                    <a:pt x="6274" y="12211"/>
                    <a:pt x="6357" y="12292"/>
                    <a:pt x="6459" y="12292"/>
                  </a:cubicBezTo>
                  <a:cubicBezTo>
                    <a:pt x="6561" y="12292"/>
                    <a:pt x="6645" y="12211"/>
                    <a:pt x="6649" y="12108"/>
                  </a:cubicBezTo>
                  <a:lnTo>
                    <a:pt x="6649" y="9468"/>
                  </a:lnTo>
                  <a:lnTo>
                    <a:pt x="10859" y="9468"/>
                  </a:lnTo>
                  <a:lnTo>
                    <a:pt x="11531" y="12154"/>
                  </a:lnTo>
                  <a:cubicBezTo>
                    <a:pt x="11551" y="12242"/>
                    <a:pt x="11629" y="12299"/>
                    <a:pt x="11714" y="12299"/>
                  </a:cubicBezTo>
                  <a:cubicBezTo>
                    <a:pt x="11729" y="12299"/>
                    <a:pt x="11745" y="12297"/>
                    <a:pt x="11760" y="12293"/>
                  </a:cubicBezTo>
                  <a:cubicBezTo>
                    <a:pt x="11862" y="12268"/>
                    <a:pt x="11924" y="12164"/>
                    <a:pt x="11897" y="12063"/>
                  </a:cubicBezTo>
                  <a:lnTo>
                    <a:pt x="10946" y="8256"/>
                  </a:lnTo>
                  <a:lnTo>
                    <a:pt x="12724" y="8256"/>
                  </a:lnTo>
                  <a:cubicBezTo>
                    <a:pt x="12829" y="8256"/>
                    <a:pt x="12914" y="8171"/>
                    <a:pt x="12914" y="8066"/>
                  </a:cubicBezTo>
                  <a:lnTo>
                    <a:pt x="12914" y="7258"/>
                  </a:lnTo>
                  <a:cubicBezTo>
                    <a:pt x="12914" y="7153"/>
                    <a:pt x="12829" y="7069"/>
                    <a:pt x="12724" y="7069"/>
                  </a:cubicBezTo>
                  <a:lnTo>
                    <a:pt x="12509" y="7069"/>
                  </a:lnTo>
                  <a:lnTo>
                    <a:pt x="12509" y="778"/>
                  </a:lnTo>
                  <a:lnTo>
                    <a:pt x="12724" y="778"/>
                  </a:lnTo>
                  <a:cubicBezTo>
                    <a:pt x="12726" y="778"/>
                    <a:pt x="12727" y="778"/>
                    <a:pt x="12728" y="778"/>
                  </a:cubicBezTo>
                  <a:cubicBezTo>
                    <a:pt x="12833" y="778"/>
                    <a:pt x="12919" y="694"/>
                    <a:pt x="12919" y="589"/>
                  </a:cubicBezTo>
                  <a:cubicBezTo>
                    <a:pt x="12919" y="485"/>
                    <a:pt x="12834" y="400"/>
                    <a:pt x="12730" y="400"/>
                  </a:cubicBezTo>
                  <a:cubicBezTo>
                    <a:pt x="12728" y="400"/>
                    <a:pt x="12726" y="400"/>
                    <a:pt x="12724" y="400"/>
                  </a:cubicBezTo>
                  <a:lnTo>
                    <a:pt x="6649" y="400"/>
                  </a:lnTo>
                  <a:lnTo>
                    <a:pt x="6649" y="185"/>
                  </a:lnTo>
                  <a:cubicBezTo>
                    <a:pt x="6645" y="82"/>
                    <a:pt x="6561" y="1"/>
                    <a:pt x="6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14"/>
            <p:cNvSpPr/>
            <p:nvPr/>
          </p:nvSpPr>
          <p:spPr>
            <a:xfrm>
              <a:off x="6446917" y="2263457"/>
              <a:ext cx="127203" cy="69420"/>
            </a:xfrm>
            <a:custGeom>
              <a:rect b="b" l="l" r="r" t="t"/>
              <a:pathLst>
                <a:path extrusionOk="0" h="2400" w="4421">
                  <a:moveTo>
                    <a:pt x="3431" y="379"/>
                  </a:moveTo>
                  <a:lnTo>
                    <a:pt x="2211" y="989"/>
                  </a:lnTo>
                  <a:lnTo>
                    <a:pt x="991" y="379"/>
                  </a:lnTo>
                  <a:close/>
                  <a:moveTo>
                    <a:pt x="379" y="496"/>
                  </a:moveTo>
                  <a:lnTo>
                    <a:pt x="1788" y="1199"/>
                  </a:lnTo>
                  <a:lnTo>
                    <a:pt x="379" y="1904"/>
                  </a:lnTo>
                  <a:lnTo>
                    <a:pt x="379" y="496"/>
                  </a:lnTo>
                  <a:close/>
                  <a:moveTo>
                    <a:pt x="4043" y="496"/>
                  </a:moveTo>
                  <a:lnTo>
                    <a:pt x="4043" y="1904"/>
                  </a:lnTo>
                  <a:lnTo>
                    <a:pt x="2634" y="1199"/>
                  </a:lnTo>
                  <a:lnTo>
                    <a:pt x="4043" y="496"/>
                  </a:lnTo>
                  <a:close/>
                  <a:moveTo>
                    <a:pt x="2211" y="1411"/>
                  </a:moveTo>
                  <a:lnTo>
                    <a:pt x="3431" y="2021"/>
                  </a:lnTo>
                  <a:lnTo>
                    <a:pt x="990" y="2021"/>
                  </a:lnTo>
                  <a:lnTo>
                    <a:pt x="2211" y="1411"/>
                  </a:lnTo>
                  <a:close/>
                  <a:moveTo>
                    <a:pt x="189" y="0"/>
                  </a:moveTo>
                  <a:cubicBezTo>
                    <a:pt x="86" y="0"/>
                    <a:pt x="1" y="85"/>
                    <a:pt x="1" y="189"/>
                  </a:cubicBezTo>
                  <a:lnTo>
                    <a:pt x="1" y="2210"/>
                  </a:lnTo>
                  <a:cubicBezTo>
                    <a:pt x="1" y="2315"/>
                    <a:pt x="86" y="2400"/>
                    <a:pt x="189" y="2400"/>
                  </a:cubicBezTo>
                  <a:lnTo>
                    <a:pt x="4232" y="2400"/>
                  </a:lnTo>
                  <a:cubicBezTo>
                    <a:pt x="4336" y="2400"/>
                    <a:pt x="4421" y="2315"/>
                    <a:pt x="4421" y="2210"/>
                  </a:cubicBezTo>
                  <a:lnTo>
                    <a:pt x="4421" y="189"/>
                  </a:lnTo>
                  <a:cubicBezTo>
                    <a:pt x="4421" y="85"/>
                    <a:pt x="4336" y="0"/>
                    <a:pt x="4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14"/>
            <p:cNvSpPr/>
            <p:nvPr/>
          </p:nvSpPr>
          <p:spPr>
            <a:xfrm>
              <a:off x="6598116" y="2339443"/>
              <a:ext cx="127203" cy="69449"/>
            </a:xfrm>
            <a:custGeom>
              <a:rect b="b" l="l" r="r" t="t"/>
              <a:pathLst>
                <a:path extrusionOk="0" h="2401" w="4421">
                  <a:moveTo>
                    <a:pt x="3432" y="378"/>
                  </a:moveTo>
                  <a:lnTo>
                    <a:pt x="2211" y="989"/>
                  </a:lnTo>
                  <a:lnTo>
                    <a:pt x="990" y="378"/>
                  </a:lnTo>
                  <a:close/>
                  <a:moveTo>
                    <a:pt x="378" y="495"/>
                  </a:moveTo>
                  <a:lnTo>
                    <a:pt x="1788" y="1200"/>
                  </a:lnTo>
                  <a:lnTo>
                    <a:pt x="378" y="1905"/>
                  </a:lnTo>
                  <a:lnTo>
                    <a:pt x="378" y="495"/>
                  </a:lnTo>
                  <a:close/>
                  <a:moveTo>
                    <a:pt x="4043" y="495"/>
                  </a:moveTo>
                  <a:lnTo>
                    <a:pt x="4043" y="1905"/>
                  </a:lnTo>
                  <a:lnTo>
                    <a:pt x="2633" y="1200"/>
                  </a:lnTo>
                  <a:lnTo>
                    <a:pt x="4043" y="495"/>
                  </a:lnTo>
                  <a:close/>
                  <a:moveTo>
                    <a:pt x="2210" y="1412"/>
                  </a:moveTo>
                  <a:lnTo>
                    <a:pt x="3430" y="2022"/>
                  </a:lnTo>
                  <a:lnTo>
                    <a:pt x="990" y="2022"/>
                  </a:lnTo>
                  <a:lnTo>
                    <a:pt x="2210" y="1412"/>
                  </a:lnTo>
                  <a:close/>
                  <a:moveTo>
                    <a:pt x="190" y="1"/>
                  </a:moveTo>
                  <a:cubicBezTo>
                    <a:pt x="85" y="1"/>
                    <a:pt x="1" y="85"/>
                    <a:pt x="1" y="190"/>
                  </a:cubicBezTo>
                  <a:lnTo>
                    <a:pt x="1" y="2210"/>
                  </a:lnTo>
                  <a:cubicBezTo>
                    <a:pt x="1" y="2315"/>
                    <a:pt x="85" y="2400"/>
                    <a:pt x="190" y="2400"/>
                  </a:cubicBezTo>
                  <a:lnTo>
                    <a:pt x="4231" y="2400"/>
                  </a:lnTo>
                  <a:cubicBezTo>
                    <a:pt x="4336" y="2400"/>
                    <a:pt x="4421" y="2315"/>
                    <a:pt x="4421" y="2210"/>
                  </a:cubicBezTo>
                  <a:lnTo>
                    <a:pt x="4421" y="190"/>
                  </a:lnTo>
                  <a:cubicBezTo>
                    <a:pt x="4421" y="85"/>
                    <a:pt x="4336" y="1"/>
                    <a:pt x="4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14"/>
            <p:cNvSpPr/>
            <p:nvPr/>
          </p:nvSpPr>
          <p:spPr>
            <a:xfrm>
              <a:off x="6598116" y="2269300"/>
              <a:ext cx="57430" cy="10963"/>
            </a:xfrm>
            <a:custGeom>
              <a:rect b="b" l="l" r="r" t="t"/>
              <a:pathLst>
                <a:path extrusionOk="0" h="379" w="1996">
                  <a:moveTo>
                    <a:pt x="190" y="0"/>
                  </a:moveTo>
                  <a:cubicBezTo>
                    <a:pt x="85" y="0"/>
                    <a:pt x="1" y="85"/>
                    <a:pt x="1" y="190"/>
                  </a:cubicBezTo>
                  <a:cubicBezTo>
                    <a:pt x="1" y="294"/>
                    <a:pt x="85" y="379"/>
                    <a:pt x="190" y="379"/>
                  </a:cubicBezTo>
                  <a:lnTo>
                    <a:pt x="1807" y="379"/>
                  </a:lnTo>
                  <a:cubicBezTo>
                    <a:pt x="1910" y="379"/>
                    <a:pt x="1995" y="294"/>
                    <a:pt x="1995" y="190"/>
                  </a:cubicBezTo>
                  <a:cubicBezTo>
                    <a:pt x="1995" y="85"/>
                    <a:pt x="19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14"/>
            <p:cNvSpPr/>
            <p:nvPr/>
          </p:nvSpPr>
          <p:spPr>
            <a:xfrm>
              <a:off x="6598260" y="2292671"/>
              <a:ext cx="103955" cy="10992"/>
            </a:xfrm>
            <a:custGeom>
              <a:rect b="b" l="l" r="r" t="t"/>
              <a:pathLst>
                <a:path extrusionOk="0" h="380" w="3613">
                  <a:moveTo>
                    <a:pt x="3425" y="1"/>
                  </a:moveTo>
                  <a:cubicBezTo>
                    <a:pt x="3423" y="1"/>
                    <a:pt x="3421" y="1"/>
                    <a:pt x="3419" y="1"/>
                  </a:cubicBezTo>
                  <a:lnTo>
                    <a:pt x="185" y="1"/>
                  </a:lnTo>
                  <a:cubicBezTo>
                    <a:pt x="82" y="3"/>
                    <a:pt x="0" y="87"/>
                    <a:pt x="0" y="189"/>
                  </a:cubicBezTo>
                  <a:cubicBezTo>
                    <a:pt x="0" y="292"/>
                    <a:pt x="82" y="376"/>
                    <a:pt x="185" y="379"/>
                  </a:cubicBezTo>
                  <a:lnTo>
                    <a:pt x="3419" y="379"/>
                  </a:lnTo>
                  <a:cubicBezTo>
                    <a:pt x="3420" y="379"/>
                    <a:pt x="3421" y="379"/>
                    <a:pt x="3423" y="379"/>
                  </a:cubicBezTo>
                  <a:cubicBezTo>
                    <a:pt x="3527" y="379"/>
                    <a:pt x="3613" y="295"/>
                    <a:pt x="3613" y="189"/>
                  </a:cubicBezTo>
                  <a:cubicBezTo>
                    <a:pt x="3613" y="86"/>
                    <a:pt x="3528" y="1"/>
                    <a:pt x="3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14"/>
            <p:cNvSpPr/>
            <p:nvPr/>
          </p:nvSpPr>
          <p:spPr>
            <a:xfrm>
              <a:off x="6598260" y="2316072"/>
              <a:ext cx="103955" cy="10963"/>
            </a:xfrm>
            <a:custGeom>
              <a:rect b="b" l="l" r="r" t="t"/>
              <a:pathLst>
                <a:path extrusionOk="0" h="379" w="3613">
                  <a:moveTo>
                    <a:pt x="3425" y="0"/>
                  </a:moveTo>
                  <a:cubicBezTo>
                    <a:pt x="3423" y="0"/>
                    <a:pt x="3421" y="0"/>
                    <a:pt x="3419" y="0"/>
                  </a:cubicBezTo>
                  <a:lnTo>
                    <a:pt x="185" y="0"/>
                  </a:lnTo>
                  <a:cubicBezTo>
                    <a:pt x="82" y="3"/>
                    <a:pt x="0" y="86"/>
                    <a:pt x="0" y="189"/>
                  </a:cubicBezTo>
                  <a:cubicBezTo>
                    <a:pt x="0" y="292"/>
                    <a:pt x="82" y="375"/>
                    <a:pt x="185" y="379"/>
                  </a:cubicBezTo>
                  <a:lnTo>
                    <a:pt x="3419" y="379"/>
                  </a:lnTo>
                  <a:cubicBezTo>
                    <a:pt x="3420" y="379"/>
                    <a:pt x="3421" y="379"/>
                    <a:pt x="3423" y="379"/>
                  </a:cubicBezTo>
                  <a:cubicBezTo>
                    <a:pt x="3527" y="379"/>
                    <a:pt x="3613" y="295"/>
                    <a:pt x="3613" y="189"/>
                  </a:cubicBezTo>
                  <a:cubicBezTo>
                    <a:pt x="3613" y="85"/>
                    <a:pt x="3528" y="0"/>
                    <a:pt x="3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14"/>
            <p:cNvSpPr/>
            <p:nvPr/>
          </p:nvSpPr>
          <p:spPr>
            <a:xfrm>
              <a:off x="6447089" y="2345286"/>
              <a:ext cx="126915" cy="10992"/>
            </a:xfrm>
            <a:custGeom>
              <a:rect b="b" l="l" r="r" t="t"/>
              <a:pathLst>
                <a:path extrusionOk="0" h="380" w="4411">
                  <a:moveTo>
                    <a:pt x="183" y="1"/>
                  </a:moveTo>
                  <a:cubicBezTo>
                    <a:pt x="81" y="3"/>
                    <a:pt x="0" y="87"/>
                    <a:pt x="0" y="189"/>
                  </a:cubicBezTo>
                  <a:cubicBezTo>
                    <a:pt x="0" y="292"/>
                    <a:pt x="81" y="376"/>
                    <a:pt x="183" y="379"/>
                  </a:cubicBezTo>
                  <a:lnTo>
                    <a:pt x="4226" y="379"/>
                  </a:lnTo>
                  <a:cubicBezTo>
                    <a:pt x="4329" y="376"/>
                    <a:pt x="4410" y="292"/>
                    <a:pt x="4410" y="189"/>
                  </a:cubicBezTo>
                  <a:cubicBezTo>
                    <a:pt x="4410" y="87"/>
                    <a:pt x="4329" y="3"/>
                    <a:pt x="4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14"/>
            <p:cNvSpPr/>
            <p:nvPr/>
          </p:nvSpPr>
          <p:spPr>
            <a:xfrm>
              <a:off x="6516834" y="2368686"/>
              <a:ext cx="57171" cy="10963"/>
            </a:xfrm>
            <a:custGeom>
              <a:rect b="b" l="l" r="r" t="t"/>
              <a:pathLst>
                <a:path extrusionOk="0" h="379" w="1987">
                  <a:moveTo>
                    <a:pt x="185" y="0"/>
                  </a:moveTo>
                  <a:cubicBezTo>
                    <a:pt x="83" y="3"/>
                    <a:pt x="1" y="86"/>
                    <a:pt x="1" y="189"/>
                  </a:cubicBezTo>
                  <a:cubicBezTo>
                    <a:pt x="1" y="292"/>
                    <a:pt x="83" y="375"/>
                    <a:pt x="185" y="379"/>
                  </a:cubicBezTo>
                  <a:lnTo>
                    <a:pt x="1802" y="379"/>
                  </a:lnTo>
                  <a:cubicBezTo>
                    <a:pt x="1905" y="375"/>
                    <a:pt x="1986" y="292"/>
                    <a:pt x="1986" y="189"/>
                  </a:cubicBezTo>
                  <a:cubicBezTo>
                    <a:pt x="1986" y="86"/>
                    <a:pt x="1905" y="3"/>
                    <a:pt x="1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14"/>
            <p:cNvSpPr/>
            <p:nvPr/>
          </p:nvSpPr>
          <p:spPr>
            <a:xfrm>
              <a:off x="6516719" y="2392058"/>
              <a:ext cx="57401" cy="10963"/>
            </a:xfrm>
            <a:custGeom>
              <a:rect b="b" l="l" r="r" t="t"/>
              <a:pathLst>
                <a:path extrusionOk="0" h="379" w="1995">
                  <a:moveTo>
                    <a:pt x="189" y="1"/>
                  </a:moveTo>
                  <a:cubicBezTo>
                    <a:pt x="84" y="1"/>
                    <a:pt x="0" y="85"/>
                    <a:pt x="0" y="190"/>
                  </a:cubicBezTo>
                  <a:cubicBezTo>
                    <a:pt x="0" y="294"/>
                    <a:pt x="84" y="378"/>
                    <a:pt x="189" y="378"/>
                  </a:cubicBezTo>
                  <a:lnTo>
                    <a:pt x="1806" y="378"/>
                  </a:lnTo>
                  <a:cubicBezTo>
                    <a:pt x="1910" y="378"/>
                    <a:pt x="1995" y="294"/>
                    <a:pt x="1995" y="190"/>
                  </a:cubicBezTo>
                  <a:cubicBezTo>
                    <a:pt x="1995" y="85"/>
                    <a:pt x="1910" y="1"/>
                    <a:pt x="1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14"/>
          <p:cNvGrpSpPr/>
          <p:nvPr/>
        </p:nvGrpSpPr>
        <p:grpSpPr>
          <a:xfrm>
            <a:off x="5797271" y="2101967"/>
            <a:ext cx="370705" cy="331828"/>
            <a:chOff x="5824654" y="2234908"/>
            <a:chExt cx="370705" cy="331828"/>
          </a:xfrm>
        </p:grpSpPr>
        <p:sp>
          <p:nvSpPr>
            <p:cNvPr id="4786" name="Google Shape;4786;p114"/>
            <p:cNvSpPr/>
            <p:nvPr/>
          </p:nvSpPr>
          <p:spPr>
            <a:xfrm>
              <a:off x="5824654" y="2234908"/>
              <a:ext cx="370705" cy="331828"/>
            </a:xfrm>
            <a:custGeom>
              <a:rect b="b" l="l" r="r" t="t"/>
              <a:pathLst>
                <a:path extrusionOk="0" h="11472" w="12884">
                  <a:moveTo>
                    <a:pt x="8661" y="377"/>
                  </a:moveTo>
                  <a:cubicBezTo>
                    <a:pt x="8779" y="377"/>
                    <a:pt x="8875" y="473"/>
                    <a:pt x="8876" y="591"/>
                  </a:cubicBezTo>
                  <a:lnTo>
                    <a:pt x="8876" y="2824"/>
                  </a:lnTo>
                  <a:lnTo>
                    <a:pt x="5031" y="2824"/>
                  </a:lnTo>
                  <a:cubicBezTo>
                    <a:pt x="4926" y="2824"/>
                    <a:pt x="4842" y="2908"/>
                    <a:pt x="4842" y="3013"/>
                  </a:cubicBezTo>
                  <a:cubicBezTo>
                    <a:pt x="4842" y="3116"/>
                    <a:pt x="4926" y="3201"/>
                    <a:pt x="5031" y="3201"/>
                  </a:cubicBezTo>
                  <a:lnTo>
                    <a:pt x="8876" y="3201"/>
                  </a:lnTo>
                  <a:lnTo>
                    <a:pt x="8876" y="3415"/>
                  </a:lnTo>
                  <a:cubicBezTo>
                    <a:pt x="8876" y="3533"/>
                    <a:pt x="8780" y="3629"/>
                    <a:pt x="8661" y="3630"/>
                  </a:cubicBezTo>
                  <a:lnTo>
                    <a:pt x="4224" y="3630"/>
                  </a:lnTo>
                  <a:cubicBezTo>
                    <a:pt x="4105" y="3629"/>
                    <a:pt x="4009" y="3533"/>
                    <a:pt x="4009" y="3415"/>
                  </a:cubicBezTo>
                  <a:lnTo>
                    <a:pt x="4009" y="3200"/>
                  </a:lnTo>
                  <a:lnTo>
                    <a:pt x="4223" y="3200"/>
                  </a:lnTo>
                  <a:cubicBezTo>
                    <a:pt x="4328" y="3200"/>
                    <a:pt x="4412" y="3116"/>
                    <a:pt x="4412" y="3012"/>
                  </a:cubicBezTo>
                  <a:cubicBezTo>
                    <a:pt x="4412" y="2908"/>
                    <a:pt x="4328" y="2823"/>
                    <a:pt x="4223" y="2823"/>
                  </a:cubicBezTo>
                  <a:lnTo>
                    <a:pt x="4009" y="2823"/>
                  </a:lnTo>
                  <a:lnTo>
                    <a:pt x="4009" y="591"/>
                  </a:lnTo>
                  <a:cubicBezTo>
                    <a:pt x="4009" y="473"/>
                    <a:pt x="4105" y="377"/>
                    <a:pt x="4223" y="377"/>
                  </a:cubicBezTo>
                  <a:close/>
                  <a:moveTo>
                    <a:pt x="2825" y="4008"/>
                  </a:moveTo>
                  <a:lnTo>
                    <a:pt x="2825" y="4437"/>
                  </a:lnTo>
                  <a:lnTo>
                    <a:pt x="983" y="4437"/>
                  </a:lnTo>
                  <a:lnTo>
                    <a:pt x="983" y="4008"/>
                  </a:lnTo>
                  <a:close/>
                  <a:moveTo>
                    <a:pt x="6900" y="4008"/>
                  </a:moveTo>
                  <a:lnTo>
                    <a:pt x="7007" y="4437"/>
                  </a:lnTo>
                  <a:lnTo>
                    <a:pt x="5877" y="4437"/>
                  </a:lnTo>
                  <a:lnTo>
                    <a:pt x="5985" y="4008"/>
                  </a:lnTo>
                  <a:close/>
                  <a:moveTo>
                    <a:pt x="11060" y="3604"/>
                  </a:moveTo>
                  <a:lnTo>
                    <a:pt x="10921" y="4437"/>
                  </a:lnTo>
                  <a:lnTo>
                    <a:pt x="10637" y="4437"/>
                  </a:lnTo>
                  <a:lnTo>
                    <a:pt x="10498" y="3604"/>
                  </a:lnTo>
                  <a:close/>
                  <a:moveTo>
                    <a:pt x="6254" y="4814"/>
                  </a:moveTo>
                  <a:lnTo>
                    <a:pt x="6254" y="5647"/>
                  </a:lnTo>
                  <a:lnTo>
                    <a:pt x="492" y="5647"/>
                  </a:lnTo>
                  <a:cubicBezTo>
                    <a:pt x="429" y="5647"/>
                    <a:pt x="378" y="5596"/>
                    <a:pt x="378" y="5533"/>
                  </a:cubicBezTo>
                  <a:lnTo>
                    <a:pt x="378" y="4928"/>
                  </a:lnTo>
                  <a:cubicBezTo>
                    <a:pt x="378" y="4866"/>
                    <a:pt x="429" y="4814"/>
                    <a:pt x="492" y="4814"/>
                  </a:cubicBezTo>
                  <a:close/>
                  <a:moveTo>
                    <a:pt x="12393" y="4814"/>
                  </a:moveTo>
                  <a:cubicBezTo>
                    <a:pt x="12456" y="4814"/>
                    <a:pt x="12506" y="4866"/>
                    <a:pt x="12506" y="4929"/>
                  </a:cubicBezTo>
                  <a:lnTo>
                    <a:pt x="12506" y="5533"/>
                  </a:lnTo>
                  <a:cubicBezTo>
                    <a:pt x="12506" y="5596"/>
                    <a:pt x="12456" y="5647"/>
                    <a:pt x="12393" y="5647"/>
                  </a:cubicBezTo>
                  <a:lnTo>
                    <a:pt x="11485" y="5647"/>
                  </a:lnTo>
                  <a:cubicBezTo>
                    <a:pt x="11381" y="5647"/>
                    <a:pt x="11296" y="5732"/>
                    <a:pt x="11296" y="5835"/>
                  </a:cubicBezTo>
                  <a:cubicBezTo>
                    <a:pt x="11296" y="5940"/>
                    <a:pt x="11381" y="6024"/>
                    <a:pt x="11485" y="6024"/>
                  </a:cubicBezTo>
                  <a:lnTo>
                    <a:pt x="11700" y="6024"/>
                  </a:lnTo>
                  <a:lnTo>
                    <a:pt x="11700" y="6454"/>
                  </a:lnTo>
                  <a:lnTo>
                    <a:pt x="1185" y="6454"/>
                  </a:lnTo>
                  <a:lnTo>
                    <a:pt x="1185" y="6024"/>
                  </a:lnTo>
                  <a:lnTo>
                    <a:pt x="10679" y="6024"/>
                  </a:lnTo>
                  <a:cubicBezTo>
                    <a:pt x="10782" y="6024"/>
                    <a:pt x="10867" y="5940"/>
                    <a:pt x="10867" y="5835"/>
                  </a:cubicBezTo>
                  <a:cubicBezTo>
                    <a:pt x="10867" y="5732"/>
                    <a:pt x="10782" y="5647"/>
                    <a:pt x="10679" y="5647"/>
                  </a:cubicBezTo>
                  <a:lnTo>
                    <a:pt x="6631" y="5647"/>
                  </a:lnTo>
                  <a:lnTo>
                    <a:pt x="6631" y="4814"/>
                  </a:lnTo>
                  <a:close/>
                  <a:moveTo>
                    <a:pt x="1569" y="6832"/>
                  </a:moveTo>
                  <a:lnTo>
                    <a:pt x="643" y="11093"/>
                  </a:lnTo>
                  <a:lnTo>
                    <a:pt x="606" y="11093"/>
                  </a:lnTo>
                  <a:lnTo>
                    <a:pt x="1162" y="6832"/>
                  </a:lnTo>
                  <a:close/>
                  <a:moveTo>
                    <a:pt x="11723" y="6832"/>
                  </a:moveTo>
                  <a:lnTo>
                    <a:pt x="12278" y="11093"/>
                  </a:lnTo>
                  <a:lnTo>
                    <a:pt x="12242" y="11093"/>
                  </a:lnTo>
                  <a:lnTo>
                    <a:pt x="11316" y="6832"/>
                  </a:lnTo>
                  <a:close/>
                  <a:moveTo>
                    <a:pt x="4224" y="0"/>
                  </a:moveTo>
                  <a:cubicBezTo>
                    <a:pt x="3898" y="0"/>
                    <a:pt x="3632" y="265"/>
                    <a:pt x="3632" y="591"/>
                  </a:cubicBezTo>
                  <a:lnTo>
                    <a:pt x="3632" y="3415"/>
                  </a:lnTo>
                  <a:cubicBezTo>
                    <a:pt x="3632" y="3743"/>
                    <a:pt x="3898" y="4008"/>
                    <a:pt x="4224" y="4008"/>
                  </a:cubicBezTo>
                  <a:lnTo>
                    <a:pt x="5597" y="4008"/>
                  </a:lnTo>
                  <a:lnTo>
                    <a:pt x="5488" y="4437"/>
                  </a:lnTo>
                  <a:lnTo>
                    <a:pt x="3203" y="4437"/>
                  </a:lnTo>
                  <a:lnTo>
                    <a:pt x="3203" y="3819"/>
                  </a:lnTo>
                  <a:cubicBezTo>
                    <a:pt x="3203" y="3714"/>
                    <a:pt x="3118" y="3630"/>
                    <a:pt x="3014" y="3630"/>
                  </a:cubicBezTo>
                  <a:lnTo>
                    <a:pt x="795" y="3630"/>
                  </a:lnTo>
                  <a:cubicBezTo>
                    <a:pt x="691" y="3630"/>
                    <a:pt x="606" y="3714"/>
                    <a:pt x="606" y="3819"/>
                  </a:cubicBezTo>
                  <a:lnTo>
                    <a:pt x="606" y="4437"/>
                  </a:lnTo>
                  <a:lnTo>
                    <a:pt x="493" y="4437"/>
                  </a:lnTo>
                  <a:cubicBezTo>
                    <a:pt x="221" y="4437"/>
                    <a:pt x="2" y="4657"/>
                    <a:pt x="1" y="4929"/>
                  </a:cubicBezTo>
                  <a:lnTo>
                    <a:pt x="1" y="5533"/>
                  </a:lnTo>
                  <a:cubicBezTo>
                    <a:pt x="2" y="5805"/>
                    <a:pt x="221" y="6024"/>
                    <a:pt x="493" y="6024"/>
                  </a:cubicBezTo>
                  <a:lnTo>
                    <a:pt x="808" y="6024"/>
                  </a:lnTo>
                  <a:lnTo>
                    <a:pt x="808" y="6631"/>
                  </a:lnTo>
                  <a:lnTo>
                    <a:pt x="205" y="11257"/>
                  </a:lnTo>
                  <a:cubicBezTo>
                    <a:pt x="189" y="11371"/>
                    <a:pt x="278" y="11470"/>
                    <a:pt x="391" y="11471"/>
                  </a:cubicBezTo>
                  <a:lnTo>
                    <a:pt x="795" y="11471"/>
                  </a:lnTo>
                  <a:cubicBezTo>
                    <a:pt x="884" y="11470"/>
                    <a:pt x="960" y="11408"/>
                    <a:pt x="979" y="11322"/>
                  </a:cubicBezTo>
                  <a:lnTo>
                    <a:pt x="1955" y="6832"/>
                  </a:lnTo>
                  <a:lnTo>
                    <a:pt x="10930" y="6832"/>
                  </a:lnTo>
                  <a:lnTo>
                    <a:pt x="11906" y="11322"/>
                  </a:lnTo>
                  <a:cubicBezTo>
                    <a:pt x="11925" y="11408"/>
                    <a:pt x="12002" y="11471"/>
                    <a:pt x="12090" y="11471"/>
                  </a:cubicBezTo>
                  <a:lnTo>
                    <a:pt x="12494" y="11471"/>
                  </a:lnTo>
                  <a:cubicBezTo>
                    <a:pt x="12608" y="11470"/>
                    <a:pt x="12696" y="11371"/>
                    <a:pt x="12681" y="11257"/>
                  </a:cubicBezTo>
                  <a:lnTo>
                    <a:pt x="12077" y="6631"/>
                  </a:lnTo>
                  <a:lnTo>
                    <a:pt x="12077" y="6025"/>
                  </a:lnTo>
                  <a:lnTo>
                    <a:pt x="12393" y="6025"/>
                  </a:lnTo>
                  <a:cubicBezTo>
                    <a:pt x="12663" y="6024"/>
                    <a:pt x="12884" y="5805"/>
                    <a:pt x="12884" y="5533"/>
                  </a:cubicBezTo>
                  <a:lnTo>
                    <a:pt x="12884" y="4929"/>
                  </a:lnTo>
                  <a:cubicBezTo>
                    <a:pt x="12884" y="4657"/>
                    <a:pt x="12663" y="4438"/>
                    <a:pt x="12393" y="4437"/>
                  </a:cubicBezTo>
                  <a:lnTo>
                    <a:pt x="11305" y="4437"/>
                  </a:lnTo>
                  <a:lnTo>
                    <a:pt x="11471" y="3447"/>
                  </a:lnTo>
                  <a:cubicBezTo>
                    <a:pt x="11489" y="3331"/>
                    <a:pt x="11400" y="3227"/>
                    <a:pt x="11284" y="3227"/>
                  </a:cubicBezTo>
                  <a:lnTo>
                    <a:pt x="10276" y="3227"/>
                  </a:lnTo>
                  <a:cubicBezTo>
                    <a:pt x="10159" y="3227"/>
                    <a:pt x="10070" y="3331"/>
                    <a:pt x="10089" y="3447"/>
                  </a:cubicBezTo>
                  <a:lnTo>
                    <a:pt x="10255" y="4437"/>
                  </a:lnTo>
                  <a:lnTo>
                    <a:pt x="7398" y="4437"/>
                  </a:lnTo>
                  <a:lnTo>
                    <a:pt x="7290" y="4008"/>
                  </a:lnTo>
                  <a:lnTo>
                    <a:pt x="8662" y="4008"/>
                  </a:lnTo>
                  <a:cubicBezTo>
                    <a:pt x="8989" y="4008"/>
                    <a:pt x="9253" y="3743"/>
                    <a:pt x="9254" y="3415"/>
                  </a:cubicBezTo>
                  <a:lnTo>
                    <a:pt x="9254" y="591"/>
                  </a:lnTo>
                  <a:cubicBezTo>
                    <a:pt x="9253" y="265"/>
                    <a:pt x="8989" y="0"/>
                    <a:pt x="8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14"/>
            <p:cNvSpPr/>
            <p:nvPr/>
          </p:nvSpPr>
          <p:spPr>
            <a:xfrm>
              <a:off x="6091490" y="2380748"/>
              <a:ext cx="16976" cy="10934"/>
            </a:xfrm>
            <a:custGeom>
              <a:rect b="b" l="l" r="r" t="t"/>
              <a:pathLst>
                <a:path extrusionOk="0" h="378" w="590">
                  <a:moveTo>
                    <a:pt x="188" y="0"/>
                  </a:moveTo>
                  <a:cubicBezTo>
                    <a:pt x="84" y="0"/>
                    <a:pt x="0" y="85"/>
                    <a:pt x="0" y="189"/>
                  </a:cubicBezTo>
                  <a:cubicBezTo>
                    <a:pt x="0" y="293"/>
                    <a:pt x="84" y="378"/>
                    <a:pt x="188" y="378"/>
                  </a:cubicBezTo>
                  <a:cubicBezTo>
                    <a:pt x="190" y="378"/>
                    <a:pt x="192" y="378"/>
                    <a:pt x="194" y="378"/>
                  </a:cubicBezTo>
                  <a:lnTo>
                    <a:pt x="395" y="378"/>
                  </a:lnTo>
                  <a:cubicBezTo>
                    <a:pt x="397" y="378"/>
                    <a:pt x="399" y="378"/>
                    <a:pt x="401" y="378"/>
                  </a:cubicBezTo>
                  <a:cubicBezTo>
                    <a:pt x="505" y="378"/>
                    <a:pt x="589" y="293"/>
                    <a:pt x="589" y="189"/>
                  </a:cubicBezTo>
                  <a:cubicBezTo>
                    <a:pt x="589" y="85"/>
                    <a:pt x="505" y="0"/>
                    <a:pt x="401" y="0"/>
                  </a:cubicBezTo>
                  <a:cubicBezTo>
                    <a:pt x="399" y="0"/>
                    <a:pt x="397" y="0"/>
                    <a:pt x="395" y="0"/>
                  </a:cubicBezTo>
                  <a:lnTo>
                    <a:pt x="194" y="0"/>
                  </a:lnTo>
                  <a:cubicBezTo>
                    <a:pt x="192" y="0"/>
                    <a:pt x="190"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14"/>
            <p:cNvSpPr/>
            <p:nvPr/>
          </p:nvSpPr>
          <p:spPr>
            <a:xfrm>
              <a:off x="5911547" y="2380748"/>
              <a:ext cx="16688" cy="10934"/>
            </a:xfrm>
            <a:custGeom>
              <a:rect b="b" l="l" r="r" t="t"/>
              <a:pathLst>
                <a:path extrusionOk="0" h="378" w="580">
                  <a:moveTo>
                    <a:pt x="189" y="0"/>
                  </a:moveTo>
                  <a:cubicBezTo>
                    <a:pt x="86" y="0"/>
                    <a:pt x="1" y="85"/>
                    <a:pt x="1" y="189"/>
                  </a:cubicBezTo>
                  <a:cubicBezTo>
                    <a:pt x="1" y="293"/>
                    <a:pt x="86" y="378"/>
                    <a:pt x="189" y="378"/>
                  </a:cubicBezTo>
                  <a:cubicBezTo>
                    <a:pt x="191" y="378"/>
                    <a:pt x="193" y="378"/>
                    <a:pt x="195" y="378"/>
                  </a:cubicBezTo>
                  <a:lnTo>
                    <a:pt x="397" y="378"/>
                  </a:lnTo>
                  <a:cubicBezTo>
                    <a:pt x="498" y="375"/>
                    <a:pt x="580" y="292"/>
                    <a:pt x="580" y="189"/>
                  </a:cubicBezTo>
                  <a:cubicBezTo>
                    <a:pt x="580" y="86"/>
                    <a:pt x="498" y="4"/>
                    <a:pt x="397"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14"/>
          <p:cNvGrpSpPr/>
          <p:nvPr/>
        </p:nvGrpSpPr>
        <p:grpSpPr>
          <a:xfrm>
            <a:off x="5255837" y="2116241"/>
            <a:ext cx="371453" cy="303279"/>
            <a:chOff x="5249607" y="2248763"/>
            <a:chExt cx="371453" cy="303279"/>
          </a:xfrm>
        </p:grpSpPr>
        <p:sp>
          <p:nvSpPr>
            <p:cNvPr id="4790" name="Google Shape;4790;p114"/>
            <p:cNvSpPr/>
            <p:nvPr/>
          </p:nvSpPr>
          <p:spPr>
            <a:xfrm>
              <a:off x="5249607" y="2248763"/>
              <a:ext cx="371453" cy="303279"/>
            </a:xfrm>
            <a:custGeom>
              <a:rect b="b" l="l" r="r" t="t"/>
              <a:pathLst>
                <a:path extrusionOk="0" h="10485" w="12910">
                  <a:moveTo>
                    <a:pt x="809" y="379"/>
                  </a:moveTo>
                  <a:lnTo>
                    <a:pt x="809" y="810"/>
                  </a:lnTo>
                  <a:lnTo>
                    <a:pt x="379" y="810"/>
                  </a:lnTo>
                  <a:lnTo>
                    <a:pt x="379" y="379"/>
                  </a:lnTo>
                  <a:close/>
                  <a:moveTo>
                    <a:pt x="12532" y="379"/>
                  </a:moveTo>
                  <a:lnTo>
                    <a:pt x="12532" y="810"/>
                  </a:lnTo>
                  <a:lnTo>
                    <a:pt x="12102" y="810"/>
                  </a:lnTo>
                  <a:lnTo>
                    <a:pt x="12102" y="379"/>
                  </a:lnTo>
                  <a:close/>
                  <a:moveTo>
                    <a:pt x="11723" y="783"/>
                  </a:moveTo>
                  <a:lnTo>
                    <a:pt x="11723" y="998"/>
                  </a:lnTo>
                  <a:cubicBezTo>
                    <a:pt x="11723" y="1103"/>
                    <a:pt x="11807" y="1188"/>
                    <a:pt x="11912" y="1188"/>
                  </a:cubicBezTo>
                  <a:lnTo>
                    <a:pt x="12127" y="1188"/>
                  </a:lnTo>
                  <a:lnTo>
                    <a:pt x="12127" y="9298"/>
                  </a:lnTo>
                  <a:lnTo>
                    <a:pt x="11912" y="9298"/>
                  </a:lnTo>
                  <a:cubicBezTo>
                    <a:pt x="11808" y="9298"/>
                    <a:pt x="11723" y="9383"/>
                    <a:pt x="11723" y="9486"/>
                  </a:cubicBezTo>
                  <a:lnTo>
                    <a:pt x="11723" y="9702"/>
                  </a:lnTo>
                  <a:lnTo>
                    <a:pt x="1188" y="9702"/>
                  </a:lnTo>
                  <a:lnTo>
                    <a:pt x="1188" y="9486"/>
                  </a:lnTo>
                  <a:cubicBezTo>
                    <a:pt x="1188" y="9383"/>
                    <a:pt x="1103" y="9298"/>
                    <a:pt x="999" y="9298"/>
                  </a:cubicBezTo>
                  <a:lnTo>
                    <a:pt x="784" y="9298"/>
                  </a:lnTo>
                  <a:lnTo>
                    <a:pt x="784" y="1188"/>
                  </a:lnTo>
                  <a:lnTo>
                    <a:pt x="999" y="1188"/>
                  </a:lnTo>
                  <a:cubicBezTo>
                    <a:pt x="1103" y="1188"/>
                    <a:pt x="1188" y="1103"/>
                    <a:pt x="1188" y="998"/>
                  </a:cubicBezTo>
                  <a:lnTo>
                    <a:pt x="1188" y="783"/>
                  </a:lnTo>
                  <a:close/>
                  <a:moveTo>
                    <a:pt x="809" y="9676"/>
                  </a:moveTo>
                  <a:lnTo>
                    <a:pt x="809" y="10106"/>
                  </a:lnTo>
                  <a:lnTo>
                    <a:pt x="379" y="10106"/>
                  </a:lnTo>
                  <a:lnTo>
                    <a:pt x="379" y="9676"/>
                  </a:lnTo>
                  <a:close/>
                  <a:moveTo>
                    <a:pt x="12532" y="9676"/>
                  </a:moveTo>
                  <a:lnTo>
                    <a:pt x="12532" y="10106"/>
                  </a:lnTo>
                  <a:lnTo>
                    <a:pt x="12102" y="10106"/>
                  </a:lnTo>
                  <a:lnTo>
                    <a:pt x="12102" y="9676"/>
                  </a:lnTo>
                  <a:close/>
                  <a:moveTo>
                    <a:pt x="191" y="1"/>
                  </a:moveTo>
                  <a:cubicBezTo>
                    <a:pt x="86" y="1"/>
                    <a:pt x="1" y="86"/>
                    <a:pt x="1" y="191"/>
                  </a:cubicBezTo>
                  <a:lnTo>
                    <a:pt x="1" y="998"/>
                  </a:lnTo>
                  <a:cubicBezTo>
                    <a:pt x="1" y="1103"/>
                    <a:pt x="86" y="1188"/>
                    <a:pt x="191" y="1188"/>
                  </a:cubicBezTo>
                  <a:lnTo>
                    <a:pt x="406" y="1188"/>
                  </a:lnTo>
                  <a:lnTo>
                    <a:pt x="406" y="9298"/>
                  </a:lnTo>
                  <a:lnTo>
                    <a:pt x="191" y="9298"/>
                  </a:lnTo>
                  <a:cubicBezTo>
                    <a:pt x="86" y="9298"/>
                    <a:pt x="1" y="9383"/>
                    <a:pt x="1" y="9486"/>
                  </a:cubicBezTo>
                  <a:lnTo>
                    <a:pt x="1" y="10295"/>
                  </a:lnTo>
                  <a:cubicBezTo>
                    <a:pt x="1" y="10400"/>
                    <a:pt x="86" y="10485"/>
                    <a:pt x="191" y="10485"/>
                  </a:cubicBezTo>
                  <a:lnTo>
                    <a:pt x="999" y="10485"/>
                  </a:lnTo>
                  <a:cubicBezTo>
                    <a:pt x="1103" y="10485"/>
                    <a:pt x="1188" y="10400"/>
                    <a:pt x="1188" y="10295"/>
                  </a:cubicBezTo>
                  <a:lnTo>
                    <a:pt x="1188" y="10080"/>
                  </a:lnTo>
                  <a:lnTo>
                    <a:pt x="11723" y="10080"/>
                  </a:lnTo>
                  <a:lnTo>
                    <a:pt x="11723" y="10295"/>
                  </a:lnTo>
                  <a:cubicBezTo>
                    <a:pt x="11723" y="10400"/>
                    <a:pt x="11807" y="10485"/>
                    <a:pt x="11912" y="10485"/>
                  </a:cubicBezTo>
                  <a:lnTo>
                    <a:pt x="12721" y="10485"/>
                  </a:lnTo>
                  <a:cubicBezTo>
                    <a:pt x="12825" y="10485"/>
                    <a:pt x="12909" y="10400"/>
                    <a:pt x="12909" y="10295"/>
                  </a:cubicBezTo>
                  <a:lnTo>
                    <a:pt x="12909" y="9486"/>
                  </a:lnTo>
                  <a:cubicBezTo>
                    <a:pt x="12909" y="9383"/>
                    <a:pt x="12825" y="9298"/>
                    <a:pt x="12721" y="9298"/>
                  </a:cubicBezTo>
                  <a:lnTo>
                    <a:pt x="12505" y="9298"/>
                  </a:lnTo>
                  <a:lnTo>
                    <a:pt x="12505" y="1188"/>
                  </a:lnTo>
                  <a:lnTo>
                    <a:pt x="12721" y="1188"/>
                  </a:lnTo>
                  <a:cubicBezTo>
                    <a:pt x="12825" y="1188"/>
                    <a:pt x="12909" y="1103"/>
                    <a:pt x="12909" y="998"/>
                  </a:cubicBezTo>
                  <a:lnTo>
                    <a:pt x="12909" y="191"/>
                  </a:lnTo>
                  <a:cubicBezTo>
                    <a:pt x="12909" y="86"/>
                    <a:pt x="12825" y="1"/>
                    <a:pt x="12721" y="1"/>
                  </a:cubicBezTo>
                  <a:lnTo>
                    <a:pt x="11912" y="1"/>
                  </a:lnTo>
                  <a:cubicBezTo>
                    <a:pt x="11808" y="1"/>
                    <a:pt x="11723" y="86"/>
                    <a:pt x="11723" y="191"/>
                  </a:cubicBezTo>
                  <a:lnTo>
                    <a:pt x="11723" y="406"/>
                  </a:lnTo>
                  <a:lnTo>
                    <a:pt x="1188" y="406"/>
                  </a:lnTo>
                  <a:lnTo>
                    <a:pt x="1188" y="191"/>
                  </a:lnTo>
                  <a:cubicBezTo>
                    <a:pt x="1188" y="86"/>
                    <a:pt x="1103" y="1"/>
                    <a:pt x="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14"/>
            <p:cNvSpPr/>
            <p:nvPr/>
          </p:nvSpPr>
          <p:spPr>
            <a:xfrm>
              <a:off x="5296276" y="2307250"/>
              <a:ext cx="161788" cy="174649"/>
            </a:xfrm>
            <a:custGeom>
              <a:rect b="b" l="l" r="r" t="t"/>
              <a:pathLst>
                <a:path extrusionOk="0" h="6038" w="5623">
                  <a:moveTo>
                    <a:pt x="2812" y="706"/>
                  </a:moveTo>
                  <a:lnTo>
                    <a:pt x="4758" y="5659"/>
                  </a:lnTo>
                  <a:lnTo>
                    <a:pt x="4154" y="5659"/>
                  </a:lnTo>
                  <a:lnTo>
                    <a:pt x="2989" y="2694"/>
                  </a:lnTo>
                  <a:cubicBezTo>
                    <a:pt x="2959" y="2619"/>
                    <a:pt x="2888" y="2575"/>
                    <a:pt x="2814" y="2575"/>
                  </a:cubicBezTo>
                  <a:cubicBezTo>
                    <a:pt x="2791" y="2575"/>
                    <a:pt x="2767" y="2579"/>
                    <a:pt x="2745" y="2588"/>
                  </a:cubicBezTo>
                  <a:cubicBezTo>
                    <a:pt x="2648" y="2625"/>
                    <a:pt x="2600" y="2734"/>
                    <a:pt x="2637" y="2831"/>
                  </a:cubicBezTo>
                  <a:lnTo>
                    <a:pt x="3192" y="4243"/>
                  </a:lnTo>
                  <a:lnTo>
                    <a:pt x="1422" y="4243"/>
                  </a:lnTo>
                  <a:lnTo>
                    <a:pt x="2307" y="1992"/>
                  </a:lnTo>
                  <a:lnTo>
                    <a:pt x="2341" y="2077"/>
                  </a:lnTo>
                  <a:cubicBezTo>
                    <a:pt x="2369" y="2150"/>
                    <a:pt x="2439" y="2197"/>
                    <a:pt x="2517" y="2197"/>
                  </a:cubicBezTo>
                  <a:cubicBezTo>
                    <a:pt x="2541" y="2197"/>
                    <a:pt x="2564" y="2193"/>
                    <a:pt x="2586" y="2184"/>
                  </a:cubicBezTo>
                  <a:cubicBezTo>
                    <a:pt x="2683" y="2146"/>
                    <a:pt x="2731" y="2036"/>
                    <a:pt x="2693" y="1939"/>
                  </a:cubicBezTo>
                  <a:lnTo>
                    <a:pt x="2510" y="1475"/>
                  </a:lnTo>
                  <a:lnTo>
                    <a:pt x="2812" y="706"/>
                  </a:lnTo>
                  <a:close/>
                  <a:moveTo>
                    <a:pt x="2812" y="0"/>
                  </a:moveTo>
                  <a:cubicBezTo>
                    <a:pt x="2740" y="0"/>
                    <a:pt x="2667" y="40"/>
                    <a:pt x="2636" y="120"/>
                  </a:cubicBezTo>
                  <a:lnTo>
                    <a:pt x="460" y="5659"/>
                  </a:lnTo>
                  <a:lnTo>
                    <a:pt x="185" y="5659"/>
                  </a:lnTo>
                  <a:cubicBezTo>
                    <a:pt x="82" y="5662"/>
                    <a:pt x="0" y="5746"/>
                    <a:pt x="0" y="5848"/>
                  </a:cubicBezTo>
                  <a:cubicBezTo>
                    <a:pt x="0" y="5951"/>
                    <a:pt x="82" y="6035"/>
                    <a:pt x="185" y="6037"/>
                  </a:cubicBezTo>
                  <a:lnTo>
                    <a:pt x="993" y="6037"/>
                  </a:lnTo>
                  <a:cubicBezTo>
                    <a:pt x="1095" y="6035"/>
                    <a:pt x="1176" y="5951"/>
                    <a:pt x="1176" y="5848"/>
                  </a:cubicBezTo>
                  <a:cubicBezTo>
                    <a:pt x="1176" y="5746"/>
                    <a:pt x="1095" y="5662"/>
                    <a:pt x="993" y="5659"/>
                  </a:cubicBezTo>
                  <a:lnTo>
                    <a:pt x="865" y="5659"/>
                  </a:lnTo>
                  <a:lnTo>
                    <a:pt x="1273" y="4623"/>
                  </a:lnTo>
                  <a:lnTo>
                    <a:pt x="3339" y="4623"/>
                  </a:lnTo>
                  <a:lnTo>
                    <a:pt x="3746" y="5659"/>
                  </a:lnTo>
                  <a:lnTo>
                    <a:pt x="3620" y="5659"/>
                  </a:lnTo>
                  <a:cubicBezTo>
                    <a:pt x="3517" y="5662"/>
                    <a:pt x="3435" y="5746"/>
                    <a:pt x="3435" y="5848"/>
                  </a:cubicBezTo>
                  <a:cubicBezTo>
                    <a:pt x="3435" y="5951"/>
                    <a:pt x="3517" y="6035"/>
                    <a:pt x="3620" y="6037"/>
                  </a:cubicBezTo>
                  <a:lnTo>
                    <a:pt x="5439" y="6037"/>
                  </a:lnTo>
                  <a:cubicBezTo>
                    <a:pt x="5541" y="6035"/>
                    <a:pt x="5623" y="5951"/>
                    <a:pt x="5623" y="5848"/>
                  </a:cubicBezTo>
                  <a:cubicBezTo>
                    <a:pt x="5623" y="5746"/>
                    <a:pt x="5541" y="5662"/>
                    <a:pt x="5439" y="5659"/>
                  </a:cubicBezTo>
                  <a:lnTo>
                    <a:pt x="5164" y="5659"/>
                  </a:lnTo>
                  <a:lnTo>
                    <a:pt x="2988" y="120"/>
                  </a:lnTo>
                  <a:cubicBezTo>
                    <a:pt x="2957" y="40"/>
                    <a:pt x="2884" y="0"/>
                    <a:pt x="2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14"/>
            <p:cNvSpPr/>
            <p:nvPr/>
          </p:nvSpPr>
          <p:spPr>
            <a:xfrm>
              <a:off x="5463041" y="2371550"/>
              <a:ext cx="111522" cy="110349"/>
            </a:xfrm>
            <a:custGeom>
              <a:rect b="b" l="l" r="r" t="t"/>
              <a:pathLst>
                <a:path extrusionOk="0" h="3815" w="3876">
                  <a:moveTo>
                    <a:pt x="984" y="460"/>
                  </a:moveTo>
                  <a:lnTo>
                    <a:pt x="984" y="460"/>
                  </a:lnTo>
                  <a:cubicBezTo>
                    <a:pt x="908" y="593"/>
                    <a:pt x="869" y="743"/>
                    <a:pt x="869" y="896"/>
                  </a:cubicBezTo>
                  <a:lnTo>
                    <a:pt x="869" y="1213"/>
                  </a:lnTo>
                  <a:lnTo>
                    <a:pt x="443" y="1213"/>
                  </a:lnTo>
                  <a:cubicBezTo>
                    <a:pt x="475" y="883"/>
                    <a:pt x="681" y="595"/>
                    <a:pt x="984" y="460"/>
                  </a:cubicBezTo>
                  <a:close/>
                  <a:moveTo>
                    <a:pt x="919" y="2370"/>
                  </a:moveTo>
                  <a:lnTo>
                    <a:pt x="919" y="2370"/>
                  </a:lnTo>
                  <a:cubicBezTo>
                    <a:pt x="886" y="2469"/>
                    <a:pt x="869" y="2573"/>
                    <a:pt x="869" y="2678"/>
                  </a:cubicBezTo>
                  <a:lnTo>
                    <a:pt x="869" y="3019"/>
                  </a:lnTo>
                  <a:cubicBezTo>
                    <a:pt x="869" y="3167"/>
                    <a:pt x="910" y="3311"/>
                    <a:pt x="987" y="3436"/>
                  </a:cubicBezTo>
                  <a:lnTo>
                    <a:pt x="963" y="3436"/>
                  </a:lnTo>
                  <a:cubicBezTo>
                    <a:pt x="674" y="3436"/>
                    <a:pt x="439" y="3202"/>
                    <a:pt x="439" y="2912"/>
                  </a:cubicBezTo>
                  <a:cubicBezTo>
                    <a:pt x="439" y="2692"/>
                    <a:pt x="577" y="2495"/>
                    <a:pt x="783" y="2420"/>
                  </a:cubicBezTo>
                  <a:lnTo>
                    <a:pt x="919" y="2370"/>
                  </a:lnTo>
                  <a:close/>
                  <a:moveTo>
                    <a:pt x="2548" y="460"/>
                  </a:moveTo>
                  <a:lnTo>
                    <a:pt x="2548" y="460"/>
                  </a:lnTo>
                  <a:cubicBezTo>
                    <a:pt x="2879" y="608"/>
                    <a:pt x="3092" y="938"/>
                    <a:pt x="3093" y="1301"/>
                  </a:cubicBezTo>
                  <a:lnTo>
                    <a:pt x="3093" y="3436"/>
                  </a:lnTo>
                  <a:lnTo>
                    <a:pt x="2878" y="3436"/>
                  </a:lnTo>
                  <a:cubicBezTo>
                    <a:pt x="2759" y="3436"/>
                    <a:pt x="2663" y="3340"/>
                    <a:pt x="2663" y="3221"/>
                  </a:cubicBezTo>
                  <a:lnTo>
                    <a:pt x="2662" y="3221"/>
                  </a:lnTo>
                  <a:lnTo>
                    <a:pt x="2662" y="2413"/>
                  </a:lnTo>
                  <a:cubicBezTo>
                    <a:pt x="2662" y="2308"/>
                    <a:pt x="2577" y="2223"/>
                    <a:pt x="2473" y="2223"/>
                  </a:cubicBezTo>
                  <a:cubicBezTo>
                    <a:pt x="2368" y="2223"/>
                    <a:pt x="2283" y="2308"/>
                    <a:pt x="2283" y="2413"/>
                  </a:cubicBezTo>
                  <a:lnTo>
                    <a:pt x="2283" y="2817"/>
                  </a:lnTo>
                  <a:cubicBezTo>
                    <a:pt x="2283" y="3159"/>
                    <a:pt x="2007" y="3436"/>
                    <a:pt x="1665" y="3436"/>
                  </a:cubicBezTo>
                  <a:cubicBezTo>
                    <a:pt x="1434" y="3436"/>
                    <a:pt x="1248" y="3249"/>
                    <a:pt x="1248" y="3019"/>
                  </a:cubicBezTo>
                  <a:lnTo>
                    <a:pt x="1248" y="2678"/>
                  </a:lnTo>
                  <a:cubicBezTo>
                    <a:pt x="1248" y="2422"/>
                    <a:pt x="1408" y="2194"/>
                    <a:pt x="1648" y="2105"/>
                  </a:cubicBezTo>
                  <a:lnTo>
                    <a:pt x="2139" y="1927"/>
                  </a:lnTo>
                  <a:cubicBezTo>
                    <a:pt x="2452" y="1812"/>
                    <a:pt x="2662" y="1514"/>
                    <a:pt x="2663" y="1180"/>
                  </a:cubicBezTo>
                  <a:lnTo>
                    <a:pt x="2663" y="896"/>
                  </a:lnTo>
                  <a:cubicBezTo>
                    <a:pt x="2663" y="744"/>
                    <a:pt x="2623" y="593"/>
                    <a:pt x="2548" y="460"/>
                  </a:cubicBezTo>
                  <a:close/>
                  <a:moveTo>
                    <a:pt x="1362" y="1"/>
                  </a:moveTo>
                  <a:cubicBezTo>
                    <a:pt x="644" y="1"/>
                    <a:pt x="62" y="583"/>
                    <a:pt x="61" y="1301"/>
                  </a:cubicBezTo>
                  <a:lnTo>
                    <a:pt x="61" y="1402"/>
                  </a:lnTo>
                  <a:cubicBezTo>
                    <a:pt x="61" y="1506"/>
                    <a:pt x="146" y="1591"/>
                    <a:pt x="250" y="1591"/>
                  </a:cubicBezTo>
                  <a:lnTo>
                    <a:pt x="1059" y="1591"/>
                  </a:lnTo>
                  <a:cubicBezTo>
                    <a:pt x="1163" y="1591"/>
                    <a:pt x="1248" y="1506"/>
                    <a:pt x="1248" y="1402"/>
                  </a:cubicBezTo>
                  <a:lnTo>
                    <a:pt x="1248" y="896"/>
                  </a:lnTo>
                  <a:cubicBezTo>
                    <a:pt x="1248" y="611"/>
                    <a:pt x="1479" y="378"/>
                    <a:pt x="1766" y="378"/>
                  </a:cubicBezTo>
                  <a:cubicBezTo>
                    <a:pt x="2052" y="378"/>
                    <a:pt x="2285" y="611"/>
                    <a:pt x="2285" y="896"/>
                  </a:cubicBezTo>
                  <a:lnTo>
                    <a:pt x="2285" y="1180"/>
                  </a:lnTo>
                  <a:cubicBezTo>
                    <a:pt x="2283" y="1354"/>
                    <a:pt x="2174" y="1511"/>
                    <a:pt x="2010" y="1571"/>
                  </a:cubicBezTo>
                  <a:lnTo>
                    <a:pt x="1520" y="1750"/>
                  </a:lnTo>
                  <a:lnTo>
                    <a:pt x="655" y="2063"/>
                  </a:lnTo>
                  <a:cubicBezTo>
                    <a:pt x="244" y="2213"/>
                    <a:pt x="0" y="2637"/>
                    <a:pt x="75" y="3068"/>
                  </a:cubicBezTo>
                  <a:cubicBezTo>
                    <a:pt x="151" y="3500"/>
                    <a:pt x="526" y="3814"/>
                    <a:pt x="964" y="3814"/>
                  </a:cubicBezTo>
                  <a:lnTo>
                    <a:pt x="1666" y="3814"/>
                  </a:lnTo>
                  <a:cubicBezTo>
                    <a:pt x="1929" y="3814"/>
                    <a:pt x="2182" y="3709"/>
                    <a:pt x="2369" y="3524"/>
                  </a:cubicBezTo>
                  <a:cubicBezTo>
                    <a:pt x="2476" y="3704"/>
                    <a:pt x="2670" y="3814"/>
                    <a:pt x="2879" y="3814"/>
                  </a:cubicBezTo>
                  <a:lnTo>
                    <a:pt x="3687" y="3814"/>
                  </a:lnTo>
                  <a:cubicBezTo>
                    <a:pt x="3790" y="3814"/>
                    <a:pt x="3875" y="3729"/>
                    <a:pt x="3875" y="3624"/>
                  </a:cubicBezTo>
                  <a:cubicBezTo>
                    <a:pt x="3875" y="3521"/>
                    <a:pt x="3790" y="3436"/>
                    <a:pt x="3687" y="3436"/>
                  </a:cubicBezTo>
                  <a:lnTo>
                    <a:pt x="3471" y="3436"/>
                  </a:lnTo>
                  <a:lnTo>
                    <a:pt x="3471" y="1301"/>
                  </a:lnTo>
                  <a:cubicBezTo>
                    <a:pt x="3470" y="583"/>
                    <a:pt x="2888" y="1"/>
                    <a:pt x="21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3" name="Google Shape;4793;p114"/>
          <p:cNvSpPr/>
          <p:nvPr/>
        </p:nvSpPr>
        <p:spPr>
          <a:xfrm>
            <a:off x="5832503" y="3266731"/>
            <a:ext cx="300241" cy="372670"/>
          </a:xfrm>
          <a:custGeom>
            <a:rect b="b" l="l" r="r" t="t"/>
            <a:pathLst>
              <a:path extrusionOk="0" h="12884" w="10435">
                <a:moveTo>
                  <a:pt x="5541" y="1417"/>
                </a:moveTo>
                <a:lnTo>
                  <a:pt x="9951" y="11648"/>
                </a:lnTo>
                <a:lnTo>
                  <a:pt x="6599" y="11119"/>
                </a:lnTo>
                <a:lnTo>
                  <a:pt x="5541" y="1417"/>
                </a:lnTo>
                <a:close/>
                <a:moveTo>
                  <a:pt x="5405" y="3659"/>
                </a:moveTo>
                <a:lnTo>
                  <a:pt x="6230" y="11222"/>
                </a:lnTo>
                <a:lnTo>
                  <a:pt x="5405" y="12184"/>
                </a:lnTo>
                <a:lnTo>
                  <a:pt x="5405" y="3659"/>
                </a:lnTo>
                <a:close/>
                <a:moveTo>
                  <a:pt x="4894" y="1417"/>
                </a:moveTo>
                <a:lnTo>
                  <a:pt x="3952" y="10052"/>
                </a:lnTo>
                <a:cubicBezTo>
                  <a:pt x="3937" y="10157"/>
                  <a:pt x="4012" y="10253"/>
                  <a:pt x="4117" y="10264"/>
                </a:cubicBezTo>
                <a:cubicBezTo>
                  <a:pt x="4124" y="10265"/>
                  <a:pt x="4132" y="10265"/>
                  <a:pt x="4139" y="10265"/>
                </a:cubicBezTo>
                <a:cubicBezTo>
                  <a:pt x="4236" y="10265"/>
                  <a:pt x="4317" y="10191"/>
                  <a:pt x="4327" y="10093"/>
                </a:cubicBezTo>
                <a:lnTo>
                  <a:pt x="5028" y="3660"/>
                </a:lnTo>
                <a:lnTo>
                  <a:pt x="5028" y="12185"/>
                </a:lnTo>
                <a:lnTo>
                  <a:pt x="4203" y="11222"/>
                </a:lnTo>
                <a:lnTo>
                  <a:pt x="4238" y="10900"/>
                </a:lnTo>
                <a:cubicBezTo>
                  <a:pt x="4247" y="10798"/>
                  <a:pt x="4173" y="10707"/>
                  <a:pt x="4071" y="10695"/>
                </a:cubicBezTo>
                <a:cubicBezTo>
                  <a:pt x="4064" y="10694"/>
                  <a:pt x="4057" y="10694"/>
                  <a:pt x="4050" y="10694"/>
                </a:cubicBezTo>
                <a:cubicBezTo>
                  <a:pt x="3956" y="10694"/>
                  <a:pt x="3876" y="10764"/>
                  <a:pt x="3863" y="10858"/>
                </a:cubicBezTo>
                <a:lnTo>
                  <a:pt x="3835" y="11119"/>
                </a:lnTo>
                <a:lnTo>
                  <a:pt x="483" y="11648"/>
                </a:lnTo>
                <a:lnTo>
                  <a:pt x="4894" y="1417"/>
                </a:lnTo>
                <a:close/>
                <a:moveTo>
                  <a:pt x="5217" y="0"/>
                </a:moveTo>
                <a:cubicBezTo>
                  <a:pt x="5146" y="0"/>
                  <a:pt x="5076" y="38"/>
                  <a:pt x="5044" y="114"/>
                </a:cubicBezTo>
                <a:lnTo>
                  <a:pt x="87" y="11612"/>
                </a:lnTo>
                <a:cubicBezTo>
                  <a:pt x="0" y="11816"/>
                  <a:pt x="149" y="12043"/>
                  <a:pt x="372" y="12044"/>
                </a:cubicBezTo>
                <a:cubicBezTo>
                  <a:pt x="389" y="12044"/>
                  <a:pt x="405" y="12042"/>
                  <a:pt x="421" y="12040"/>
                </a:cubicBezTo>
                <a:lnTo>
                  <a:pt x="3932" y="11486"/>
                </a:lnTo>
                <a:lnTo>
                  <a:pt x="5073" y="12817"/>
                </a:lnTo>
                <a:cubicBezTo>
                  <a:pt x="5111" y="12862"/>
                  <a:pt x="5164" y="12884"/>
                  <a:pt x="5217" y="12884"/>
                </a:cubicBezTo>
                <a:cubicBezTo>
                  <a:pt x="5270" y="12884"/>
                  <a:pt x="5323" y="12862"/>
                  <a:pt x="5360" y="12817"/>
                </a:cubicBezTo>
                <a:lnTo>
                  <a:pt x="6502" y="11486"/>
                </a:lnTo>
                <a:lnTo>
                  <a:pt x="10013" y="12040"/>
                </a:lnTo>
                <a:cubicBezTo>
                  <a:pt x="10030" y="12042"/>
                  <a:pt x="10045" y="12044"/>
                  <a:pt x="10062" y="12044"/>
                </a:cubicBezTo>
                <a:cubicBezTo>
                  <a:pt x="10284" y="12044"/>
                  <a:pt x="10434" y="11816"/>
                  <a:pt x="10346" y="11612"/>
                </a:cubicBezTo>
                <a:lnTo>
                  <a:pt x="5390" y="114"/>
                </a:lnTo>
                <a:cubicBezTo>
                  <a:pt x="5357" y="38"/>
                  <a:pt x="5287" y="0"/>
                  <a:pt x="5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4" name="Google Shape;4794;p114"/>
          <p:cNvGrpSpPr/>
          <p:nvPr/>
        </p:nvGrpSpPr>
        <p:grpSpPr>
          <a:xfrm>
            <a:off x="4708301" y="2125295"/>
            <a:ext cx="370734" cy="285172"/>
            <a:chOff x="4673869" y="2258164"/>
            <a:chExt cx="370734" cy="285172"/>
          </a:xfrm>
        </p:grpSpPr>
        <p:sp>
          <p:nvSpPr>
            <p:cNvPr id="4795" name="Google Shape;4795;p114"/>
            <p:cNvSpPr/>
            <p:nvPr/>
          </p:nvSpPr>
          <p:spPr>
            <a:xfrm>
              <a:off x="4673869" y="2258164"/>
              <a:ext cx="370734" cy="285172"/>
            </a:xfrm>
            <a:custGeom>
              <a:rect b="b" l="l" r="r" t="t"/>
              <a:pathLst>
                <a:path extrusionOk="0" h="9859" w="12885">
                  <a:moveTo>
                    <a:pt x="10672" y="4621"/>
                  </a:moveTo>
                  <a:cubicBezTo>
                    <a:pt x="10727" y="4621"/>
                    <a:pt x="10782" y="4642"/>
                    <a:pt x="10823" y="4684"/>
                  </a:cubicBezTo>
                  <a:cubicBezTo>
                    <a:pt x="10905" y="4765"/>
                    <a:pt x="10908" y="4896"/>
                    <a:pt x="10830" y="4981"/>
                  </a:cubicBezTo>
                  <a:lnTo>
                    <a:pt x="10679" y="5132"/>
                  </a:lnTo>
                  <a:lnTo>
                    <a:pt x="10375" y="4829"/>
                  </a:lnTo>
                  <a:lnTo>
                    <a:pt x="10527" y="4677"/>
                  </a:lnTo>
                  <a:cubicBezTo>
                    <a:pt x="10568" y="4639"/>
                    <a:pt x="10620" y="4621"/>
                    <a:pt x="10672" y="4621"/>
                  </a:cubicBezTo>
                  <a:close/>
                  <a:moveTo>
                    <a:pt x="7564" y="7649"/>
                  </a:moveTo>
                  <a:lnTo>
                    <a:pt x="7858" y="7944"/>
                  </a:lnTo>
                  <a:lnTo>
                    <a:pt x="7268" y="8239"/>
                  </a:lnTo>
                  <a:lnTo>
                    <a:pt x="7564" y="7649"/>
                  </a:lnTo>
                  <a:close/>
                  <a:moveTo>
                    <a:pt x="8474" y="4211"/>
                  </a:moveTo>
                  <a:lnTo>
                    <a:pt x="8474" y="6197"/>
                  </a:lnTo>
                  <a:lnTo>
                    <a:pt x="7283" y="7387"/>
                  </a:lnTo>
                  <a:cubicBezTo>
                    <a:pt x="7269" y="7401"/>
                    <a:pt x="7257" y="7417"/>
                    <a:pt x="7248" y="7436"/>
                  </a:cubicBezTo>
                  <a:lnTo>
                    <a:pt x="6678" y="8577"/>
                  </a:lnTo>
                  <a:cubicBezTo>
                    <a:pt x="6611" y="8711"/>
                    <a:pt x="6716" y="8851"/>
                    <a:pt x="6846" y="8851"/>
                  </a:cubicBezTo>
                  <a:cubicBezTo>
                    <a:pt x="6873" y="8851"/>
                    <a:pt x="6902" y="8845"/>
                    <a:pt x="6930" y="8831"/>
                  </a:cubicBezTo>
                  <a:lnTo>
                    <a:pt x="8072" y="8259"/>
                  </a:lnTo>
                  <a:cubicBezTo>
                    <a:pt x="8090" y="8250"/>
                    <a:pt x="8106" y="8238"/>
                    <a:pt x="8121" y="8224"/>
                  </a:cubicBezTo>
                  <a:lnTo>
                    <a:pt x="8474" y="7872"/>
                  </a:lnTo>
                  <a:lnTo>
                    <a:pt x="8474" y="9481"/>
                  </a:lnTo>
                  <a:lnTo>
                    <a:pt x="4412" y="9481"/>
                  </a:lnTo>
                  <a:lnTo>
                    <a:pt x="4412" y="4211"/>
                  </a:lnTo>
                  <a:close/>
                  <a:moveTo>
                    <a:pt x="7450" y="1"/>
                  </a:moveTo>
                  <a:cubicBezTo>
                    <a:pt x="6407" y="1"/>
                    <a:pt x="5422" y="510"/>
                    <a:pt x="4818" y="1376"/>
                  </a:cubicBezTo>
                  <a:cubicBezTo>
                    <a:pt x="4558" y="1263"/>
                    <a:pt x="4289" y="1210"/>
                    <a:pt x="4024" y="1210"/>
                  </a:cubicBezTo>
                  <a:cubicBezTo>
                    <a:pt x="3175" y="1210"/>
                    <a:pt x="2376" y="1756"/>
                    <a:pt x="2108" y="2626"/>
                  </a:cubicBezTo>
                  <a:cubicBezTo>
                    <a:pt x="937" y="2677"/>
                    <a:pt x="1" y="3646"/>
                    <a:pt x="1" y="4829"/>
                  </a:cubicBezTo>
                  <a:cubicBezTo>
                    <a:pt x="1" y="6045"/>
                    <a:pt x="990" y="7035"/>
                    <a:pt x="2207" y="7035"/>
                  </a:cubicBezTo>
                  <a:lnTo>
                    <a:pt x="3013" y="7035"/>
                  </a:lnTo>
                  <a:cubicBezTo>
                    <a:pt x="3118" y="7035"/>
                    <a:pt x="3202" y="6951"/>
                    <a:pt x="3202" y="6846"/>
                  </a:cubicBezTo>
                  <a:cubicBezTo>
                    <a:pt x="3202" y="6742"/>
                    <a:pt x="3118" y="6657"/>
                    <a:pt x="3013" y="6657"/>
                  </a:cubicBezTo>
                  <a:lnTo>
                    <a:pt x="2207" y="6657"/>
                  </a:lnTo>
                  <a:cubicBezTo>
                    <a:pt x="1199" y="6657"/>
                    <a:pt x="378" y="5838"/>
                    <a:pt x="378" y="4830"/>
                  </a:cubicBezTo>
                  <a:cubicBezTo>
                    <a:pt x="378" y="3821"/>
                    <a:pt x="1199" y="3001"/>
                    <a:pt x="2207" y="3001"/>
                  </a:cubicBezTo>
                  <a:cubicBezTo>
                    <a:pt x="2211" y="3001"/>
                    <a:pt x="2215" y="3001"/>
                    <a:pt x="2219" y="3002"/>
                  </a:cubicBezTo>
                  <a:cubicBezTo>
                    <a:pt x="2229" y="3002"/>
                    <a:pt x="2239" y="3003"/>
                    <a:pt x="2249" y="3003"/>
                  </a:cubicBezTo>
                  <a:cubicBezTo>
                    <a:pt x="2250" y="3003"/>
                    <a:pt x="2252" y="3003"/>
                    <a:pt x="2254" y="3003"/>
                  </a:cubicBezTo>
                  <a:cubicBezTo>
                    <a:pt x="2341" y="3003"/>
                    <a:pt x="2418" y="2942"/>
                    <a:pt x="2436" y="2856"/>
                  </a:cubicBezTo>
                  <a:cubicBezTo>
                    <a:pt x="2518" y="2500"/>
                    <a:pt x="2717" y="2181"/>
                    <a:pt x="3001" y="1951"/>
                  </a:cubicBezTo>
                  <a:cubicBezTo>
                    <a:pt x="3288" y="1717"/>
                    <a:pt x="3647" y="1589"/>
                    <a:pt x="4018" y="1589"/>
                  </a:cubicBezTo>
                  <a:cubicBezTo>
                    <a:pt x="4020" y="1589"/>
                    <a:pt x="4021" y="1589"/>
                    <a:pt x="4023" y="1589"/>
                  </a:cubicBezTo>
                  <a:cubicBezTo>
                    <a:pt x="4292" y="1589"/>
                    <a:pt x="4558" y="1656"/>
                    <a:pt x="4795" y="1784"/>
                  </a:cubicBezTo>
                  <a:cubicBezTo>
                    <a:pt x="4824" y="1799"/>
                    <a:pt x="4855" y="1807"/>
                    <a:pt x="4885" y="1807"/>
                  </a:cubicBezTo>
                  <a:cubicBezTo>
                    <a:pt x="4948" y="1807"/>
                    <a:pt x="5010" y="1775"/>
                    <a:pt x="5045" y="1718"/>
                  </a:cubicBezTo>
                  <a:cubicBezTo>
                    <a:pt x="5568" y="879"/>
                    <a:pt x="6468" y="379"/>
                    <a:pt x="7451" y="379"/>
                  </a:cubicBezTo>
                  <a:cubicBezTo>
                    <a:pt x="8580" y="379"/>
                    <a:pt x="9601" y="1048"/>
                    <a:pt x="10052" y="2083"/>
                  </a:cubicBezTo>
                  <a:cubicBezTo>
                    <a:pt x="10082" y="2153"/>
                    <a:pt x="10151" y="2197"/>
                    <a:pt x="10226" y="2197"/>
                  </a:cubicBezTo>
                  <a:cubicBezTo>
                    <a:pt x="10227" y="2197"/>
                    <a:pt x="10228" y="2197"/>
                    <a:pt x="10229" y="2197"/>
                  </a:cubicBezTo>
                  <a:cubicBezTo>
                    <a:pt x="10240" y="2197"/>
                    <a:pt x="10251" y="2195"/>
                    <a:pt x="10261" y="2194"/>
                  </a:cubicBezTo>
                  <a:lnTo>
                    <a:pt x="10275" y="2194"/>
                  </a:lnTo>
                  <a:cubicBezTo>
                    <a:pt x="11505" y="2194"/>
                    <a:pt x="12507" y="3195"/>
                    <a:pt x="12507" y="4426"/>
                  </a:cubicBezTo>
                  <a:cubicBezTo>
                    <a:pt x="12507" y="5656"/>
                    <a:pt x="11505" y="6657"/>
                    <a:pt x="10275" y="6657"/>
                  </a:cubicBezTo>
                  <a:lnTo>
                    <a:pt x="9687" y="6657"/>
                  </a:lnTo>
                  <a:lnTo>
                    <a:pt x="11097" y="5248"/>
                  </a:lnTo>
                  <a:cubicBezTo>
                    <a:pt x="11331" y="5017"/>
                    <a:pt x="11332" y="4640"/>
                    <a:pt x="11100" y="4407"/>
                  </a:cubicBezTo>
                  <a:cubicBezTo>
                    <a:pt x="10984" y="4292"/>
                    <a:pt x="10833" y="4234"/>
                    <a:pt x="10681" y="4234"/>
                  </a:cubicBezTo>
                  <a:cubicBezTo>
                    <a:pt x="10528" y="4234"/>
                    <a:pt x="10375" y="4293"/>
                    <a:pt x="10260" y="4410"/>
                  </a:cubicBezTo>
                  <a:lnTo>
                    <a:pt x="9738" y="4932"/>
                  </a:lnTo>
                  <a:cubicBezTo>
                    <a:pt x="9664" y="5006"/>
                    <a:pt x="9664" y="5125"/>
                    <a:pt x="9738" y="5199"/>
                  </a:cubicBezTo>
                  <a:cubicBezTo>
                    <a:pt x="9775" y="5236"/>
                    <a:pt x="9823" y="5254"/>
                    <a:pt x="9871" y="5254"/>
                  </a:cubicBezTo>
                  <a:cubicBezTo>
                    <a:pt x="9919" y="5254"/>
                    <a:pt x="9968" y="5236"/>
                    <a:pt x="10005" y="5199"/>
                  </a:cubicBezTo>
                  <a:lnTo>
                    <a:pt x="10107" y="5095"/>
                  </a:lnTo>
                  <a:lnTo>
                    <a:pt x="10411" y="5399"/>
                  </a:lnTo>
                  <a:lnTo>
                    <a:pt x="8129" y="7681"/>
                  </a:lnTo>
                  <a:lnTo>
                    <a:pt x="7826" y="7378"/>
                  </a:lnTo>
                  <a:lnTo>
                    <a:pt x="9434" y="5769"/>
                  </a:lnTo>
                  <a:cubicBezTo>
                    <a:pt x="9507" y="5696"/>
                    <a:pt x="9507" y="5576"/>
                    <a:pt x="9433" y="5502"/>
                  </a:cubicBezTo>
                  <a:cubicBezTo>
                    <a:pt x="9397" y="5466"/>
                    <a:pt x="9348" y="5447"/>
                    <a:pt x="9300" y="5447"/>
                  </a:cubicBezTo>
                  <a:cubicBezTo>
                    <a:pt x="9252" y="5447"/>
                    <a:pt x="9204" y="5465"/>
                    <a:pt x="9168" y="5501"/>
                  </a:cubicBezTo>
                  <a:lnTo>
                    <a:pt x="8851" y="5819"/>
                  </a:lnTo>
                  <a:lnTo>
                    <a:pt x="8851" y="4022"/>
                  </a:lnTo>
                  <a:cubicBezTo>
                    <a:pt x="8851" y="3917"/>
                    <a:pt x="8766" y="3834"/>
                    <a:pt x="8661" y="3834"/>
                  </a:cubicBezTo>
                  <a:lnTo>
                    <a:pt x="4223" y="3834"/>
                  </a:lnTo>
                  <a:cubicBezTo>
                    <a:pt x="4120" y="3834"/>
                    <a:pt x="4035" y="3917"/>
                    <a:pt x="4035" y="4022"/>
                  </a:cubicBezTo>
                  <a:lnTo>
                    <a:pt x="4035" y="6657"/>
                  </a:lnTo>
                  <a:lnTo>
                    <a:pt x="3821" y="6657"/>
                  </a:lnTo>
                  <a:cubicBezTo>
                    <a:pt x="3716" y="6657"/>
                    <a:pt x="3631" y="6741"/>
                    <a:pt x="3631" y="6846"/>
                  </a:cubicBezTo>
                  <a:cubicBezTo>
                    <a:pt x="3631" y="6950"/>
                    <a:pt x="3716" y="7035"/>
                    <a:pt x="3821" y="7035"/>
                  </a:cubicBezTo>
                  <a:lnTo>
                    <a:pt x="4035" y="7035"/>
                  </a:lnTo>
                  <a:lnTo>
                    <a:pt x="4035" y="9670"/>
                  </a:lnTo>
                  <a:cubicBezTo>
                    <a:pt x="4035" y="9774"/>
                    <a:pt x="4120" y="9859"/>
                    <a:pt x="4223" y="9859"/>
                  </a:cubicBezTo>
                  <a:lnTo>
                    <a:pt x="8661" y="9859"/>
                  </a:lnTo>
                  <a:cubicBezTo>
                    <a:pt x="8766" y="9859"/>
                    <a:pt x="8850" y="9774"/>
                    <a:pt x="8850" y="9670"/>
                  </a:cubicBezTo>
                  <a:lnTo>
                    <a:pt x="8850" y="7495"/>
                  </a:lnTo>
                  <a:lnTo>
                    <a:pt x="9310" y="7035"/>
                  </a:lnTo>
                  <a:lnTo>
                    <a:pt x="10275" y="7035"/>
                  </a:lnTo>
                  <a:cubicBezTo>
                    <a:pt x="11715" y="7035"/>
                    <a:pt x="12885" y="5864"/>
                    <a:pt x="12885" y="4426"/>
                  </a:cubicBezTo>
                  <a:cubicBezTo>
                    <a:pt x="12885" y="3011"/>
                    <a:pt x="11752" y="1855"/>
                    <a:pt x="10344" y="1817"/>
                  </a:cubicBezTo>
                  <a:cubicBezTo>
                    <a:pt x="9849" y="789"/>
                    <a:pt x="8845" y="102"/>
                    <a:pt x="7708" y="11"/>
                  </a:cubicBezTo>
                  <a:cubicBezTo>
                    <a:pt x="7622" y="4"/>
                    <a:pt x="7536" y="1"/>
                    <a:pt x="7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14"/>
            <p:cNvSpPr/>
            <p:nvPr/>
          </p:nvSpPr>
          <p:spPr>
            <a:xfrm>
              <a:off x="4818998" y="2409875"/>
              <a:ext cx="80505" cy="10934"/>
            </a:xfrm>
            <a:custGeom>
              <a:rect b="b" l="l" r="r" t="t"/>
              <a:pathLst>
                <a:path extrusionOk="0" h="378" w="2798">
                  <a:moveTo>
                    <a:pt x="189" y="0"/>
                  </a:moveTo>
                  <a:cubicBezTo>
                    <a:pt x="84" y="0"/>
                    <a:pt x="0" y="84"/>
                    <a:pt x="0" y="189"/>
                  </a:cubicBezTo>
                  <a:cubicBezTo>
                    <a:pt x="0" y="293"/>
                    <a:pt x="84" y="378"/>
                    <a:pt x="189" y="378"/>
                  </a:cubicBezTo>
                  <a:lnTo>
                    <a:pt x="2609" y="378"/>
                  </a:lnTo>
                  <a:cubicBezTo>
                    <a:pt x="2714" y="378"/>
                    <a:pt x="2798" y="293"/>
                    <a:pt x="2798" y="189"/>
                  </a:cubicBezTo>
                  <a:cubicBezTo>
                    <a:pt x="2798" y="84"/>
                    <a:pt x="2713" y="0"/>
                    <a:pt x="2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14"/>
            <p:cNvSpPr/>
            <p:nvPr/>
          </p:nvSpPr>
          <p:spPr>
            <a:xfrm>
              <a:off x="4830449" y="2433189"/>
              <a:ext cx="57430" cy="10963"/>
            </a:xfrm>
            <a:custGeom>
              <a:rect b="b" l="l" r="r" t="t"/>
              <a:pathLst>
                <a:path extrusionOk="0" h="379" w="1996">
                  <a:moveTo>
                    <a:pt x="190" y="1"/>
                  </a:moveTo>
                  <a:cubicBezTo>
                    <a:pt x="85" y="1"/>
                    <a:pt x="0" y="85"/>
                    <a:pt x="0" y="189"/>
                  </a:cubicBezTo>
                  <a:cubicBezTo>
                    <a:pt x="0" y="294"/>
                    <a:pt x="84" y="378"/>
                    <a:pt x="188" y="378"/>
                  </a:cubicBezTo>
                  <a:cubicBezTo>
                    <a:pt x="190" y="378"/>
                    <a:pt x="192" y="378"/>
                    <a:pt x="195" y="378"/>
                  </a:cubicBezTo>
                  <a:lnTo>
                    <a:pt x="1807" y="378"/>
                  </a:lnTo>
                  <a:cubicBezTo>
                    <a:pt x="1912" y="378"/>
                    <a:pt x="1996" y="294"/>
                    <a:pt x="1996" y="189"/>
                  </a:cubicBezTo>
                  <a:cubicBezTo>
                    <a:pt x="1996" y="86"/>
                    <a:pt x="1912" y="1"/>
                    <a:pt x="1807" y="1"/>
                  </a:cubicBezTo>
                  <a:lnTo>
                    <a:pt x="195" y="1"/>
                  </a:lnTo>
                  <a:cubicBezTo>
                    <a:pt x="193" y="1"/>
                    <a:pt x="192"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114"/>
          <p:cNvGrpSpPr/>
          <p:nvPr/>
        </p:nvGrpSpPr>
        <p:grpSpPr>
          <a:xfrm>
            <a:off x="4211813" y="3931967"/>
            <a:ext cx="255615" cy="372699"/>
            <a:chOff x="4157029" y="3931967"/>
            <a:chExt cx="255615" cy="372699"/>
          </a:xfrm>
        </p:grpSpPr>
        <p:sp>
          <p:nvSpPr>
            <p:cNvPr id="4799" name="Google Shape;4799;p114"/>
            <p:cNvSpPr/>
            <p:nvPr/>
          </p:nvSpPr>
          <p:spPr>
            <a:xfrm>
              <a:off x="4157029" y="3931967"/>
              <a:ext cx="255615" cy="372699"/>
            </a:xfrm>
            <a:custGeom>
              <a:rect b="b" l="l" r="r" t="t"/>
              <a:pathLst>
                <a:path extrusionOk="0" h="12885" w="8884">
                  <a:moveTo>
                    <a:pt x="4442" y="379"/>
                  </a:moveTo>
                  <a:cubicBezTo>
                    <a:pt x="4646" y="379"/>
                    <a:pt x="4850" y="395"/>
                    <a:pt x="5052" y="427"/>
                  </a:cubicBezTo>
                  <a:cubicBezTo>
                    <a:pt x="5058" y="429"/>
                    <a:pt x="5060" y="434"/>
                    <a:pt x="5060" y="439"/>
                  </a:cubicBezTo>
                  <a:lnTo>
                    <a:pt x="5060" y="681"/>
                  </a:lnTo>
                  <a:cubicBezTo>
                    <a:pt x="5060" y="769"/>
                    <a:pt x="5123" y="846"/>
                    <a:pt x="5209" y="865"/>
                  </a:cubicBezTo>
                  <a:cubicBezTo>
                    <a:pt x="5639" y="958"/>
                    <a:pt x="6048" y="1128"/>
                    <a:pt x="6417" y="1367"/>
                  </a:cubicBezTo>
                  <a:cubicBezTo>
                    <a:pt x="6448" y="1387"/>
                    <a:pt x="6483" y="1397"/>
                    <a:pt x="6518" y="1397"/>
                  </a:cubicBezTo>
                  <a:cubicBezTo>
                    <a:pt x="6567" y="1397"/>
                    <a:pt x="6616" y="1378"/>
                    <a:pt x="6653" y="1342"/>
                  </a:cubicBezTo>
                  <a:lnTo>
                    <a:pt x="6824" y="1171"/>
                  </a:lnTo>
                  <a:cubicBezTo>
                    <a:pt x="6827" y="1167"/>
                    <a:pt x="6831" y="1166"/>
                    <a:pt x="6835" y="1166"/>
                  </a:cubicBezTo>
                  <a:cubicBezTo>
                    <a:pt x="6836" y="1166"/>
                    <a:pt x="6837" y="1166"/>
                    <a:pt x="6838" y="1166"/>
                  </a:cubicBezTo>
                  <a:cubicBezTo>
                    <a:pt x="7169" y="1408"/>
                    <a:pt x="7460" y="1699"/>
                    <a:pt x="7702" y="2030"/>
                  </a:cubicBezTo>
                  <a:cubicBezTo>
                    <a:pt x="7703" y="2034"/>
                    <a:pt x="7702" y="2040"/>
                    <a:pt x="7698" y="2043"/>
                  </a:cubicBezTo>
                  <a:lnTo>
                    <a:pt x="7526" y="2215"/>
                  </a:lnTo>
                  <a:cubicBezTo>
                    <a:pt x="7464" y="2278"/>
                    <a:pt x="7454" y="2376"/>
                    <a:pt x="7501" y="2451"/>
                  </a:cubicBezTo>
                  <a:cubicBezTo>
                    <a:pt x="7740" y="2820"/>
                    <a:pt x="7911" y="3229"/>
                    <a:pt x="8003" y="3658"/>
                  </a:cubicBezTo>
                  <a:cubicBezTo>
                    <a:pt x="8022" y="3745"/>
                    <a:pt x="8099" y="3807"/>
                    <a:pt x="8187" y="3807"/>
                  </a:cubicBezTo>
                  <a:lnTo>
                    <a:pt x="8429" y="3807"/>
                  </a:lnTo>
                  <a:cubicBezTo>
                    <a:pt x="8433" y="3807"/>
                    <a:pt x="8439" y="3810"/>
                    <a:pt x="8441" y="3815"/>
                  </a:cubicBezTo>
                  <a:cubicBezTo>
                    <a:pt x="8504" y="4220"/>
                    <a:pt x="8504" y="4631"/>
                    <a:pt x="8441" y="5036"/>
                  </a:cubicBezTo>
                  <a:cubicBezTo>
                    <a:pt x="8439" y="5040"/>
                    <a:pt x="8434" y="5044"/>
                    <a:pt x="8429" y="5044"/>
                  </a:cubicBezTo>
                  <a:lnTo>
                    <a:pt x="8187" y="5044"/>
                  </a:lnTo>
                  <a:cubicBezTo>
                    <a:pt x="8099" y="5044"/>
                    <a:pt x="8022" y="5105"/>
                    <a:pt x="8003" y="5193"/>
                  </a:cubicBezTo>
                  <a:cubicBezTo>
                    <a:pt x="7910" y="5623"/>
                    <a:pt x="7740" y="6031"/>
                    <a:pt x="7501" y="6399"/>
                  </a:cubicBezTo>
                  <a:cubicBezTo>
                    <a:pt x="7453" y="6474"/>
                    <a:pt x="7464" y="6573"/>
                    <a:pt x="7526" y="6635"/>
                  </a:cubicBezTo>
                  <a:lnTo>
                    <a:pt x="7697" y="6808"/>
                  </a:lnTo>
                  <a:cubicBezTo>
                    <a:pt x="7702" y="6811"/>
                    <a:pt x="7703" y="6816"/>
                    <a:pt x="7702" y="6822"/>
                  </a:cubicBezTo>
                  <a:cubicBezTo>
                    <a:pt x="7460" y="7153"/>
                    <a:pt x="7169" y="7444"/>
                    <a:pt x="6838" y="7686"/>
                  </a:cubicBezTo>
                  <a:cubicBezTo>
                    <a:pt x="6837" y="7686"/>
                    <a:pt x="6835" y="7686"/>
                    <a:pt x="6834" y="7686"/>
                  </a:cubicBezTo>
                  <a:cubicBezTo>
                    <a:pt x="6830" y="7686"/>
                    <a:pt x="6826" y="7685"/>
                    <a:pt x="6824" y="7681"/>
                  </a:cubicBezTo>
                  <a:lnTo>
                    <a:pt x="6652" y="7510"/>
                  </a:lnTo>
                  <a:cubicBezTo>
                    <a:pt x="6615" y="7474"/>
                    <a:pt x="6567" y="7455"/>
                    <a:pt x="6518" y="7455"/>
                  </a:cubicBezTo>
                  <a:cubicBezTo>
                    <a:pt x="6482" y="7455"/>
                    <a:pt x="6447" y="7465"/>
                    <a:pt x="6416" y="7485"/>
                  </a:cubicBezTo>
                  <a:cubicBezTo>
                    <a:pt x="6047" y="7724"/>
                    <a:pt x="5639" y="7894"/>
                    <a:pt x="5209" y="7987"/>
                  </a:cubicBezTo>
                  <a:cubicBezTo>
                    <a:pt x="5122" y="8005"/>
                    <a:pt x="5060" y="8083"/>
                    <a:pt x="5060" y="8171"/>
                  </a:cubicBezTo>
                  <a:lnTo>
                    <a:pt x="5060" y="8413"/>
                  </a:lnTo>
                  <a:cubicBezTo>
                    <a:pt x="5060" y="8418"/>
                    <a:pt x="5057" y="8422"/>
                    <a:pt x="5052" y="8425"/>
                  </a:cubicBezTo>
                  <a:lnTo>
                    <a:pt x="5033" y="8428"/>
                  </a:lnTo>
                  <a:lnTo>
                    <a:pt x="5033" y="7173"/>
                  </a:lnTo>
                  <a:cubicBezTo>
                    <a:pt x="6253" y="6911"/>
                    <a:pt x="7155" y="5875"/>
                    <a:pt x="7244" y="4631"/>
                  </a:cubicBezTo>
                  <a:cubicBezTo>
                    <a:pt x="7291" y="3967"/>
                    <a:pt x="7102" y="3307"/>
                    <a:pt x="6709" y="2770"/>
                  </a:cubicBezTo>
                  <a:cubicBezTo>
                    <a:pt x="6672" y="2720"/>
                    <a:pt x="6614" y="2693"/>
                    <a:pt x="6556" y="2693"/>
                  </a:cubicBezTo>
                  <a:cubicBezTo>
                    <a:pt x="6518" y="2693"/>
                    <a:pt x="6479" y="2705"/>
                    <a:pt x="6445" y="2729"/>
                  </a:cubicBezTo>
                  <a:cubicBezTo>
                    <a:pt x="6362" y="2791"/>
                    <a:pt x="6343" y="2909"/>
                    <a:pt x="6405" y="2993"/>
                  </a:cubicBezTo>
                  <a:cubicBezTo>
                    <a:pt x="7113" y="3960"/>
                    <a:pt x="7009" y="5299"/>
                    <a:pt x="6162" y="6147"/>
                  </a:cubicBezTo>
                  <a:cubicBezTo>
                    <a:pt x="5852" y="6459"/>
                    <a:pt x="5461" y="6680"/>
                    <a:pt x="5033" y="6785"/>
                  </a:cubicBezTo>
                  <a:lnTo>
                    <a:pt x="5033" y="6269"/>
                  </a:lnTo>
                  <a:cubicBezTo>
                    <a:pt x="5033" y="6185"/>
                    <a:pt x="5087" y="6109"/>
                    <a:pt x="5174" y="6071"/>
                  </a:cubicBezTo>
                  <a:cubicBezTo>
                    <a:pt x="5745" y="5818"/>
                    <a:pt x="6143" y="5286"/>
                    <a:pt x="6228" y="4668"/>
                  </a:cubicBezTo>
                  <a:cubicBezTo>
                    <a:pt x="6312" y="4049"/>
                    <a:pt x="6069" y="3431"/>
                    <a:pt x="5587" y="3034"/>
                  </a:cubicBezTo>
                  <a:cubicBezTo>
                    <a:pt x="5263" y="2766"/>
                    <a:pt x="4858" y="2624"/>
                    <a:pt x="4440" y="2624"/>
                  </a:cubicBezTo>
                  <a:cubicBezTo>
                    <a:pt x="4321" y="2624"/>
                    <a:pt x="4200" y="2635"/>
                    <a:pt x="4080" y="2659"/>
                  </a:cubicBezTo>
                  <a:cubicBezTo>
                    <a:pt x="3363" y="2798"/>
                    <a:pt x="2796" y="3376"/>
                    <a:pt x="2668" y="4097"/>
                  </a:cubicBezTo>
                  <a:cubicBezTo>
                    <a:pt x="2523" y="4921"/>
                    <a:pt x="2951" y="5733"/>
                    <a:pt x="3710" y="6071"/>
                  </a:cubicBezTo>
                  <a:cubicBezTo>
                    <a:pt x="3796" y="6109"/>
                    <a:pt x="3850" y="6185"/>
                    <a:pt x="3850" y="6269"/>
                  </a:cubicBezTo>
                  <a:lnTo>
                    <a:pt x="3850" y="6783"/>
                  </a:lnTo>
                  <a:cubicBezTo>
                    <a:pt x="3546" y="6707"/>
                    <a:pt x="3261" y="6573"/>
                    <a:pt x="3008" y="6388"/>
                  </a:cubicBezTo>
                  <a:cubicBezTo>
                    <a:pt x="2975" y="6365"/>
                    <a:pt x="2938" y="6354"/>
                    <a:pt x="2900" y="6354"/>
                  </a:cubicBezTo>
                  <a:cubicBezTo>
                    <a:pt x="2842" y="6354"/>
                    <a:pt x="2785" y="6381"/>
                    <a:pt x="2748" y="6431"/>
                  </a:cubicBezTo>
                  <a:cubicBezTo>
                    <a:pt x="2687" y="6514"/>
                    <a:pt x="2704" y="6631"/>
                    <a:pt x="2785" y="6693"/>
                  </a:cubicBezTo>
                  <a:cubicBezTo>
                    <a:pt x="3103" y="6924"/>
                    <a:pt x="3466" y="7088"/>
                    <a:pt x="3850" y="7170"/>
                  </a:cubicBezTo>
                  <a:lnTo>
                    <a:pt x="3850" y="8428"/>
                  </a:lnTo>
                  <a:lnTo>
                    <a:pt x="3832" y="8425"/>
                  </a:lnTo>
                  <a:cubicBezTo>
                    <a:pt x="3827" y="8422"/>
                    <a:pt x="3823" y="8418"/>
                    <a:pt x="3824" y="8413"/>
                  </a:cubicBezTo>
                  <a:lnTo>
                    <a:pt x="3824" y="8171"/>
                  </a:lnTo>
                  <a:cubicBezTo>
                    <a:pt x="3824" y="8083"/>
                    <a:pt x="3762" y="8005"/>
                    <a:pt x="3674" y="7987"/>
                  </a:cubicBezTo>
                  <a:cubicBezTo>
                    <a:pt x="3245" y="7894"/>
                    <a:pt x="2836" y="7724"/>
                    <a:pt x="2468" y="7485"/>
                  </a:cubicBezTo>
                  <a:cubicBezTo>
                    <a:pt x="2436" y="7465"/>
                    <a:pt x="2401" y="7455"/>
                    <a:pt x="2366" y="7455"/>
                  </a:cubicBezTo>
                  <a:cubicBezTo>
                    <a:pt x="2317" y="7455"/>
                    <a:pt x="2268" y="7474"/>
                    <a:pt x="2232" y="7510"/>
                  </a:cubicBezTo>
                  <a:lnTo>
                    <a:pt x="2061" y="7681"/>
                  </a:lnTo>
                  <a:cubicBezTo>
                    <a:pt x="2057" y="7685"/>
                    <a:pt x="2053" y="7686"/>
                    <a:pt x="2049" y="7686"/>
                  </a:cubicBezTo>
                  <a:cubicBezTo>
                    <a:pt x="2048" y="7686"/>
                    <a:pt x="2046" y="7686"/>
                    <a:pt x="2045" y="7686"/>
                  </a:cubicBezTo>
                  <a:cubicBezTo>
                    <a:pt x="1714" y="7444"/>
                    <a:pt x="1423" y="7153"/>
                    <a:pt x="1183" y="6822"/>
                  </a:cubicBezTo>
                  <a:cubicBezTo>
                    <a:pt x="1180" y="6817"/>
                    <a:pt x="1183" y="6811"/>
                    <a:pt x="1186" y="6808"/>
                  </a:cubicBezTo>
                  <a:lnTo>
                    <a:pt x="1358" y="6635"/>
                  </a:lnTo>
                  <a:cubicBezTo>
                    <a:pt x="1421" y="6573"/>
                    <a:pt x="1431" y="6474"/>
                    <a:pt x="1382" y="6400"/>
                  </a:cubicBezTo>
                  <a:cubicBezTo>
                    <a:pt x="1143" y="6031"/>
                    <a:pt x="973" y="5623"/>
                    <a:pt x="881" y="5193"/>
                  </a:cubicBezTo>
                  <a:cubicBezTo>
                    <a:pt x="863" y="5105"/>
                    <a:pt x="785" y="5044"/>
                    <a:pt x="696" y="5044"/>
                  </a:cubicBezTo>
                  <a:lnTo>
                    <a:pt x="456" y="5044"/>
                  </a:lnTo>
                  <a:cubicBezTo>
                    <a:pt x="450" y="5044"/>
                    <a:pt x="445" y="5040"/>
                    <a:pt x="442" y="5036"/>
                  </a:cubicBezTo>
                  <a:cubicBezTo>
                    <a:pt x="379" y="4631"/>
                    <a:pt x="379" y="4220"/>
                    <a:pt x="442" y="3815"/>
                  </a:cubicBezTo>
                  <a:cubicBezTo>
                    <a:pt x="445" y="3810"/>
                    <a:pt x="450" y="3807"/>
                    <a:pt x="456" y="3807"/>
                  </a:cubicBezTo>
                  <a:lnTo>
                    <a:pt x="696" y="3807"/>
                  </a:lnTo>
                  <a:cubicBezTo>
                    <a:pt x="785" y="3807"/>
                    <a:pt x="863" y="3745"/>
                    <a:pt x="881" y="3658"/>
                  </a:cubicBezTo>
                  <a:cubicBezTo>
                    <a:pt x="973" y="3229"/>
                    <a:pt x="1143" y="2820"/>
                    <a:pt x="1382" y="2451"/>
                  </a:cubicBezTo>
                  <a:cubicBezTo>
                    <a:pt x="1431" y="2376"/>
                    <a:pt x="1421" y="2278"/>
                    <a:pt x="1358" y="2215"/>
                  </a:cubicBezTo>
                  <a:lnTo>
                    <a:pt x="1186" y="2043"/>
                  </a:lnTo>
                  <a:cubicBezTo>
                    <a:pt x="1183" y="2040"/>
                    <a:pt x="1180" y="2034"/>
                    <a:pt x="1183" y="2030"/>
                  </a:cubicBezTo>
                  <a:cubicBezTo>
                    <a:pt x="1423" y="1699"/>
                    <a:pt x="1714" y="1408"/>
                    <a:pt x="2045" y="1166"/>
                  </a:cubicBezTo>
                  <a:cubicBezTo>
                    <a:pt x="2046" y="1166"/>
                    <a:pt x="2048" y="1166"/>
                    <a:pt x="2049" y="1166"/>
                  </a:cubicBezTo>
                  <a:cubicBezTo>
                    <a:pt x="2053" y="1166"/>
                    <a:pt x="2057" y="1167"/>
                    <a:pt x="2061" y="1171"/>
                  </a:cubicBezTo>
                  <a:lnTo>
                    <a:pt x="2232" y="1342"/>
                  </a:lnTo>
                  <a:cubicBezTo>
                    <a:pt x="2268" y="1378"/>
                    <a:pt x="2317" y="1397"/>
                    <a:pt x="2366" y="1397"/>
                  </a:cubicBezTo>
                  <a:cubicBezTo>
                    <a:pt x="2401" y="1397"/>
                    <a:pt x="2436" y="1387"/>
                    <a:pt x="2468" y="1367"/>
                  </a:cubicBezTo>
                  <a:cubicBezTo>
                    <a:pt x="2836" y="1128"/>
                    <a:pt x="3245" y="958"/>
                    <a:pt x="3674" y="865"/>
                  </a:cubicBezTo>
                  <a:cubicBezTo>
                    <a:pt x="3762" y="846"/>
                    <a:pt x="3824" y="769"/>
                    <a:pt x="3824" y="681"/>
                  </a:cubicBezTo>
                  <a:lnTo>
                    <a:pt x="3824" y="439"/>
                  </a:lnTo>
                  <a:cubicBezTo>
                    <a:pt x="3823" y="434"/>
                    <a:pt x="3827" y="429"/>
                    <a:pt x="3832" y="427"/>
                  </a:cubicBezTo>
                  <a:cubicBezTo>
                    <a:pt x="4034" y="395"/>
                    <a:pt x="4238" y="379"/>
                    <a:pt x="4442" y="379"/>
                  </a:cubicBezTo>
                  <a:close/>
                  <a:moveTo>
                    <a:pt x="5450" y="11473"/>
                  </a:moveTo>
                  <a:cubicBezTo>
                    <a:pt x="5457" y="11473"/>
                    <a:pt x="5464" y="11478"/>
                    <a:pt x="5464" y="11486"/>
                  </a:cubicBezTo>
                  <a:lnTo>
                    <a:pt x="5464" y="11888"/>
                  </a:lnTo>
                  <a:cubicBezTo>
                    <a:pt x="5464" y="11896"/>
                    <a:pt x="5457" y="11902"/>
                    <a:pt x="5450" y="11902"/>
                  </a:cubicBezTo>
                  <a:lnTo>
                    <a:pt x="5033" y="11902"/>
                  </a:lnTo>
                  <a:lnTo>
                    <a:pt x="5033" y="11473"/>
                  </a:lnTo>
                  <a:close/>
                  <a:moveTo>
                    <a:pt x="4442" y="3001"/>
                  </a:moveTo>
                  <a:cubicBezTo>
                    <a:pt x="5114" y="3001"/>
                    <a:pt x="5695" y="3470"/>
                    <a:pt x="5835" y="4127"/>
                  </a:cubicBezTo>
                  <a:cubicBezTo>
                    <a:pt x="5977" y="4786"/>
                    <a:pt x="5636" y="5453"/>
                    <a:pt x="5020" y="5727"/>
                  </a:cubicBezTo>
                  <a:cubicBezTo>
                    <a:pt x="4800" y="5825"/>
                    <a:pt x="4656" y="6038"/>
                    <a:pt x="4656" y="6269"/>
                  </a:cubicBezTo>
                  <a:lnTo>
                    <a:pt x="4656" y="12494"/>
                  </a:lnTo>
                  <a:cubicBezTo>
                    <a:pt x="4656" y="12501"/>
                    <a:pt x="4651" y="12507"/>
                    <a:pt x="4644" y="12507"/>
                  </a:cubicBezTo>
                  <a:lnTo>
                    <a:pt x="4240" y="12507"/>
                  </a:lnTo>
                  <a:cubicBezTo>
                    <a:pt x="4233" y="12507"/>
                    <a:pt x="4227" y="12501"/>
                    <a:pt x="4227" y="12494"/>
                  </a:cubicBezTo>
                  <a:lnTo>
                    <a:pt x="4227" y="6269"/>
                  </a:lnTo>
                  <a:cubicBezTo>
                    <a:pt x="4227" y="6038"/>
                    <a:pt x="4085" y="5825"/>
                    <a:pt x="3863" y="5727"/>
                  </a:cubicBezTo>
                  <a:cubicBezTo>
                    <a:pt x="3263" y="5458"/>
                    <a:pt x="2924" y="4816"/>
                    <a:pt x="3040" y="4162"/>
                  </a:cubicBezTo>
                  <a:cubicBezTo>
                    <a:pt x="3143" y="3592"/>
                    <a:pt x="3584" y="3143"/>
                    <a:pt x="4153" y="3028"/>
                  </a:cubicBezTo>
                  <a:cubicBezTo>
                    <a:pt x="4247" y="3011"/>
                    <a:pt x="4342" y="3001"/>
                    <a:pt x="4438" y="3001"/>
                  </a:cubicBezTo>
                  <a:cubicBezTo>
                    <a:pt x="4439" y="3001"/>
                    <a:pt x="4441" y="3001"/>
                    <a:pt x="4442" y="3001"/>
                  </a:cubicBezTo>
                  <a:close/>
                  <a:moveTo>
                    <a:pt x="4442" y="1"/>
                  </a:moveTo>
                  <a:cubicBezTo>
                    <a:pt x="4218" y="1"/>
                    <a:pt x="3995" y="18"/>
                    <a:pt x="3774" y="52"/>
                  </a:cubicBezTo>
                  <a:cubicBezTo>
                    <a:pt x="3585" y="84"/>
                    <a:pt x="3446" y="247"/>
                    <a:pt x="3446" y="438"/>
                  </a:cubicBezTo>
                  <a:lnTo>
                    <a:pt x="3446" y="530"/>
                  </a:lnTo>
                  <a:cubicBezTo>
                    <a:pt x="3075" y="625"/>
                    <a:pt x="2720" y="773"/>
                    <a:pt x="2393" y="968"/>
                  </a:cubicBezTo>
                  <a:lnTo>
                    <a:pt x="2326" y="903"/>
                  </a:lnTo>
                  <a:cubicBezTo>
                    <a:pt x="2250" y="827"/>
                    <a:pt x="2150" y="788"/>
                    <a:pt x="2049" y="788"/>
                  </a:cubicBezTo>
                  <a:cubicBezTo>
                    <a:pt x="1970" y="788"/>
                    <a:pt x="1891" y="812"/>
                    <a:pt x="1822" y="861"/>
                  </a:cubicBezTo>
                  <a:cubicBezTo>
                    <a:pt x="1461" y="1126"/>
                    <a:pt x="1142" y="1444"/>
                    <a:pt x="877" y="1806"/>
                  </a:cubicBezTo>
                  <a:cubicBezTo>
                    <a:pt x="766" y="1962"/>
                    <a:pt x="783" y="2175"/>
                    <a:pt x="919" y="2310"/>
                  </a:cubicBezTo>
                  <a:lnTo>
                    <a:pt x="985" y="2376"/>
                  </a:lnTo>
                  <a:cubicBezTo>
                    <a:pt x="789" y="2705"/>
                    <a:pt x="641" y="3059"/>
                    <a:pt x="546" y="3430"/>
                  </a:cubicBezTo>
                  <a:lnTo>
                    <a:pt x="456" y="3430"/>
                  </a:lnTo>
                  <a:cubicBezTo>
                    <a:pt x="264" y="3430"/>
                    <a:pt x="100" y="3569"/>
                    <a:pt x="70" y="3757"/>
                  </a:cubicBezTo>
                  <a:cubicBezTo>
                    <a:pt x="0" y="4200"/>
                    <a:pt x="0" y="4651"/>
                    <a:pt x="70" y="5093"/>
                  </a:cubicBezTo>
                  <a:cubicBezTo>
                    <a:pt x="100" y="5282"/>
                    <a:pt x="264" y="5421"/>
                    <a:pt x="456" y="5421"/>
                  </a:cubicBezTo>
                  <a:lnTo>
                    <a:pt x="546" y="5421"/>
                  </a:lnTo>
                  <a:cubicBezTo>
                    <a:pt x="641" y="5792"/>
                    <a:pt x="789" y="6147"/>
                    <a:pt x="985" y="6474"/>
                  </a:cubicBezTo>
                  <a:lnTo>
                    <a:pt x="919" y="6541"/>
                  </a:lnTo>
                  <a:cubicBezTo>
                    <a:pt x="783" y="6676"/>
                    <a:pt x="766" y="6889"/>
                    <a:pt x="877" y="7045"/>
                  </a:cubicBezTo>
                  <a:cubicBezTo>
                    <a:pt x="1142" y="7407"/>
                    <a:pt x="1461" y="7725"/>
                    <a:pt x="1822" y="7990"/>
                  </a:cubicBezTo>
                  <a:cubicBezTo>
                    <a:pt x="1891" y="8039"/>
                    <a:pt x="1970" y="8063"/>
                    <a:pt x="2049" y="8063"/>
                  </a:cubicBezTo>
                  <a:cubicBezTo>
                    <a:pt x="2150" y="8063"/>
                    <a:pt x="2250" y="8024"/>
                    <a:pt x="2326" y="7948"/>
                  </a:cubicBezTo>
                  <a:lnTo>
                    <a:pt x="2393" y="7882"/>
                  </a:lnTo>
                  <a:cubicBezTo>
                    <a:pt x="2720" y="8078"/>
                    <a:pt x="3075" y="8226"/>
                    <a:pt x="3446" y="8321"/>
                  </a:cubicBezTo>
                  <a:lnTo>
                    <a:pt x="3446" y="8411"/>
                  </a:lnTo>
                  <a:cubicBezTo>
                    <a:pt x="3446" y="8603"/>
                    <a:pt x="3585" y="8767"/>
                    <a:pt x="3774" y="8798"/>
                  </a:cubicBezTo>
                  <a:cubicBezTo>
                    <a:pt x="3799" y="8802"/>
                    <a:pt x="3824" y="8805"/>
                    <a:pt x="3850" y="8809"/>
                  </a:cubicBezTo>
                  <a:lnTo>
                    <a:pt x="3850" y="12494"/>
                  </a:lnTo>
                  <a:cubicBezTo>
                    <a:pt x="3850" y="12709"/>
                    <a:pt x="4024" y="12883"/>
                    <a:pt x="4240" y="12884"/>
                  </a:cubicBezTo>
                  <a:lnTo>
                    <a:pt x="4643" y="12884"/>
                  </a:lnTo>
                  <a:cubicBezTo>
                    <a:pt x="4859" y="12883"/>
                    <a:pt x="5033" y="12709"/>
                    <a:pt x="5033" y="12494"/>
                  </a:cubicBezTo>
                  <a:lnTo>
                    <a:pt x="5033" y="12279"/>
                  </a:lnTo>
                  <a:lnTo>
                    <a:pt x="5450" y="12279"/>
                  </a:lnTo>
                  <a:cubicBezTo>
                    <a:pt x="5665" y="12279"/>
                    <a:pt x="5840" y="12105"/>
                    <a:pt x="5840" y="11888"/>
                  </a:cubicBezTo>
                  <a:lnTo>
                    <a:pt x="5840" y="11486"/>
                  </a:lnTo>
                  <a:cubicBezTo>
                    <a:pt x="5840" y="11270"/>
                    <a:pt x="5665" y="11095"/>
                    <a:pt x="5450" y="11095"/>
                  </a:cubicBezTo>
                  <a:lnTo>
                    <a:pt x="5033" y="11095"/>
                  </a:lnTo>
                  <a:lnTo>
                    <a:pt x="5033" y="10665"/>
                  </a:lnTo>
                  <a:lnTo>
                    <a:pt x="5450" y="10665"/>
                  </a:lnTo>
                  <a:cubicBezTo>
                    <a:pt x="5452" y="10665"/>
                    <a:pt x="5454" y="10665"/>
                    <a:pt x="5456" y="10665"/>
                  </a:cubicBezTo>
                  <a:cubicBezTo>
                    <a:pt x="5560" y="10665"/>
                    <a:pt x="5643" y="10581"/>
                    <a:pt x="5643" y="10476"/>
                  </a:cubicBezTo>
                  <a:cubicBezTo>
                    <a:pt x="5643" y="10372"/>
                    <a:pt x="5558" y="10288"/>
                    <a:pt x="5454" y="10288"/>
                  </a:cubicBezTo>
                  <a:cubicBezTo>
                    <a:pt x="5453" y="10288"/>
                    <a:pt x="5452" y="10288"/>
                    <a:pt x="5450" y="10288"/>
                  </a:cubicBezTo>
                  <a:lnTo>
                    <a:pt x="5033" y="10288"/>
                  </a:lnTo>
                  <a:lnTo>
                    <a:pt x="5033" y="8809"/>
                  </a:lnTo>
                  <a:cubicBezTo>
                    <a:pt x="5059" y="8805"/>
                    <a:pt x="5084" y="8802"/>
                    <a:pt x="5110" y="8798"/>
                  </a:cubicBezTo>
                  <a:cubicBezTo>
                    <a:pt x="5298" y="8767"/>
                    <a:pt x="5437" y="8603"/>
                    <a:pt x="5437" y="8411"/>
                  </a:cubicBezTo>
                  <a:lnTo>
                    <a:pt x="5437" y="8321"/>
                  </a:lnTo>
                  <a:cubicBezTo>
                    <a:pt x="5808" y="8226"/>
                    <a:pt x="6162" y="8078"/>
                    <a:pt x="6491" y="7882"/>
                  </a:cubicBezTo>
                  <a:lnTo>
                    <a:pt x="6557" y="7948"/>
                  </a:lnTo>
                  <a:cubicBezTo>
                    <a:pt x="6632" y="8024"/>
                    <a:pt x="6732" y="8063"/>
                    <a:pt x="6833" y="8063"/>
                  </a:cubicBezTo>
                  <a:cubicBezTo>
                    <a:pt x="6913" y="8063"/>
                    <a:pt x="6992" y="8039"/>
                    <a:pt x="7061" y="7990"/>
                  </a:cubicBezTo>
                  <a:cubicBezTo>
                    <a:pt x="7423" y="7725"/>
                    <a:pt x="7742" y="7407"/>
                    <a:pt x="8005" y="7045"/>
                  </a:cubicBezTo>
                  <a:cubicBezTo>
                    <a:pt x="8117" y="6889"/>
                    <a:pt x="8099" y="6676"/>
                    <a:pt x="7964" y="6541"/>
                  </a:cubicBezTo>
                  <a:lnTo>
                    <a:pt x="7898" y="6474"/>
                  </a:lnTo>
                  <a:cubicBezTo>
                    <a:pt x="8095" y="6147"/>
                    <a:pt x="8241" y="5792"/>
                    <a:pt x="8336" y="5421"/>
                  </a:cubicBezTo>
                  <a:lnTo>
                    <a:pt x="8429" y="5421"/>
                  </a:lnTo>
                  <a:cubicBezTo>
                    <a:pt x="8620" y="5421"/>
                    <a:pt x="8783" y="5282"/>
                    <a:pt x="8815" y="5093"/>
                  </a:cubicBezTo>
                  <a:cubicBezTo>
                    <a:pt x="8883" y="4651"/>
                    <a:pt x="8883" y="4200"/>
                    <a:pt x="8815" y="3757"/>
                  </a:cubicBezTo>
                  <a:cubicBezTo>
                    <a:pt x="8783" y="3569"/>
                    <a:pt x="8620" y="3430"/>
                    <a:pt x="8429" y="3430"/>
                  </a:cubicBezTo>
                  <a:lnTo>
                    <a:pt x="8337" y="3430"/>
                  </a:lnTo>
                  <a:cubicBezTo>
                    <a:pt x="8242" y="3059"/>
                    <a:pt x="8095" y="2704"/>
                    <a:pt x="7898" y="2376"/>
                  </a:cubicBezTo>
                  <a:lnTo>
                    <a:pt x="7964" y="2310"/>
                  </a:lnTo>
                  <a:cubicBezTo>
                    <a:pt x="8100" y="2175"/>
                    <a:pt x="8118" y="1962"/>
                    <a:pt x="8006" y="1806"/>
                  </a:cubicBezTo>
                  <a:cubicBezTo>
                    <a:pt x="7742" y="1444"/>
                    <a:pt x="7423" y="1126"/>
                    <a:pt x="7061" y="861"/>
                  </a:cubicBezTo>
                  <a:cubicBezTo>
                    <a:pt x="6992" y="812"/>
                    <a:pt x="6913" y="788"/>
                    <a:pt x="6834" y="788"/>
                  </a:cubicBezTo>
                  <a:cubicBezTo>
                    <a:pt x="6733" y="788"/>
                    <a:pt x="6633" y="827"/>
                    <a:pt x="6557" y="903"/>
                  </a:cubicBezTo>
                  <a:lnTo>
                    <a:pt x="6491" y="968"/>
                  </a:lnTo>
                  <a:cubicBezTo>
                    <a:pt x="6163" y="773"/>
                    <a:pt x="5808" y="625"/>
                    <a:pt x="5437" y="530"/>
                  </a:cubicBezTo>
                  <a:lnTo>
                    <a:pt x="5437" y="438"/>
                  </a:lnTo>
                  <a:cubicBezTo>
                    <a:pt x="5437" y="247"/>
                    <a:pt x="5298" y="84"/>
                    <a:pt x="5110" y="52"/>
                  </a:cubicBezTo>
                  <a:cubicBezTo>
                    <a:pt x="4888" y="18"/>
                    <a:pt x="4665" y="1"/>
                    <a:pt x="4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14"/>
            <p:cNvSpPr/>
            <p:nvPr/>
          </p:nvSpPr>
          <p:spPr>
            <a:xfrm>
              <a:off x="4266422" y="4031179"/>
              <a:ext cx="35448" cy="34276"/>
            </a:xfrm>
            <a:custGeom>
              <a:rect b="b" l="l" r="r" t="t"/>
              <a:pathLst>
                <a:path extrusionOk="0" h="1185" w="1232">
                  <a:moveTo>
                    <a:pt x="638" y="377"/>
                  </a:moveTo>
                  <a:cubicBezTo>
                    <a:pt x="748" y="377"/>
                    <a:pt x="854" y="462"/>
                    <a:pt x="854" y="592"/>
                  </a:cubicBezTo>
                  <a:cubicBezTo>
                    <a:pt x="854" y="710"/>
                    <a:pt x="758" y="806"/>
                    <a:pt x="639" y="807"/>
                  </a:cubicBezTo>
                  <a:cubicBezTo>
                    <a:pt x="448" y="807"/>
                    <a:pt x="352" y="576"/>
                    <a:pt x="488" y="440"/>
                  </a:cubicBezTo>
                  <a:cubicBezTo>
                    <a:pt x="531" y="396"/>
                    <a:pt x="585" y="377"/>
                    <a:pt x="638" y="377"/>
                  </a:cubicBezTo>
                  <a:close/>
                  <a:moveTo>
                    <a:pt x="640" y="0"/>
                  </a:moveTo>
                  <a:cubicBezTo>
                    <a:pt x="485" y="0"/>
                    <a:pt x="334" y="60"/>
                    <a:pt x="221" y="173"/>
                  </a:cubicBezTo>
                  <a:cubicBezTo>
                    <a:pt x="51" y="343"/>
                    <a:pt x="0" y="598"/>
                    <a:pt x="92" y="818"/>
                  </a:cubicBezTo>
                  <a:cubicBezTo>
                    <a:pt x="183" y="1040"/>
                    <a:pt x="400" y="1185"/>
                    <a:pt x="639" y="1185"/>
                  </a:cubicBezTo>
                  <a:cubicBezTo>
                    <a:pt x="967" y="1183"/>
                    <a:pt x="1231" y="919"/>
                    <a:pt x="1231" y="592"/>
                  </a:cubicBezTo>
                  <a:cubicBezTo>
                    <a:pt x="1231" y="353"/>
                    <a:pt x="1087" y="137"/>
                    <a:pt x="866" y="45"/>
                  </a:cubicBezTo>
                  <a:cubicBezTo>
                    <a:pt x="793" y="15"/>
                    <a:pt x="716"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14"/>
            <p:cNvSpPr/>
            <p:nvPr/>
          </p:nvSpPr>
          <p:spPr>
            <a:xfrm>
              <a:off x="4196044" y="3978710"/>
              <a:ext cx="139489" cy="131146"/>
            </a:xfrm>
            <a:custGeom>
              <a:rect b="b" l="l" r="r" t="t"/>
              <a:pathLst>
                <a:path extrusionOk="0" h="4534" w="4848">
                  <a:moveTo>
                    <a:pt x="3085" y="0"/>
                  </a:moveTo>
                  <a:cubicBezTo>
                    <a:pt x="2362" y="0"/>
                    <a:pt x="1643" y="279"/>
                    <a:pt x="1098" y="822"/>
                  </a:cubicBezTo>
                  <a:cubicBezTo>
                    <a:pt x="120" y="1802"/>
                    <a:pt x="1" y="3348"/>
                    <a:pt x="818" y="4466"/>
                  </a:cubicBezTo>
                  <a:cubicBezTo>
                    <a:pt x="856" y="4510"/>
                    <a:pt x="909" y="4533"/>
                    <a:pt x="963" y="4533"/>
                  </a:cubicBezTo>
                  <a:cubicBezTo>
                    <a:pt x="1002" y="4533"/>
                    <a:pt x="1041" y="4521"/>
                    <a:pt x="1074" y="4497"/>
                  </a:cubicBezTo>
                  <a:cubicBezTo>
                    <a:pt x="1155" y="4438"/>
                    <a:pt x="1176" y="4328"/>
                    <a:pt x="1123" y="4244"/>
                  </a:cubicBezTo>
                  <a:cubicBezTo>
                    <a:pt x="414" y="3277"/>
                    <a:pt x="517" y="1937"/>
                    <a:pt x="1365" y="1090"/>
                  </a:cubicBezTo>
                  <a:cubicBezTo>
                    <a:pt x="1836" y="619"/>
                    <a:pt x="2458" y="378"/>
                    <a:pt x="3084" y="378"/>
                  </a:cubicBezTo>
                  <a:cubicBezTo>
                    <a:pt x="3585" y="378"/>
                    <a:pt x="4089" y="533"/>
                    <a:pt x="4519" y="848"/>
                  </a:cubicBezTo>
                  <a:cubicBezTo>
                    <a:pt x="4553" y="873"/>
                    <a:pt x="4593" y="886"/>
                    <a:pt x="4633" y="886"/>
                  </a:cubicBezTo>
                  <a:cubicBezTo>
                    <a:pt x="4691" y="886"/>
                    <a:pt x="4748" y="859"/>
                    <a:pt x="4785" y="808"/>
                  </a:cubicBezTo>
                  <a:cubicBezTo>
                    <a:pt x="4848" y="723"/>
                    <a:pt x="4828" y="604"/>
                    <a:pt x="4742" y="543"/>
                  </a:cubicBezTo>
                  <a:lnTo>
                    <a:pt x="4742" y="542"/>
                  </a:lnTo>
                  <a:cubicBezTo>
                    <a:pt x="4245" y="179"/>
                    <a:pt x="3664" y="0"/>
                    <a:pt x="3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14"/>
          <p:cNvGrpSpPr/>
          <p:nvPr/>
        </p:nvGrpSpPr>
        <p:grpSpPr>
          <a:xfrm>
            <a:off x="5334329" y="3931620"/>
            <a:ext cx="214470" cy="373393"/>
            <a:chOff x="5327983" y="3931620"/>
            <a:chExt cx="214470" cy="373393"/>
          </a:xfrm>
        </p:grpSpPr>
        <p:sp>
          <p:nvSpPr>
            <p:cNvPr id="4803" name="Google Shape;4803;p114"/>
            <p:cNvSpPr/>
            <p:nvPr/>
          </p:nvSpPr>
          <p:spPr>
            <a:xfrm>
              <a:off x="5383946" y="3990106"/>
              <a:ext cx="102488" cy="76738"/>
            </a:xfrm>
            <a:custGeom>
              <a:rect b="b" l="l" r="r" t="t"/>
              <a:pathLst>
                <a:path extrusionOk="0" h="2653" w="3562">
                  <a:moveTo>
                    <a:pt x="1784" y="0"/>
                  </a:moveTo>
                  <a:cubicBezTo>
                    <a:pt x="1783" y="0"/>
                    <a:pt x="1782" y="0"/>
                    <a:pt x="1781" y="0"/>
                  </a:cubicBezTo>
                  <a:cubicBezTo>
                    <a:pt x="1172" y="0"/>
                    <a:pt x="609" y="325"/>
                    <a:pt x="305" y="852"/>
                  </a:cubicBezTo>
                  <a:cubicBezTo>
                    <a:pt x="0" y="1379"/>
                    <a:pt x="0" y="2029"/>
                    <a:pt x="305" y="2557"/>
                  </a:cubicBezTo>
                  <a:cubicBezTo>
                    <a:pt x="339" y="2618"/>
                    <a:pt x="403" y="2652"/>
                    <a:pt x="469" y="2652"/>
                  </a:cubicBezTo>
                  <a:cubicBezTo>
                    <a:pt x="501" y="2652"/>
                    <a:pt x="533" y="2644"/>
                    <a:pt x="563" y="2627"/>
                  </a:cubicBezTo>
                  <a:cubicBezTo>
                    <a:pt x="654" y="2574"/>
                    <a:pt x="684" y="2458"/>
                    <a:pt x="631" y="2367"/>
                  </a:cubicBezTo>
                  <a:cubicBezTo>
                    <a:pt x="395" y="1957"/>
                    <a:pt x="395" y="1452"/>
                    <a:pt x="632" y="1042"/>
                  </a:cubicBezTo>
                  <a:cubicBezTo>
                    <a:pt x="869" y="631"/>
                    <a:pt x="1306" y="379"/>
                    <a:pt x="1781" y="379"/>
                  </a:cubicBezTo>
                  <a:cubicBezTo>
                    <a:pt x="1782" y="379"/>
                    <a:pt x="1783" y="379"/>
                    <a:pt x="1784" y="379"/>
                  </a:cubicBezTo>
                  <a:cubicBezTo>
                    <a:pt x="2256" y="379"/>
                    <a:pt x="2692" y="631"/>
                    <a:pt x="2929" y="1040"/>
                  </a:cubicBezTo>
                  <a:cubicBezTo>
                    <a:pt x="3167" y="1451"/>
                    <a:pt x="3167" y="1956"/>
                    <a:pt x="2931" y="2366"/>
                  </a:cubicBezTo>
                  <a:cubicBezTo>
                    <a:pt x="2879" y="2457"/>
                    <a:pt x="2910" y="2573"/>
                    <a:pt x="2999" y="2624"/>
                  </a:cubicBezTo>
                  <a:lnTo>
                    <a:pt x="3001" y="2624"/>
                  </a:lnTo>
                  <a:cubicBezTo>
                    <a:pt x="3030" y="2642"/>
                    <a:pt x="3063" y="2650"/>
                    <a:pt x="3095" y="2650"/>
                  </a:cubicBezTo>
                  <a:cubicBezTo>
                    <a:pt x="3160" y="2650"/>
                    <a:pt x="3223" y="2616"/>
                    <a:pt x="3259" y="2556"/>
                  </a:cubicBezTo>
                  <a:cubicBezTo>
                    <a:pt x="3562" y="2028"/>
                    <a:pt x="3562" y="1378"/>
                    <a:pt x="3258" y="852"/>
                  </a:cubicBezTo>
                  <a:cubicBezTo>
                    <a:pt x="2953" y="325"/>
                    <a:pt x="2391" y="0"/>
                    <a:pt x="17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14"/>
            <p:cNvSpPr/>
            <p:nvPr/>
          </p:nvSpPr>
          <p:spPr>
            <a:xfrm>
              <a:off x="5327983" y="3931620"/>
              <a:ext cx="214470" cy="202677"/>
            </a:xfrm>
            <a:custGeom>
              <a:rect b="b" l="l" r="r" t="t"/>
              <a:pathLst>
                <a:path extrusionOk="0" h="7007" w="7454">
                  <a:moveTo>
                    <a:pt x="3726" y="0"/>
                  </a:moveTo>
                  <a:cubicBezTo>
                    <a:pt x="1672" y="0"/>
                    <a:pt x="0" y="1671"/>
                    <a:pt x="0" y="3726"/>
                  </a:cubicBezTo>
                  <a:cubicBezTo>
                    <a:pt x="1" y="5079"/>
                    <a:pt x="734" y="6324"/>
                    <a:pt x="1915" y="6983"/>
                  </a:cubicBezTo>
                  <a:cubicBezTo>
                    <a:pt x="1945" y="6999"/>
                    <a:pt x="1977" y="7007"/>
                    <a:pt x="2008" y="7007"/>
                  </a:cubicBezTo>
                  <a:cubicBezTo>
                    <a:pt x="2074" y="7007"/>
                    <a:pt x="2138" y="6972"/>
                    <a:pt x="2172" y="6910"/>
                  </a:cubicBezTo>
                  <a:cubicBezTo>
                    <a:pt x="2224" y="6818"/>
                    <a:pt x="2191" y="6703"/>
                    <a:pt x="2100" y="6652"/>
                  </a:cubicBezTo>
                  <a:lnTo>
                    <a:pt x="2100" y="6653"/>
                  </a:lnTo>
                  <a:cubicBezTo>
                    <a:pt x="1037" y="6062"/>
                    <a:pt x="379" y="4941"/>
                    <a:pt x="379" y="3726"/>
                  </a:cubicBezTo>
                  <a:cubicBezTo>
                    <a:pt x="379" y="1880"/>
                    <a:pt x="1880" y="379"/>
                    <a:pt x="3726" y="379"/>
                  </a:cubicBezTo>
                  <a:cubicBezTo>
                    <a:pt x="5572" y="379"/>
                    <a:pt x="7073" y="1880"/>
                    <a:pt x="7073" y="3726"/>
                  </a:cubicBezTo>
                  <a:cubicBezTo>
                    <a:pt x="7076" y="4602"/>
                    <a:pt x="6733" y="5444"/>
                    <a:pt x="6117" y="6069"/>
                  </a:cubicBezTo>
                  <a:cubicBezTo>
                    <a:pt x="6044" y="6143"/>
                    <a:pt x="6045" y="6264"/>
                    <a:pt x="6120" y="6336"/>
                  </a:cubicBezTo>
                  <a:cubicBezTo>
                    <a:pt x="6157" y="6372"/>
                    <a:pt x="6205" y="6390"/>
                    <a:pt x="6253" y="6390"/>
                  </a:cubicBezTo>
                  <a:cubicBezTo>
                    <a:pt x="6302" y="6390"/>
                    <a:pt x="6350" y="6372"/>
                    <a:pt x="6387" y="6334"/>
                  </a:cubicBezTo>
                  <a:cubicBezTo>
                    <a:pt x="7071" y="5638"/>
                    <a:pt x="7454" y="4702"/>
                    <a:pt x="7452" y="3726"/>
                  </a:cubicBezTo>
                  <a:cubicBezTo>
                    <a:pt x="7452" y="1671"/>
                    <a:pt x="5781" y="0"/>
                    <a:pt x="3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14"/>
            <p:cNvSpPr/>
            <p:nvPr/>
          </p:nvSpPr>
          <p:spPr>
            <a:xfrm>
              <a:off x="5388578" y="4019320"/>
              <a:ext cx="153818" cy="285692"/>
            </a:xfrm>
            <a:custGeom>
              <a:rect b="b" l="l" r="r" t="t"/>
              <a:pathLst>
                <a:path extrusionOk="0" h="9877" w="5346">
                  <a:moveTo>
                    <a:pt x="1621" y="378"/>
                  </a:moveTo>
                  <a:cubicBezTo>
                    <a:pt x="1632" y="378"/>
                    <a:pt x="1643" y="378"/>
                    <a:pt x="1654" y="380"/>
                  </a:cubicBezTo>
                  <a:cubicBezTo>
                    <a:pt x="1813" y="396"/>
                    <a:pt x="1937" y="547"/>
                    <a:pt x="1937" y="723"/>
                  </a:cubicBezTo>
                  <a:lnTo>
                    <a:pt x="1937" y="4431"/>
                  </a:lnTo>
                  <a:cubicBezTo>
                    <a:pt x="1937" y="4534"/>
                    <a:pt x="2021" y="4619"/>
                    <a:pt x="2126" y="4619"/>
                  </a:cubicBezTo>
                  <a:cubicBezTo>
                    <a:pt x="2231" y="4619"/>
                    <a:pt x="2314" y="4534"/>
                    <a:pt x="2314" y="4431"/>
                  </a:cubicBezTo>
                  <a:lnTo>
                    <a:pt x="2314" y="4127"/>
                  </a:lnTo>
                  <a:cubicBezTo>
                    <a:pt x="2314" y="3950"/>
                    <a:pt x="2458" y="3811"/>
                    <a:pt x="2630" y="3811"/>
                  </a:cubicBezTo>
                  <a:cubicBezTo>
                    <a:pt x="2641" y="3811"/>
                    <a:pt x="2653" y="3812"/>
                    <a:pt x="2664" y="3813"/>
                  </a:cubicBezTo>
                  <a:cubicBezTo>
                    <a:pt x="2823" y="3828"/>
                    <a:pt x="2948" y="3979"/>
                    <a:pt x="2948" y="4156"/>
                  </a:cubicBezTo>
                  <a:lnTo>
                    <a:pt x="2948" y="4633"/>
                  </a:lnTo>
                  <a:cubicBezTo>
                    <a:pt x="2950" y="4734"/>
                    <a:pt x="3034" y="4816"/>
                    <a:pt x="3136" y="4816"/>
                  </a:cubicBezTo>
                  <a:cubicBezTo>
                    <a:pt x="3239" y="4816"/>
                    <a:pt x="3323" y="4734"/>
                    <a:pt x="3325" y="4633"/>
                  </a:cubicBezTo>
                  <a:lnTo>
                    <a:pt x="3325" y="4331"/>
                  </a:lnTo>
                  <a:lnTo>
                    <a:pt x="3325" y="4330"/>
                  </a:lnTo>
                  <a:lnTo>
                    <a:pt x="3325" y="4329"/>
                  </a:lnTo>
                  <a:cubicBezTo>
                    <a:pt x="3325" y="4152"/>
                    <a:pt x="3469" y="4013"/>
                    <a:pt x="3641" y="4013"/>
                  </a:cubicBezTo>
                  <a:cubicBezTo>
                    <a:pt x="3652" y="4013"/>
                    <a:pt x="3663" y="4014"/>
                    <a:pt x="3675" y="4015"/>
                  </a:cubicBezTo>
                  <a:cubicBezTo>
                    <a:pt x="3833" y="4030"/>
                    <a:pt x="3958" y="4181"/>
                    <a:pt x="3958" y="4358"/>
                  </a:cubicBezTo>
                  <a:lnTo>
                    <a:pt x="3958" y="4834"/>
                  </a:lnTo>
                  <a:cubicBezTo>
                    <a:pt x="3958" y="4938"/>
                    <a:pt x="4042" y="5023"/>
                    <a:pt x="4147" y="5023"/>
                  </a:cubicBezTo>
                  <a:cubicBezTo>
                    <a:pt x="4251" y="5023"/>
                    <a:pt x="4335" y="4938"/>
                    <a:pt x="4335" y="4834"/>
                  </a:cubicBezTo>
                  <a:lnTo>
                    <a:pt x="4335" y="4529"/>
                  </a:lnTo>
                  <a:cubicBezTo>
                    <a:pt x="4336" y="4439"/>
                    <a:pt x="4374" y="4353"/>
                    <a:pt x="4440" y="4294"/>
                  </a:cubicBezTo>
                  <a:cubicBezTo>
                    <a:pt x="4498" y="4241"/>
                    <a:pt x="4573" y="4213"/>
                    <a:pt x="4650" y="4213"/>
                  </a:cubicBezTo>
                  <a:cubicBezTo>
                    <a:pt x="4662" y="4213"/>
                    <a:pt x="4673" y="4213"/>
                    <a:pt x="4685" y="4214"/>
                  </a:cubicBezTo>
                  <a:cubicBezTo>
                    <a:pt x="4844" y="4230"/>
                    <a:pt x="4969" y="4381"/>
                    <a:pt x="4969" y="4557"/>
                  </a:cubicBezTo>
                  <a:lnTo>
                    <a:pt x="4967" y="6265"/>
                  </a:lnTo>
                  <a:cubicBezTo>
                    <a:pt x="4967" y="6627"/>
                    <a:pt x="4870" y="6981"/>
                    <a:pt x="4684" y="7291"/>
                  </a:cubicBezTo>
                  <a:cubicBezTo>
                    <a:pt x="4470" y="7649"/>
                    <a:pt x="4362" y="8019"/>
                    <a:pt x="4362" y="8389"/>
                  </a:cubicBezTo>
                  <a:lnTo>
                    <a:pt x="4362" y="9283"/>
                  </a:lnTo>
                  <a:cubicBezTo>
                    <a:pt x="4361" y="9402"/>
                    <a:pt x="4265" y="9498"/>
                    <a:pt x="4147" y="9498"/>
                  </a:cubicBezTo>
                  <a:lnTo>
                    <a:pt x="1923" y="9498"/>
                  </a:lnTo>
                  <a:cubicBezTo>
                    <a:pt x="1805" y="9498"/>
                    <a:pt x="1708" y="9402"/>
                    <a:pt x="1708" y="9283"/>
                  </a:cubicBezTo>
                  <a:lnTo>
                    <a:pt x="1708" y="8384"/>
                  </a:lnTo>
                  <a:cubicBezTo>
                    <a:pt x="1708" y="8150"/>
                    <a:pt x="1657" y="7919"/>
                    <a:pt x="1559" y="7707"/>
                  </a:cubicBezTo>
                  <a:lnTo>
                    <a:pt x="525" y="5492"/>
                  </a:lnTo>
                  <a:cubicBezTo>
                    <a:pt x="401" y="5223"/>
                    <a:pt x="429" y="4908"/>
                    <a:pt x="601" y="4667"/>
                  </a:cubicBezTo>
                  <a:lnTo>
                    <a:pt x="926" y="4212"/>
                  </a:lnTo>
                  <a:lnTo>
                    <a:pt x="926" y="4834"/>
                  </a:lnTo>
                  <a:cubicBezTo>
                    <a:pt x="923" y="4940"/>
                    <a:pt x="1008" y="5029"/>
                    <a:pt x="1115" y="5029"/>
                  </a:cubicBezTo>
                  <a:cubicBezTo>
                    <a:pt x="1221" y="5029"/>
                    <a:pt x="1307" y="4940"/>
                    <a:pt x="1304" y="4834"/>
                  </a:cubicBezTo>
                  <a:lnTo>
                    <a:pt x="1304" y="694"/>
                  </a:lnTo>
                  <a:cubicBezTo>
                    <a:pt x="1304" y="605"/>
                    <a:pt x="1343" y="520"/>
                    <a:pt x="1409" y="460"/>
                  </a:cubicBezTo>
                  <a:cubicBezTo>
                    <a:pt x="1466" y="407"/>
                    <a:pt x="1542" y="378"/>
                    <a:pt x="1621" y="378"/>
                  </a:cubicBezTo>
                  <a:close/>
                  <a:moveTo>
                    <a:pt x="1618" y="0"/>
                  </a:moveTo>
                  <a:cubicBezTo>
                    <a:pt x="1240" y="0"/>
                    <a:pt x="926" y="308"/>
                    <a:pt x="926" y="694"/>
                  </a:cubicBezTo>
                  <a:lnTo>
                    <a:pt x="926" y="3563"/>
                  </a:lnTo>
                  <a:lnTo>
                    <a:pt x="294" y="4447"/>
                  </a:lnTo>
                  <a:cubicBezTo>
                    <a:pt x="42" y="4800"/>
                    <a:pt x="0" y="5260"/>
                    <a:pt x="183" y="5652"/>
                  </a:cubicBezTo>
                  <a:lnTo>
                    <a:pt x="1216" y="7868"/>
                  </a:lnTo>
                  <a:cubicBezTo>
                    <a:pt x="1291" y="8030"/>
                    <a:pt x="1331" y="8207"/>
                    <a:pt x="1331" y="8385"/>
                  </a:cubicBezTo>
                  <a:lnTo>
                    <a:pt x="1331" y="9284"/>
                  </a:lnTo>
                  <a:cubicBezTo>
                    <a:pt x="1331" y="9611"/>
                    <a:pt x="1596" y="9877"/>
                    <a:pt x="1923" y="9877"/>
                  </a:cubicBezTo>
                  <a:lnTo>
                    <a:pt x="4147" y="9877"/>
                  </a:lnTo>
                  <a:cubicBezTo>
                    <a:pt x="4473" y="9877"/>
                    <a:pt x="4739" y="9612"/>
                    <a:pt x="4739" y="9284"/>
                  </a:cubicBezTo>
                  <a:lnTo>
                    <a:pt x="4739" y="8390"/>
                  </a:lnTo>
                  <a:cubicBezTo>
                    <a:pt x="4739" y="8090"/>
                    <a:pt x="4830" y="7785"/>
                    <a:pt x="5008" y="7486"/>
                  </a:cubicBezTo>
                  <a:cubicBezTo>
                    <a:pt x="5229" y="7118"/>
                    <a:pt x="5346" y="6695"/>
                    <a:pt x="5346" y="6266"/>
                  </a:cubicBezTo>
                  <a:lnTo>
                    <a:pt x="5346" y="4557"/>
                  </a:lnTo>
                  <a:cubicBezTo>
                    <a:pt x="5346" y="4189"/>
                    <a:pt x="5072" y="3874"/>
                    <a:pt x="4723" y="3838"/>
                  </a:cubicBezTo>
                  <a:cubicBezTo>
                    <a:pt x="4699" y="3836"/>
                    <a:pt x="4676" y="3835"/>
                    <a:pt x="4653" y="3835"/>
                  </a:cubicBezTo>
                  <a:cubicBezTo>
                    <a:pt x="4501" y="3835"/>
                    <a:pt x="4352" y="3884"/>
                    <a:pt x="4229" y="3977"/>
                  </a:cubicBezTo>
                  <a:cubicBezTo>
                    <a:pt x="4119" y="3792"/>
                    <a:pt x="3930" y="3660"/>
                    <a:pt x="3712" y="3639"/>
                  </a:cubicBezTo>
                  <a:cubicBezTo>
                    <a:pt x="3689" y="3636"/>
                    <a:pt x="3666" y="3635"/>
                    <a:pt x="3642" y="3635"/>
                  </a:cubicBezTo>
                  <a:cubicBezTo>
                    <a:pt x="3491" y="3635"/>
                    <a:pt x="3343" y="3685"/>
                    <a:pt x="3220" y="3777"/>
                  </a:cubicBezTo>
                  <a:cubicBezTo>
                    <a:pt x="3110" y="3590"/>
                    <a:pt x="2920" y="3458"/>
                    <a:pt x="2702" y="3437"/>
                  </a:cubicBezTo>
                  <a:cubicBezTo>
                    <a:pt x="2677" y="3434"/>
                    <a:pt x="2653" y="3433"/>
                    <a:pt x="2629" y="3433"/>
                  </a:cubicBezTo>
                  <a:cubicBezTo>
                    <a:pt x="2520" y="3433"/>
                    <a:pt x="2412" y="3459"/>
                    <a:pt x="2314" y="3510"/>
                  </a:cubicBezTo>
                  <a:lnTo>
                    <a:pt x="2314" y="723"/>
                  </a:lnTo>
                  <a:cubicBezTo>
                    <a:pt x="2314" y="355"/>
                    <a:pt x="2041" y="38"/>
                    <a:pt x="1691" y="4"/>
                  </a:cubicBezTo>
                  <a:cubicBezTo>
                    <a:pt x="1667" y="1"/>
                    <a:pt x="1642" y="0"/>
                    <a:pt x="1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14"/>
            <p:cNvSpPr/>
            <p:nvPr/>
          </p:nvSpPr>
          <p:spPr>
            <a:xfrm>
              <a:off x="5465429" y="3991032"/>
              <a:ext cx="47906" cy="116279"/>
            </a:xfrm>
            <a:custGeom>
              <a:rect b="b" l="l" r="r" t="t"/>
              <a:pathLst>
                <a:path extrusionOk="0" h="4020" w="1665">
                  <a:moveTo>
                    <a:pt x="992" y="0"/>
                  </a:moveTo>
                  <a:cubicBezTo>
                    <a:pt x="953" y="0"/>
                    <a:pt x="915" y="12"/>
                    <a:pt x="881" y="37"/>
                  </a:cubicBezTo>
                  <a:cubicBezTo>
                    <a:pt x="793" y="99"/>
                    <a:pt x="776" y="223"/>
                    <a:pt x="844" y="307"/>
                  </a:cubicBezTo>
                  <a:cubicBezTo>
                    <a:pt x="1642" y="1411"/>
                    <a:pt x="1329" y="2962"/>
                    <a:pt x="164" y="3669"/>
                  </a:cubicBezTo>
                  <a:cubicBezTo>
                    <a:pt x="1" y="3768"/>
                    <a:pt x="71" y="4020"/>
                    <a:pt x="263" y="4020"/>
                  </a:cubicBezTo>
                  <a:cubicBezTo>
                    <a:pt x="298" y="4020"/>
                    <a:pt x="332" y="4010"/>
                    <a:pt x="362" y="3992"/>
                  </a:cubicBezTo>
                  <a:cubicBezTo>
                    <a:pt x="1177" y="3495"/>
                    <a:pt x="1664" y="2627"/>
                    <a:pt x="1664" y="1672"/>
                  </a:cubicBezTo>
                  <a:cubicBezTo>
                    <a:pt x="1664" y="1102"/>
                    <a:pt x="1485" y="547"/>
                    <a:pt x="1150" y="86"/>
                  </a:cubicBezTo>
                  <a:cubicBezTo>
                    <a:pt x="1114" y="30"/>
                    <a:pt x="1053" y="0"/>
                    <a:pt x="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14"/>
            <p:cNvSpPr/>
            <p:nvPr/>
          </p:nvSpPr>
          <p:spPr>
            <a:xfrm>
              <a:off x="5357043" y="3960834"/>
              <a:ext cx="126800" cy="146476"/>
            </a:xfrm>
            <a:custGeom>
              <a:rect b="b" l="l" r="r" t="t"/>
              <a:pathLst>
                <a:path extrusionOk="0" h="5064" w="4407">
                  <a:moveTo>
                    <a:pt x="2717" y="1"/>
                  </a:moveTo>
                  <a:cubicBezTo>
                    <a:pt x="1219" y="1"/>
                    <a:pt x="1" y="1218"/>
                    <a:pt x="1" y="2716"/>
                  </a:cubicBezTo>
                  <a:cubicBezTo>
                    <a:pt x="1" y="3671"/>
                    <a:pt x="487" y="4538"/>
                    <a:pt x="1304" y="5035"/>
                  </a:cubicBezTo>
                  <a:cubicBezTo>
                    <a:pt x="1334" y="5054"/>
                    <a:pt x="1368" y="5063"/>
                    <a:pt x="1402" y="5063"/>
                  </a:cubicBezTo>
                  <a:cubicBezTo>
                    <a:pt x="1466" y="5063"/>
                    <a:pt x="1528" y="5031"/>
                    <a:pt x="1564" y="4972"/>
                  </a:cubicBezTo>
                  <a:cubicBezTo>
                    <a:pt x="1618" y="4884"/>
                    <a:pt x="1589" y="4767"/>
                    <a:pt x="1501" y="4713"/>
                  </a:cubicBezTo>
                  <a:cubicBezTo>
                    <a:pt x="802" y="4291"/>
                    <a:pt x="376" y="3533"/>
                    <a:pt x="379" y="2716"/>
                  </a:cubicBezTo>
                  <a:cubicBezTo>
                    <a:pt x="379" y="1427"/>
                    <a:pt x="1427" y="379"/>
                    <a:pt x="2717" y="379"/>
                  </a:cubicBezTo>
                  <a:cubicBezTo>
                    <a:pt x="3206" y="379"/>
                    <a:pt x="3684" y="533"/>
                    <a:pt x="4081" y="822"/>
                  </a:cubicBezTo>
                  <a:cubicBezTo>
                    <a:pt x="4115" y="846"/>
                    <a:pt x="4153" y="858"/>
                    <a:pt x="4192" y="858"/>
                  </a:cubicBezTo>
                  <a:cubicBezTo>
                    <a:pt x="4250" y="858"/>
                    <a:pt x="4308" y="831"/>
                    <a:pt x="4345" y="779"/>
                  </a:cubicBezTo>
                  <a:cubicBezTo>
                    <a:pt x="4407" y="695"/>
                    <a:pt x="4388" y="576"/>
                    <a:pt x="4303" y="516"/>
                  </a:cubicBezTo>
                  <a:cubicBezTo>
                    <a:pt x="3842" y="180"/>
                    <a:pt x="3286"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14"/>
          <p:cNvGrpSpPr/>
          <p:nvPr/>
        </p:nvGrpSpPr>
        <p:grpSpPr>
          <a:xfrm>
            <a:off x="4153102" y="2113624"/>
            <a:ext cx="373035" cy="308514"/>
            <a:chOff x="4099225" y="2246507"/>
            <a:chExt cx="373035" cy="308514"/>
          </a:xfrm>
        </p:grpSpPr>
        <p:sp>
          <p:nvSpPr>
            <p:cNvPr id="4809" name="Google Shape;4809;p114"/>
            <p:cNvSpPr/>
            <p:nvPr/>
          </p:nvSpPr>
          <p:spPr>
            <a:xfrm>
              <a:off x="4099225" y="2246507"/>
              <a:ext cx="373035" cy="308514"/>
            </a:xfrm>
            <a:custGeom>
              <a:rect b="b" l="l" r="r" t="t"/>
              <a:pathLst>
                <a:path extrusionOk="0" h="10666" w="12965">
                  <a:moveTo>
                    <a:pt x="10452" y="1387"/>
                  </a:moveTo>
                  <a:lnTo>
                    <a:pt x="9276" y="2624"/>
                  </a:lnTo>
                  <a:lnTo>
                    <a:pt x="378" y="2624"/>
                  </a:lnTo>
                  <a:lnTo>
                    <a:pt x="378" y="1804"/>
                  </a:lnTo>
                  <a:cubicBezTo>
                    <a:pt x="378" y="1574"/>
                    <a:pt x="564" y="1387"/>
                    <a:pt x="795" y="1387"/>
                  </a:cubicBezTo>
                  <a:close/>
                  <a:moveTo>
                    <a:pt x="11700" y="2241"/>
                  </a:moveTo>
                  <a:lnTo>
                    <a:pt x="11700" y="2624"/>
                  </a:lnTo>
                  <a:lnTo>
                    <a:pt x="11297" y="2624"/>
                  </a:lnTo>
                  <a:lnTo>
                    <a:pt x="11700" y="2241"/>
                  </a:lnTo>
                  <a:close/>
                  <a:moveTo>
                    <a:pt x="8482" y="4006"/>
                  </a:moveTo>
                  <a:lnTo>
                    <a:pt x="8879" y="4403"/>
                  </a:lnTo>
                  <a:lnTo>
                    <a:pt x="7690" y="5534"/>
                  </a:lnTo>
                  <a:lnTo>
                    <a:pt x="7351" y="5195"/>
                  </a:lnTo>
                  <a:lnTo>
                    <a:pt x="8482" y="4006"/>
                  </a:lnTo>
                  <a:close/>
                  <a:moveTo>
                    <a:pt x="7091" y="5469"/>
                  </a:moveTo>
                  <a:lnTo>
                    <a:pt x="7416" y="5794"/>
                  </a:lnTo>
                  <a:lnTo>
                    <a:pt x="7105" y="6090"/>
                  </a:lnTo>
                  <a:lnTo>
                    <a:pt x="6795" y="5780"/>
                  </a:lnTo>
                  <a:lnTo>
                    <a:pt x="7091" y="5469"/>
                  </a:lnTo>
                  <a:close/>
                  <a:moveTo>
                    <a:pt x="6431" y="5950"/>
                  </a:moveTo>
                  <a:lnTo>
                    <a:pt x="6935" y="6454"/>
                  </a:lnTo>
                  <a:cubicBezTo>
                    <a:pt x="6918" y="6528"/>
                    <a:pt x="6879" y="6594"/>
                    <a:pt x="6826" y="6648"/>
                  </a:cubicBezTo>
                  <a:cubicBezTo>
                    <a:pt x="6743" y="6731"/>
                    <a:pt x="6400" y="6909"/>
                    <a:pt x="5801" y="7084"/>
                  </a:cubicBezTo>
                  <a:cubicBezTo>
                    <a:pt x="5976" y="6485"/>
                    <a:pt x="6154" y="6142"/>
                    <a:pt x="6237" y="6059"/>
                  </a:cubicBezTo>
                  <a:cubicBezTo>
                    <a:pt x="6291" y="6006"/>
                    <a:pt x="6357" y="5967"/>
                    <a:pt x="6431" y="5950"/>
                  </a:cubicBezTo>
                  <a:close/>
                  <a:moveTo>
                    <a:pt x="12105" y="379"/>
                  </a:moveTo>
                  <a:cubicBezTo>
                    <a:pt x="12207" y="379"/>
                    <a:pt x="12310" y="418"/>
                    <a:pt x="12388" y="496"/>
                  </a:cubicBezTo>
                  <a:cubicBezTo>
                    <a:pt x="12548" y="656"/>
                    <a:pt x="12545" y="915"/>
                    <a:pt x="12381" y="1071"/>
                  </a:cubicBezTo>
                  <a:lnTo>
                    <a:pt x="9909" y="3422"/>
                  </a:lnTo>
                  <a:cubicBezTo>
                    <a:pt x="9831" y="3494"/>
                    <a:pt x="9827" y="3615"/>
                    <a:pt x="9899" y="3693"/>
                  </a:cubicBezTo>
                  <a:cubicBezTo>
                    <a:pt x="9936" y="3731"/>
                    <a:pt x="9986" y="3751"/>
                    <a:pt x="10036" y="3751"/>
                  </a:cubicBezTo>
                  <a:cubicBezTo>
                    <a:pt x="10085" y="3751"/>
                    <a:pt x="10133" y="3733"/>
                    <a:pt x="10170" y="3696"/>
                  </a:cubicBezTo>
                  <a:lnTo>
                    <a:pt x="10900" y="3001"/>
                  </a:lnTo>
                  <a:lnTo>
                    <a:pt x="11700" y="3001"/>
                  </a:lnTo>
                  <a:lnTo>
                    <a:pt x="11700" y="9872"/>
                  </a:lnTo>
                  <a:cubicBezTo>
                    <a:pt x="11699" y="10102"/>
                    <a:pt x="11512" y="10288"/>
                    <a:pt x="11283" y="10288"/>
                  </a:cubicBezTo>
                  <a:lnTo>
                    <a:pt x="795" y="10288"/>
                  </a:lnTo>
                  <a:cubicBezTo>
                    <a:pt x="564" y="10288"/>
                    <a:pt x="378" y="10102"/>
                    <a:pt x="378" y="9872"/>
                  </a:cubicBezTo>
                  <a:lnTo>
                    <a:pt x="378" y="3001"/>
                  </a:lnTo>
                  <a:lnTo>
                    <a:pt x="8918" y="3001"/>
                  </a:lnTo>
                  <a:lnTo>
                    <a:pt x="6973" y="5044"/>
                  </a:lnTo>
                  <a:lnTo>
                    <a:pt x="1197" y="5044"/>
                  </a:lnTo>
                  <a:cubicBezTo>
                    <a:pt x="1093" y="5044"/>
                    <a:pt x="1009" y="5128"/>
                    <a:pt x="1009" y="5233"/>
                  </a:cubicBezTo>
                  <a:lnTo>
                    <a:pt x="1009" y="8661"/>
                  </a:lnTo>
                  <a:cubicBezTo>
                    <a:pt x="1009" y="8766"/>
                    <a:pt x="1093" y="8850"/>
                    <a:pt x="1197" y="8850"/>
                  </a:cubicBezTo>
                  <a:lnTo>
                    <a:pt x="1601" y="8850"/>
                  </a:lnTo>
                  <a:cubicBezTo>
                    <a:pt x="1703" y="8847"/>
                    <a:pt x="1785" y="8764"/>
                    <a:pt x="1785" y="8661"/>
                  </a:cubicBezTo>
                  <a:cubicBezTo>
                    <a:pt x="1785" y="8558"/>
                    <a:pt x="1703" y="8476"/>
                    <a:pt x="1601" y="8472"/>
                  </a:cubicBezTo>
                  <a:lnTo>
                    <a:pt x="1386" y="8472"/>
                  </a:lnTo>
                  <a:lnTo>
                    <a:pt x="1386" y="5421"/>
                  </a:lnTo>
                  <a:lnTo>
                    <a:pt x="6614" y="5421"/>
                  </a:lnTo>
                  <a:lnTo>
                    <a:pt x="6482" y="5561"/>
                  </a:lnTo>
                  <a:cubicBezTo>
                    <a:pt x="6289" y="5573"/>
                    <a:pt x="6107" y="5655"/>
                    <a:pt x="5970" y="5792"/>
                  </a:cubicBezTo>
                  <a:cubicBezTo>
                    <a:pt x="5829" y="5933"/>
                    <a:pt x="5686" y="6225"/>
                    <a:pt x="5532" y="6685"/>
                  </a:cubicBezTo>
                  <a:cubicBezTo>
                    <a:pt x="5424" y="7010"/>
                    <a:pt x="5354" y="7294"/>
                    <a:pt x="5350" y="7306"/>
                  </a:cubicBezTo>
                  <a:cubicBezTo>
                    <a:pt x="5321" y="7426"/>
                    <a:pt x="5410" y="7540"/>
                    <a:pt x="5533" y="7540"/>
                  </a:cubicBezTo>
                  <a:cubicBezTo>
                    <a:pt x="5549" y="7540"/>
                    <a:pt x="5564" y="7539"/>
                    <a:pt x="5579" y="7535"/>
                  </a:cubicBezTo>
                  <a:cubicBezTo>
                    <a:pt x="5591" y="7533"/>
                    <a:pt x="5874" y="7461"/>
                    <a:pt x="6200" y="7353"/>
                  </a:cubicBezTo>
                  <a:cubicBezTo>
                    <a:pt x="6660" y="7199"/>
                    <a:pt x="6952" y="7056"/>
                    <a:pt x="7093" y="6915"/>
                  </a:cubicBezTo>
                  <a:cubicBezTo>
                    <a:pt x="7230" y="6778"/>
                    <a:pt x="7313" y="6596"/>
                    <a:pt x="7324" y="6403"/>
                  </a:cubicBezTo>
                  <a:lnTo>
                    <a:pt x="8356" y="5421"/>
                  </a:lnTo>
                  <a:lnTo>
                    <a:pt x="10691" y="5421"/>
                  </a:lnTo>
                  <a:lnTo>
                    <a:pt x="10691" y="8473"/>
                  </a:lnTo>
                  <a:lnTo>
                    <a:pt x="2407" y="8473"/>
                  </a:lnTo>
                  <a:cubicBezTo>
                    <a:pt x="2306" y="8476"/>
                    <a:pt x="2224" y="8560"/>
                    <a:pt x="2224" y="8662"/>
                  </a:cubicBezTo>
                  <a:cubicBezTo>
                    <a:pt x="2224" y="8765"/>
                    <a:pt x="2306" y="8847"/>
                    <a:pt x="2407" y="8851"/>
                  </a:cubicBezTo>
                  <a:lnTo>
                    <a:pt x="10879" y="8851"/>
                  </a:lnTo>
                  <a:cubicBezTo>
                    <a:pt x="10984" y="8851"/>
                    <a:pt x="11068" y="8766"/>
                    <a:pt x="11068" y="8662"/>
                  </a:cubicBezTo>
                  <a:lnTo>
                    <a:pt x="11068" y="5233"/>
                  </a:lnTo>
                  <a:cubicBezTo>
                    <a:pt x="11068" y="5129"/>
                    <a:pt x="10984" y="5044"/>
                    <a:pt x="10879" y="5044"/>
                  </a:cubicBezTo>
                  <a:lnTo>
                    <a:pt x="8752" y="5044"/>
                  </a:lnTo>
                  <a:lnTo>
                    <a:pt x="9594" y="4243"/>
                  </a:lnTo>
                  <a:cubicBezTo>
                    <a:pt x="9670" y="4171"/>
                    <a:pt x="9672" y="4052"/>
                    <a:pt x="9600" y="3976"/>
                  </a:cubicBezTo>
                  <a:cubicBezTo>
                    <a:pt x="9563" y="3937"/>
                    <a:pt x="9514" y="3918"/>
                    <a:pt x="9464" y="3918"/>
                  </a:cubicBezTo>
                  <a:cubicBezTo>
                    <a:pt x="9417" y="3918"/>
                    <a:pt x="9370" y="3935"/>
                    <a:pt x="9334" y="3970"/>
                  </a:cubicBezTo>
                  <a:lnTo>
                    <a:pt x="9152" y="4143"/>
                  </a:lnTo>
                  <a:lnTo>
                    <a:pt x="8742" y="3732"/>
                  </a:lnTo>
                  <a:lnTo>
                    <a:pt x="11813" y="504"/>
                  </a:lnTo>
                  <a:cubicBezTo>
                    <a:pt x="11892" y="421"/>
                    <a:pt x="11999" y="379"/>
                    <a:pt x="12105" y="379"/>
                  </a:cubicBezTo>
                  <a:close/>
                  <a:moveTo>
                    <a:pt x="12105" y="1"/>
                  </a:moveTo>
                  <a:cubicBezTo>
                    <a:pt x="11899" y="1"/>
                    <a:pt x="11694" y="82"/>
                    <a:pt x="11541" y="243"/>
                  </a:cubicBezTo>
                  <a:lnTo>
                    <a:pt x="10812" y="1009"/>
                  </a:lnTo>
                  <a:lnTo>
                    <a:pt x="795" y="1009"/>
                  </a:lnTo>
                  <a:cubicBezTo>
                    <a:pt x="356" y="1010"/>
                    <a:pt x="0" y="1365"/>
                    <a:pt x="0" y="1803"/>
                  </a:cubicBezTo>
                  <a:lnTo>
                    <a:pt x="0" y="9871"/>
                  </a:lnTo>
                  <a:cubicBezTo>
                    <a:pt x="0" y="10309"/>
                    <a:pt x="356" y="10664"/>
                    <a:pt x="795" y="10665"/>
                  </a:cubicBezTo>
                  <a:lnTo>
                    <a:pt x="11283" y="10665"/>
                  </a:lnTo>
                  <a:cubicBezTo>
                    <a:pt x="11721" y="10664"/>
                    <a:pt x="12076" y="10309"/>
                    <a:pt x="12077" y="9871"/>
                  </a:cubicBezTo>
                  <a:lnTo>
                    <a:pt x="12077" y="1881"/>
                  </a:lnTo>
                  <a:lnTo>
                    <a:pt x="12642" y="1344"/>
                  </a:lnTo>
                  <a:cubicBezTo>
                    <a:pt x="12959" y="1043"/>
                    <a:pt x="12965" y="539"/>
                    <a:pt x="12656" y="229"/>
                  </a:cubicBezTo>
                  <a:lnTo>
                    <a:pt x="12655" y="229"/>
                  </a:lnTo>
                  <a:cubicBezTo>
                    <a:pt x="12503" y="77"/>
                    <a:pt x="12304" y="1"/>
                    <a:pt x="12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14"/>
            <p:cNvSpPr/>
            <p:nvPr/>
          </p:nvSpPr>
          <p:spPr>
            <a:xfrm>
              <a:off x="4122444" y="2299035"/>
              <a:ext cx="10934" cy="10963"/>
            </a:xfrm>
            <a:custGeom>
              <a:rect b="b" l="l" r="r" t="t"/>
              <a:pathLst>
                <a:path extrusionOk="0" h="379" w="380">
                  <a:moveTo>
                    <a:pt x="189" y="0"/>
                  </a:moveTo>
                  <a:cubicBezTo>
                    <a:pt x="85" y="1"/>
                    <a:pt x="1" y="86"/>
                    <a:pt x="1" y="190"/>
                  </a:cubicBezTo>
                  <a:cubicBezTo>
                    <a:pt x="2" y="295"/>
                    <a:pt x="87" y="379"/>
                    <a:pt x="191" y="379"/>
                  </a:cubicBezTo>
                  <a:cubicBezTo>
                    <a:pt x="295" y="379"/>
                    <a:pt x="379" y="294"/>
                    <a:pt x="379" y="189"/>
                  </a:cubicBezTo>
                  <a:cubicBezTo>
                    <a:pt x="379"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14"/>
            <p:cNvSpPr/>
            <p:nvPr/>
          </p:nvSpPr>
          <p:spPr>
            <a:xfrm>
              <a:off x="4157201" y="2299035"/>
              <a:ext cx="10905" cy="10963"/>
            </a:xfrm>
            <a:custGeom>
              <a:rect b="b" l="l" r="r" t="t"/>
              <a:pathLst>
                <a:path extrusionOk="0" h="379" w="379">
                  <a:moveTo>
                    <a:pt x="188" y="0"/>
                  </a:moveTo>
                  <a:cubicBezTo>
                    <a:pt x="84" y="1"/>
                    <a:pt x="1" y="86"/>
                    <a:pt x="1" y="190"/>
                  </a:cubicBezTo>
                  <a:cubicBezTo>
                    <a:pt x="1" y="295"/>
                    <a:pt x="86" y="379"/>
                    <a:pt x="190" y="379"/>
                  </a:cubicBezTo>
                  <a:cubicBezTo>
                    <a:pt x="295" y="379"/>
                    <a:pt x="379" y="294"/>
                    <a:pt x="379" y="189"/>
                  </a:cubicBezTo>
                  <a:cubicBezTo>
                    <a:pt x="379" y="85"/>
                    <a:pt x="295"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14"/>
            <p:cNvSpPr/>
            <p:nvPr/>
          </p:nvSpPr>
          <p:spPr>
            <a:xfrm>
              <a:off x="4139851" y="2299035"/>
              <a:ext cx="10934" cy="10963"/>
            </a:xfrm>
            <a:custGeom>
              <a:rect b="b" l="l" r="r" t="t"/>
              <a:pathLst>
                <a:path extrusionOk="0" h="379" w="380">
                  <a:moveTo>
                    <a:pt x="189" y="0"/>
                  </a:moveTo>
                  <a:cubicBezTo>
                    <a:pt x="84" y="1"/>
                    <a:pt x="0" y="86"/>
                    <a:pt x="1" y="190"/>
                  </a:cubicBezTo>
                  <a:cubicBezTo>
                    <a:pt x="1" y="295"/>
                    <a:pt x="86" y="379"/>
                    <a:pt x="191" y="379"/>
                  </a:cubicBezTo>
                  <a:cubicBezTo>
                    <a:pt x="295" y="379"/>
                    <a:pt x="380" y="294"/>
                    <a:pt x="380" y="189"/>
                  </a:cubicBezTo>
                  <a:cubicBezTo>
                    <a:pt x="380"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14"/>
            <p:cNvSpPr/>
            <p:nvPr/>
          </p:nvSpPr>
          <p:spPr>
            <a:xfrm>
              <a:off x="4180478" y="2299035"/>
              <a:ext cx="185007" cy="10963"/>
            </a:xfrm>
            <a:custGeom>
              <a:rect b="b" l="l" r="r" t="t"/>
              <a:pathLst>
                <a:path extrusionOk="0" h="379" w="6430">
                  <a:moveTo>
                    <a:pt x="189" y="0"/>
                  </a:moveTo>
                  <a:cubicBezTo>
                    <a:pt x="84" y="0"/>
                    <a:pt x="0" y="85"/>
                    <a:pt x="0" y="189"/>
                  </a:cubicBezTo>
                  <a:cubicBezTo>
                    <a:pt x="0" y="294"/>
                    <a:pt x="84" y="378"/>
                    <a:pt x="189" y="379"/>
                  </a:cubicBezTo>
                  <a:lnTo>
                    <a:pt x="6240" y="379"/>
                  </a:lnTo>
                  <a:cubicBezTo>
                    <a:pt x="6344" y="379"/>
                    <a:pt x="6429" y="294"/>
                    <a:pt x="6429" y="189"/>
                  </a:cubicBezTo>
                  <a:cubicBezTo>
                    <a:pt x="6429" y="85"/>
                    <a:pt x="6344" y="0"/>
                    <a:pt x="6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14"/>
            <p:cNvSpPr/>
            <p:nvPr/>
          </p:nvSpPr>
          <p:spPr>
            <a:xfrm>
              <a:off x="4128400" y="2369062"/>
              <a:ext cx="161759" cy="10934"/>
            </a:xfrm>
            <a:custGeom>
              <a:rect b="b" l="l" r="r" t="t"/>
              <a:pathLst>
                <a:path extrusionOk="0" h="378" w="5622">
                  <a:moveTo>
                    <a:pt x="5434" y="1"/>
                  </a:moveTo>
                  <a:cubicBezTo>
                    <a:pt x="5432" y="1"/>
                    <a:pt x="5430" y="1"/>
                    <a:pt x="5428" y="1"/>
                  </a:cubicBezTo>
                  <a:lnTo>
                    <a:pt x="183" y="1"/>
                  </a:lnTo>
                  <a:cubicBezTo>
                    <a:pt x="82" y="3"/>
                    <a:pt x="0" y="87"/>
                    <a:pt x="0" y="189"/>
                  </a:cubicBezTo>
                  <a:cubicBezTo>
                    <a:pt x="0" y="291"/>
                    <a:pt x="82" y="375"/>
                    <a:pt x="183" y="378"/>
                  </a:cubicBezTo>
                  <a:lnTo>
                    <a:pt x="5428" y="378"/>
                  </a:lnTo>
                  <a:cubicBezTo>
                    <a:pt x="5430" y="378"/>
                    <a:pt x="5431" y="378"/>
                    <a:pt x="5432" y="378"/>
                  </a:cubicBezTo>
                  <a:cubicBezTo>
                    <a:pt x="5536" y="378"/>
                    <a:pt x="5621" y="294"/>
                    <a:pt x="5621" y="189"/>
                  </a:cubicBezTo>
                  <a:cubicBezTo>
                    <a:pt x="5621" y="84"/>
                    <a:pt x="5538" y="1"/>
                    <a:pt x="5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14"/>
            <p:cNvSpPr/>
            <p:nvPr/>
          </p:nvSpPr>
          <p:spPr>
            <a:xfrm>
              <a:off x="4128400" y="2345720"/>
              <a:ext cx="184691" cy="10934"/>
            </a:xfrm>
            <a:custGeom>
              <a:rect b="b" l="l" r="r" t="t"/>
              <a:pathLst>
                <a:path extrusionOk="0" h="378" w="6419">
                  <a:moveTo>
                    <a:pt x="183" y="0"/>
                  </a:moveTo>
                  <a:cubicBezTo>
                    <a:pt x="82" y="3"/>
                    <a:pt x="0" y="86"/>
                    <a:pt x="0" y="189"/>
                  </a:cubicBezTo>
                  <a:cubicBezTo>
                    <a:pt x="0" y="291"/>
                    <a:pt x="82" y="375"/>
                    <a:pt x="183" y="377"/>
                  </a:cubicBezTo>
                  <a:lnTo>
                    <a:pt x="6235" y="377"/>
                  </a:lnTo>
                  <a:cubicBezTo>
                    <a:pt x="6337" y="375"/>
                    <a:pt x="6419" y="291"/>
                    <a:pt x="6419" y="189"/>
                  </a:cubicBezTo>
                  <a:cubicBezTo>
                    <a:pt x="6419" y="86"/>
                    <a:pt x="6337" y="3"/>
                    <a:pt x="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14"/>
            <p:cNvSpPr/>
            <p:nvPr/>
          </p:nvSpPr>
          <p:spPr>
            <a:xfrm>
              <a:off x="4226744" y="2514902"/>
              <a:ext cx="92130" cy="10963"/>
            </a:xfrm>
            <a:custGeom>
              <a:rect b="b" l="l" r="r" t="t"/>
              <a:pathLst>
                <a:path extrusionOk="0" h="379" w="3202">
                  <a:moveTo>
                    <a:pt x="189" y="1"/>
                  </a:moveTo>
                  <a:cubicBezTo>
                    <a:pt x="86" y="1"/>
                    <a:pt x="1" y="86"/>
                    <a:pt x="1" y="189"/>
                  </a:cubicBezTo>
                  <a:cubicBezTo>
                    <a:pt x="1" y="293"/>
                    <a:pt x="86" y="378"/>
                    <a:pt x="189" y="378"/>
                  </a:cubicBezTo>
                  <a:cubicBezTo>
                    <a:pt x="191" y="378"/>
                    <a:pt x="193" y="378"/>
                    <a:pt x="195" y="378"/>
                  </a:cubicBezTo>
                  <a:lnTo>
                    <a:pt x="3019" y="378"/>
                  </a:lnTo>
                  <a:cubicBezTo>
                    <a:pt x="3121" y="376"/>
                    <a:pt x="3202" y="292"/>
                    <a:pt x="3202" y="189"/>
                  </a:cubicBezTo>
                  <a:cubicBezTo>
                    <a:pt x="3202" y="87"/>
                    <a:pt x="3121" y="4"/>
                    <a:pt x="3019" y="1"/>
                  </a:cubicBezTo>
                  <a:lnTo>
                    <a:pt x="195" y="1"/>
                  </a:lnTo>
                  <a:cubicBezTo>
                    <a:pt x="193" y="1"/>
                    <a:pt x="191"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14"/>
            <p:cNvSpPr/>
            <p:nvPr/>
          </p:nvSpPr>
          <p:spPr>
            <a:xfrm>
              <a:off x="4128400" y="2514902"/>
              <a:ext cx="86318" cy="10963"/>
            </a:xfrm>
            <a:custGeom>
              <a:rect b="b" l="l" r="r" t="t"/>
              <a:pathLst>
                <a:path extrusionOk="0" h="379" w="3000">
                  <a:moveTo>
                    <a:pt x="2811" y="1"/>
                  </a:moveTo>
                  <a:cubicBezTo>
                    <a:pt x="2809" y="1"/>
                    <a:pt x="2807" y="1"/>
                    <a:pt x="2805" y="1"/>
                  </a:cubicBezTo>
                  <a:lnTo>
                    <a:pt x="183" y="1"/>
                  </a:lnTo>
                  <a:cubicBezTo>
                    <a:pt x="82" y="4"/>
                    <a:pt x="0" y="87"/>
                    <a:pt x="0" y="189"/>
                  </a:cubicBezTo>
                  <a:cubicBezTo>
                    <a:pt x="0" y="292"/>
                    <a:pt x="82" y="376"/>
                    <a:pt x="183" y="378"/>
                  </a:cubicBezTo>
                  <a:lnTo>
                    <a:pt x="2805" y="378"/>
                  </a:lnTo>
                  <a:cubicBezTo>
                    <a:pt x="2807" y="378"/>
                    <a:pt x="2809" y="378"/>
                    <a:pt x="2811" y="378"/>
                  </a:cubicBezTo>
                  <a:cubicBezTo>
                    <a:pt x="2915" y="378"/>
                    <a:pt x="2999" y="293"/>
                    <a:pt x="2999" y="189"/>
                  </a:cubicBezTo>
                  <a:cubicBezTo>
                    <a:pt x="2999" y="86"/>
                    <a:pt x="2915"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14"/>
            <p:cNvSpPr/>
            <p:nvPr/>
          </p:nvSpPr>
          <p:spPr>
            <a:xfrm>
              <a:off x="4331217" y="2514902"/>
              <a:ext cx="86346" cy="10963"/>
            </a:xfrm>
            <a:custGeom>
              <a:rect b="b" l="l" r="r" t="t"/>
              <a:pathLst>
                <a:path extrusionOk="0" h="379" w="3001">
                  <a:moveTo>
                    <a:pt x="188" y="1"/>
                  </a:moveTo>
                  <a:cubicBezTo>
                    <a:pt x="85" y="1"/>
                    <a:pt x="1" y="86"/>
                    <a:pt x="1" y="189"/>
                  </a:cubicBezTo>
                  <a:cubicBezTo>
                    <a:pt x="1" y="293"/>
                    <a:pt x="85" y="378"/>
                    <a:pt x="188" y="378"/>
                  </a:cubicBezTo>
                  <a:cubicBezTo>
                    <a:pt x="190" y="378"/>
                    <a:pt x="192" y="378"/>
                    <a:pt x="194" y="378"/>
                  </a:cubicBezTo>
                  <a:lnTo>
                    <a:pt x="2816" y="378"/>
                  </a:lnTo>
                  <a:cubicBezTo>
                    <a:pt x="2919" y="376"/>
                    <a:pt x="3000" y="292"/>
                    <a:pt x="3000" y="189"/>
                  </a:cubicBezTo>
                  <a:cubicBezTo>
                    <a:pt x="3000" y="87"/>
                    <a:pt x="2919" y="4"/>
                    <a:pt x="2816" y="1"/>
                  </a:cubicBezTo>
                  <a:lnTo>
                    <a:pt x="194" y="1"/>
                  </a:lnTo>
                  <a:cubicBezTo>
                    <a:pt x="192" y="1"/>
                    <a:pt x="19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9" name="Google Shape;4819;p114"/>
          <p:cNvSpPr/>
          <p:nvPr/>
        </p:nvSpPr>
        <p:spPr>
          <a:xfrm>
            <a:off x="3596040" y="2092798"/>
            <a:ext cx="370705" cy="350166"/>
          </a:xfrm>
          <a:custGeom>
            <a:rect b="b" l="l" r="r" t="t"/>
            <a:pathLst>
              <a:path extrusionOk="0" h="12106" w="12884">
                <a:moveTo>
                  <a:pt x="1400" y="406"/>
                </a:moveTo>
                <a:cubicBezTo>
                  <a:pt x="1518" y="406"/>
                  <a:pt x="1615" y="502"/>
                  <a:pt x="1615" y="621"/>
                </a:cubicBezTo>
                <a:lnTo>
                  <a:pt x="1615" y="1428"/>
                </a:lnTo>
                <a:cubicBezTo>
                  <a:pt x="1615" y="1547"/>
                  <a:pt x="1518" y="1643"/>
                  <a:pt x="1400" y="1643"/>
                </a:cubicBezTo>
                <a:cubicBezTo>
                  <a:pt x="1281" y="1643"/>
                  <a:pt x="1185" y="1547"/>
                  <a:pt x="1185" y="1428"/>
                </a:cubicBezTo>
                <a:lnTo>
                  <a:pt x="1185" y="621"/>
                </a:lnTo>
                <a:cubicBezTo>
                  <a:pt x="1185" y="502"/>
                  <a:pt x="1281" y="406"/>
                  <a:pt x="1400" y="406"/>
                </a:cubicBezTo>
                <a:close/>
                <a:moveTo>
                  <a:pt x="11485" y="401"/>
                </a:moveTo>
                <a:cubicBezTo>
                  <a:pt x="11606" y="401"/>
                  <a:pt x="11703" y="500"/>
                  <a:pt x="11699" y="621"/>
                </a:cubicBezTo>
                <a:lnTo>
                  <a:pt x="11699" y="1428"/>
                </a:lnTo>
                <a:cubicBezTo>
                  <a:pt x="11703" y="1549"/>
                  <a:pt x="11606" y="1648"/>
                  <a:pt x="11485" y="1648"/>
                </a:cubicBezTo>
                <a:cubicBezTo>
                  <a:pt x="11364" y="1648"/>
                  <a:pt x="11267" y="1549"/>
                  <a:pt x="11270" y="1428"/>
                </a:cubicBezTo>
                <a:lnTo>
                  <a:pt x="11270" y="621"/>
                </a:lnTo>
                <a:cubicBezTo>
                  <a:pt x="11267" y="500"/>
                  <a:pt x="11364" y="401"/>
                  <a:pt x="11485" y="401"/>
                </a:cubicBezTo>
                <a:close/>
                <a:moveTo>
                  <a:pt x="390" y="1213"/>
                </a:moveTo>
                <a:cubicBezTo>
                  <a:pt x="391" y="1213"/>
                  <a:pt x="391" y="1214"/>
                  <a:pt x="392" y="1214"/>
                </a:cubicBezTo>
                <a:lnTo>
                  <a:pt x="807" y="1214"/>
                </a:lnTo>
                <a:lnTo>
                  <a:pt x="807" y="1428"/>
                </a:lnTo>
                <a:cubicBezTo>
                  <a:pt x="823" y="1744"/>
                  <a:pt x="1083" y="1992"/>
                  <a:pt x="1400" y="1992"/>
                </a:cubicBezTo>
                <a:cubicBezTo>
                  <a:pt x="1716" y="1992"/>
                  <a:pt x="1977" y="1744"/>
                  <a:pt x="1992" y="1428"/>
                </a:cubicBezTo>
                <a:lnTo>
                  <a:pt x="1992" y="1214"/>
                </a:lnTo>
                <a:lnTo>
                  <a:pt x="4237" y="1214"/>
                </a:lnTo>
                <a:lnTo>
                  <a:pt x="4237" y="2449"/>
                </a:lnTo>
                <a:lnTo>
                  <a:pt x="391" y="2449"/>
                </a:lnTo>
                <a:cubicBezTo>
                  <a:pt x="384" y="2449"/>
                  <a:pt x="378" y="2444"/>
                  <a:pt x="377" y="2436"/>
                </a:cubicBezTo>
                <a:lnTo>
                  <a:pt x="378" y="1226"/>
                </a:lnTo>
                <a:cubicBezTo>
                  <a:pt x="378" y="1220"/>
                  <a:pt x="383" y="1213"/>
                  <a:pt x="390" y="1213"/>
                </a:cubicBezTo>
                <a:close/>
                <a:moveTo>
                  <a:pt x="7419" y="406"/>
                </a:moveTo>
                <a:lnTo>
                  <a:pt x="6626" y="4213"/>
                </a:lnTo>
                <a:cubicBezTo>
                  <a:pt x="6602" y="4330"/>
                  <a:pt x="6691" y="4440"/>
                  <a:pt x="6811" y="4440"/>
                </a:cubicBezTo>
                <a:lnTo>
                  <a:pt x="8920" y="4440"/>
                </a:lnTo>
                <a:lnTo>
                  <a:pt x="6027" y="8940"/>
                </a:lnTo>
                <a:lnTo>
                  <a:pt x="6785" y="5299"/>
                </a:lnTo>
                <a:cubicBezTo>
                  <a:pt x="6811" y="5181"/>
                  <a:pt x="6720" y="5072"/>
                  <a:pt x="6601" y="5072"/>
                </a:cubicBezTo>
                <a:lnTo>
                  <a:pt x="4613" y="5072"/>
                </a:lnTo>
                <a:lnTo>
                  <a:pt x="4614" y="406"/>
                </a:lnTo>
                <a:close/>
                <a:moveTo>
                  <a:pt x="12494" y="1214"/>
                </a:moveTo>
                <a:cubicBezTo>
                  <a:pt x="12500" y="1214"/>
                  <a:pt x="12507" y="1219"/>
                  <a:pt x="12507" y="1227"/>
                </a:cubicBezTo>
                <a:lnTo>
                  <a:pt x="12507" y="2437"/>
                </a:lnTo>
                <a:cubicBezTo>
                  <a:pt x="12506" y="2444"/>
                  <a:pt x="12500" y="2449"/>
                  <a:pt x="12494" y="2449"/>
                </a:cubicBezTo>
                <a:lnTo>
                  <a:pt x="12090" y="2449"/>
                </a:lnTo>
                <a:cubicBezTo>
                  <a:pt x="12089" y="2449"/>
                  <a:pt x="12087" y="2449"/>
                  <a:pt x="12086" y="2449"/>
                </a:cubicBezTo>
                <a:cubicBezTo>
                  <a:pt x="11982" y="2449"/>
                  <a:pt x="11897" y="2533"/>
                  <a:pt x="11897" y="2638"/>
                </a:cubicBezTo>
                <a:cubicBezTo>
                  <a:pt x="11897" y="2743"/>
                  <a:pt x="11981" y="2826"/>
                  <a:pt x="12084" y="2826"/>
                </a:cubicBezTo>
                <a:cubicBezTo>
                  <a:pt x="12086" y="2826"/>
                  <a:pt x="12088" y="2826"/>
                  <a:pt x="12090" y="2826"/>
                </a:cubicBezTo>
                <a:lnTo>
                  <a:pt x="12305" y="2826"/>
                </a:lnTo>
                <a:lnTo>
                  <a:pt x="12305" y="10707"/>
                </a:lnTo>
                <a:cubicBezTo>
                  <a:pt x="12305" y="10825"/>
                  <a:pt x="12209" y="10921"/>
                  <a:pt x="12090" y="10921"/>
                </a:cubicBezTo>
                <a:lnTo>
                  <a:pt x="2004" y="10921"/>
                </a:lnTo>
                <a:cubicBezTo>
                  <a:pt x="2003" y="10921"/>
                  <a:pt x="2002" y="10921"/>
                  <a:pt x="2000" y="10921"/>
                </a:cubicBezTo>
                <a:cubicBezTo>
                  <a:pt x="1896" y="10921"/>
                  <a:pt x="1810" y="11005"/>
                  <a:pt x="1810" y="11109"/>
                </a:cubicBezTo>
                <a:cubicBezTo>
                  <a:pt x="1810" y="11214"/>
                  <a:pt x="1895" y="11298"/>
                  <a:pt x="1998" y="11298"/>
                </a:cubicBezTo>
                <a:cubicBezTo>
                  <a:pt x="2000" y="11298"/>
                  <a:pt x="2002" y="11298"/>
                  <a:pt x="2004" y="11298"/>
                </a:cubicBezTo>
                <a:lnTo>
                  <a:pt x="12090" y="11298"/>
                </a:lnTo>
                <a:cubicBezTo>
                  <a:pt x="12163" y="11298"/>
                  <a:pt x="12235" y="11285"/>
                  <a:pt x="12304" y="11258"/>
                </a:cubicBezTo>
                <a:lnTo>
                  <a:pt x="12304" y="11513"/>
                </a:lnTo>
                <a:cubicBezTo>
                  <a:pt x="12304" y="11631"/>
                  <a:pt x="12208" y="11727"/>
                  <a:pt x="12090" y="11728"/>
                </a:cubicBezTo>
                <a:lnTo>
                  <a:pt x="794" y="11728"/>
                </a:lnTo>
                <a:cubicBezTo>
                  <a:pt x="676" y="11727"/>
                  <a:pt x="580" y="11631"/>
                  <a:pt x="580" y="11513"/>
                </a:cubicBezTo>
                <a:lnTo>
                  <a:pt x="580" y="11258"/>
                </a:lnTo>
                <a:cubicBezTo>
                  <a:pt x="649" y="11285"/>
                  <a:pt x="721" y="11298"/>
                  <a:pt x="794" y="11298"/>
                </a:cubicBezTo>
                <a:lnTo>
                  <a:pt x="1198" y="11298"/>
                </a:lnTo>
                <a:cubicBezTo>
                  <a:pt x="1301" y="11296"/>
                  <a:pt x="1382" y="11212"/>
                  <a:pt x="1382" y="11109"/>
                </a:cubicBezTo>
                <a:cubicBezTo>
                  <a:pt x="1382" y="11007"/>
                  <a:pt x="1301" y="10924"/>
                  <a:pt x="1198" y="10921"/>
                </a:cubicBezTo>
                <a:lnTo>
                  <a:pt x="794" y="10921"/>
                </a:lnTo>
                <a:cubicBezTo>
                  <a:pt x="676" y="10921"/>
                  <a:pt x="580" y="10825"/>
                  <a:pt x="580" y="10707"/>
                </a:cubicBezTo>
                <a:lnTo>
                  <a:pt x="580" y="2826"/>
                </a:lnTo>
                <a:lnTo>
                  <a:pt x="4237" y="2826"/>
                </a:lnTo>
                <a:lnTo>
                  <a:pt x="4237" y="5260"/>
                </a:lnTo>
                <a:cubicBezTo>
                  <a:pt x="4237" y="5365"/>
                  <a:pt x="4321" y="5448"/>
                  <a:pt x="4426" y="5448"/>
                </a:cubicBezTo>
                <a:lnTo>
                  <a:pt x="6369" y="5448"/>
                </a:lnTo>
                <a:lnTo>
                  <a:pt x="5450" y="9861"/>
                </a:lnTo>
                <a:cubicBezTo>
                  <a:pt x="5432" y="9950"/>
                  <a:pt x="5479" y="10041"/>
                  <a:pt x="5564" y="10075"/>
                </a:cubicBezTo>
                <a:cubicBezTo>
                  <a:pt x="5587" y="10084"/>
                  <a:pt x="5611" y="10089"/>
                  <a:pt x="5635" y="10089"/>
                </a:cubicBezTo>
                <a:cubicBezTo>
                  <a:pt x="5697" y="10089"/>
                  <a:pt x="5758" y="10057"/>
                  <a:pt x="5793" y="10002"/>
                </a:cubicBezTo>
                <a:lnTo>
                  <a:pt x="9425" y="4354"/>
                </a:lnTo>
                <a:cubicBezTo>
                  <a:pt x="9505" y="4228"/>
                  <a:pt x="9415" y="4063"/>
                  <a:pt x="9266" y="4063"/>
                </a:cubicBezTo>
                <a:lnTo>
                  <a:pt x="7044" y="4063"/>
                </a:lnTo>
                <a:lnTo>
                  <a:pt x="7301" y="2827"/>
                </a:lnTo>
                <a:lnTo>
                  <a:pt x="11284" y="2827"/>
                </a:lnTo>
                <a:cubicBezTo>
                  <a:pt x="11385" y="2824"/>
                  <a:pt x="11467" y="2740"/>
                  <a:pt x="11467" y="2638"/>
                </a:cubicBezTo>
                <a:cubicBezTo>
                  <a:pt x="11467" y="2536"/>
                  <a:pt x="11385" y="2452"/>
                  <a:pt x="11284" y="2449"/>
                </a:cubicBezTo>
                <a:lnTo>
                  <a:pt x="7380" y="2449"/>
                </a:lnTo>
                <a:lnTo>
                  <a:pt x="7638" y="1214"/>
                </a:lnTo>
                <a:lnTo>
                  <a:pt x="10892" y="1214"/>
                </a:lnTo>
                <a:lnTo>
                  <a:pt x="10892" y="1428"/>
                </a:lnTo>
                <a:cubicBezTo>
                  <a:pt x="10897" y="1752"/>
                  <a:pt x="11161" y="2011"/>
                  <a:pt x="11484" y="2011"/>
                </a:cubicBezTo>
                <a:cubicBezTo>
                  <a:pt x="11809" y="2011"/>
                  <a:pt x="12072" y="1752"/>
                  <a:pt x="12077" y="1428"/>
                </a:cubicBezTo>
                <a:lnTo>
                  <a:pt x="12077" y="1214"/>
                </a:lnTo>
                <a:close/>
                <a:moveTo>
                  <a:pt x="1399" y="0"/>
                </a:moveTo>
                <a:cubicBezTo>
                  <a:pt x="1060" y="0"/>
                  <a:pt x="791" y="284"/>
                  <a:pt x="807" y="621"/>
                </a:cubicBezTo>
                <a:lnTo>
                  <a:pt x="807" y="836"/>
                </a:lnTo>
                <a:lnTo>
                  <a:pt x="391" y="836"/>
                </a:lnTo>
                <a:cubicBezTo>
                  <a:pt x="175" y="836"/>
                  <a:pt x="0" y="1011"/>
                  <a:pt x="0" y="1227"/>
                </a:cubicBezTo>
                <a:lnTo>
                  <a:pt x="0" y="2437"/>
                </a:lnTo>
                <a:cubicBezTo>
                  <a:pt x="0" y="2578"/>
                  <a:pt x="77" y="2709"/>
                  <a:pt x="202" y="2778"/>
                </a:cubicBezTo>
                <a:lnTo>
                  <a:pt x="202" y="11513"/>
                </a:lnTo>
                <a:cubicBezTo>
                  <a:pt x="202" y="11840"/>
                  <a:pt x="468" y="12104"/>
                  <a:pt x="794" y="12106"/>
                </a:cubicBezTo>
                <a:lnTo>
                  <a:pt x="12090" y="12106"/>
                </a:lnTo>
                <a:cubicBezTo>
                  <a:pt x="12416" y="12104"/>
                  <a:pt x="12681" y="11840"/>
                  <a:pt x="12682" y="11513"/>
                </a:cubicBezTo>
                <a:lnTo>
                  <a:pt x="12682" y="2778"/>
                </a:lnTo>
                <a:cubicBezTo>
                  <a:pt x="12806" y="2709"/>
                  <a:pt x="12883" y="2578"/>
                  <a:pt x="12883" y="2436"/>
                </a:cubicBezTo>
                <a:lnTo>
                  <a:pt x="12883" y="1226"/>
                </a:lnTo>
                <a:cubicBezTo>
                  <a:pt x="12883" y="1011"/>
                  <a:pt x="12709" y="836"/>
                  <a:pt x="12493" y="835"/>
                </a:cubicBezTo>
                <a:lnTo>
                  <a:pt x="12078" y="835"/>
                </a:lnTo>
                <a:lnTo>
                  <a:pt x="12078" y="621"/>
                </a:lnTo>
                <a:cubicBezTo>
                  <a:pt x="12082" y="290"/>
                  <a:pt x="11815" y="20"/>
                  <a:pt x="11485" y="20"/>
                </a:cubicBezTo>
                <a:cubicBezTo>
                  <a:pt x="11154" y="20"/>
                  <a:pt x="10888" y="290"/>
                  <a:pt x="10893" y="621"/>
                </a:cubicBezTo>
                <a:lnTo>
                  <a:pt x="10893" y="835"/>
                </a:lnTo>
                <a:lnTo>
                  <a:pt x="7716" y="835"/>
                </a:lnTo>
                <a:lnTo>
                  <a:pt x="7836" y="256"/>
                </a:lnTo>
                <a:cubicBezTo>
                  <a:pt x="7861" y="139"/>
                  <a:pt x="7771" y="29"/>
                  <a:pt x="7652" y="29"/>
                </a:cubicBezTo>
                <a:lnTo>
                  <a:pt x="4425" y="29"/>
                </a:lnTo>
                <a:cubicBezTo>
                  <a:pt x="4321" y="29"/>
                  <a:pt x="4236" y="114"/>
                  <a:pt x="4236" y="219"/>
                </a:cubicBezTo>
                <a:lnTo>
                  <a:pt x="4236" y="836"/>
                </a:lnTo>
                <a:lnTo>
                  <a:pt x="1991" y="836"/>
                </a:lnTo>
                <a:lnTo>
                  <a:pt x="1991" y="621"/>
                </a:lnTo>
                <a:cubicBezTo>
                  <a:pt x="2008" y="284"/>
                  <a:pt x="1737" y="0"/>
                  <a:pt x="1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14"/>
          <p:cNvSpPr/>
          <p:nvPr/>
        </p:nvSpPr>
        <p:spPr>
          <a:xfrm>
            <a:off x="3030505" y="2166151"/>
            <a:ext cx="370705" cy="203458"/>
          </a:xfrm>
          <a:custGeom>
            <a:rect b="b" l="l" r="r" t="t"/>
            <a:pathLst>
              <a:path extrusionOk="0" h="7034" w="12884">
                <a:moveTo>
                  <a:pt x="8257" y="377"/>
                </a:moveTo>
                <a:cubicBezTo>
                  <a:pt x="8376" y="377"/>
                  <a:pt x="8472" y="473"/>
                  <a:pt x="8472" y="592"/>
                </a:cubicBezTo>
                <a:lnTo>
                  <a:pt x="8472" y="1210"/>
                </a:lnTo>
                <a:lnTo>
                  <a:pt x="7451" y="1210"/>
                </a:lnTo>
                <a:cubicBezTo>
                  <a:pt x="7123" y="1210"/>
                  <a:pt x="6858" y="1476"/>
                  <a:pt x="6858" y="1804"/>
                </a:cubicBezTo>
                <a:lnTo>
                  <a:pt x="6858" y="5043"/>
                </a:lnTo>
                <a:lnTo>
                  <a:pt x="1399" y="5043"/>
                </a:lnTo>
                <a:cubicBezTo>
                  <a:pt x="1298" y="5047"/>
                  <a:pt x="1216" y="5129"/>
                  <a:pt x="1216" y="5232"/>
                </a:cubicBezTo>
                <a:cubicBezTo>
                  <a:pt x="1216" y="5335"/>
                  <a:pt x="1298" y="5418"/>
                  <a:pt x="1399" y="5421"/>
                </a:cubicBezTo>
                <a:lnTo>
                  <a:pt x="6858" y="5421"/>
                </a:lnTo>
                <a:lnTo>
                  <a:pt x="6858" y="5850"/>
                </a:lnTo>
                <a:lnTo>
                  <a:pt x="593" y="5850"/>
                </a:lnTo>
                <a:cubicBezTo>
                  <a:pt x="474" y="5850"/>
                  <a:pt x="378" y="5754"/>
                  <a:pt x="378" y="5635"/>
                </a:cubicBezTo>
                <a:lnTo>
                  <a:pt x="378" y="5421"/>
                </a:lnTo>
                <a:lnTo>
                  <a:pt x="593" y="5421"/>
                </a:lnTo>
                <a:cubicBezTo>
                  <a:pt x="595" y="5421"/>
                  <a:pt x="597" y="5421"/>
                  <a:pt x="599" y="5421"/>
                </a:cubicBezTo>
                <a:cubicBezTo>
                  <a:pt x="702" y="5421"/>
                  <a:pt x="786" y="5336"/>
                  <a:pt x="786" y="5232"/>
                </a:cubicBezTo>
                <a:cubicBezTo>
                  <a:pt x="786" y="5128"/>
                  <a:pt x="702" y="5043"/>
                  <a:pt x="599" y="5043"/>
                </a:cubicBezTo>
                <a:cubicBezTo>
                  <a:pt x="597" y="5043"/>
                  <a:pt x="595" y="5043"/>
                  <a:pt x="593" y="5043"/>
                </a:cubicBezTo>
                <a:lnTo>
                  <a:pt x="378" y="5043"/>
                </a:lnTo>
                <a:lnTo>
                  <a:pt x="378" y="592"/>
                </a:lnTo>
                <a:cubicBezTo>
                  <a:pt x="378" y="473"/>
                  <a:pt x="474" y="377"/>
                  <a:pt x="593" y="377"/>
                </a:cubicBezTo>
                <a:close/>
                <a:moveTo>
                  <a:pt x="12291" y="3201"/>
                </a:moveTo>
                <a:cubicBezTo>
                  <a:pt x="12410" y="3201"/>
                  <a:pt x="12506" y="3297"/>
                  <a:pt x="12506" y="3416"/>
                </a:cubicBezTo>
                <a:lnTo>
                  <a:pt x="12506" y="5850"/>
                </a:lnTo>
                <a:lnTo>
                  <a:pt x="10463" y="5850"/>
                </a:lnTo>
                <a:lnTo>
                  <a:pt x="10463" y="3416"/>
                </a:lnTo>
                <a:cubicBezTo>
                  <a:pt x="10463" y="3297"/>
                  <a:pt x="10559" y="3201"/>
                  <a:pt x="10678" y="3201"/>
                </a:cubicBezTo>
                <a:close/>
                <a:moveTo>
                  <a:pt x="5287" y="6227"/>
                </a:moveTo>
                <a:lnTo>
                  <a:pt x="5394" y="6656"/>
                </a:lnTo>
                <a:lnTo>
                  <a:pt x="3456" y="6656"/>
                </a:lnTo>
                <a:lnTo>
                  <a:pt x="3563" y="6227"/>
                </a:lnTo>
                <a:close/>
                <a:moveTo>
                  <a:pt x="10678" y="1587"/>
                </a:moveTo>
                <a:cubicBezTo>
                  <a:pt x="10796" y="1587"/>
                  <a:pt x="10892" y="1684"/>
                  <a:pt x="10892" y="1802"/>
                </a:cubicBezTo>
                <a:lnTo>
                  <a:pt x="10892" y="2824"/>
                </a:lnTo>
                <a:lnTo>
                  <a:pt x="10678" y="2824"/>
                </a:lnTo>
                <a:cubicBezTo>
                  <a:pt x="10351" y="2824"/>
                  <a:pt x="10085" y="3089"/>
                  <a:pt x="10085" y="3416"/>
                </a:cubicBezTo>
                <a:lnTo>
                  <a:pt x="10085" y="5850"/>
                </a:lnTo>
                <a:lnTo>
                  <a:pt x="8257" y="5850"/>
                </a:lnTo>
                <a:cubicBezTo>
                  <a:pt x="8153" y="5850"/>
                  <a:pt x="8069" y="5934"/>
                  <a:pt x="8069" y="6038"/>
                </a:cubicBezTo>
                <a:cubicBezTo>
                  <a:pt x="8069" y="6142"/>
                  <a:pt x="8153" y="6227"/>
                  <a:pt x="8257" y="6227"/>
                </a:cubicBezTo>
                <a:lnTo>
                  <a:pt x="10086" y="6227"/>
                </a:lnTo>
                <a:lnTo>
                  <a:pt x="10086" y="6442"/>
                </a:lnTo>
                <a:cubicBezTo>
                  <a:pt x="10086" y="6515"/>
                  <a:pt x="10099" y="6588"/>
                  <a:pt x="10127" y="6656"/>
                </a:cubicBezTo>
                <a:lnTo>
                  <a:pt x="7452" y="6656"/>
                </a:lnTo>
                <a:cubicBezTo>
                  <a:pt x="7333" y="6656"/>
                  <a:pt x="7237" y="6560"/>
                  <a:pt x="7237" y="6442"/>
                </a:cubicBezTo>
                <a:lnTo>
                  <a:pt x="7236" y="6442"/>
                </a:lnTo>
                <a:lnTo>
                  <a:pt x="7236" y="6227"/>
                </a:lnTo>
                <a:lnTo>
                  <a:pt x="7451" y="6227"/>
                </a:lnTo>
                <a:cubicBezTo>
                  <a:pt x="7556" y="6227"/>
                  <a:pt x="7639" y="6143"/>
                  <a:pt x="7639" y="6038"/>
                </a:cubicBezTo>
                <a:cubicBezTo>
                  <a:pt x="7639" y="5934"/>
                  <a:pt x="7556" y="5850"/>
                  <a:pt x="7451" y="5850"/>
                </a:cubicBezTo>
                <a:lnTo>
                  <a:pt x="7236" y="5850"/>
                </a:lnTo>
                <a:lnTo>
                  <a:pt x="7236" y="1802"/>
                </a:lnTo>
                <a:cubicBezTo>
                  <a:pt x="7236" y="1684"/>
                  <a:pt x="7332" y="1587"/>
                  <a:pt x="7451" y="1587"/>
                </a:cubicBezTo>
                <a:close/>
                <a:moveTo>
                  <a:pt x="12506" y="6227"/>
                </a:moveTo>
                <a:lnTo>
                  <a:pt x="12506" y="6442"/>
                </a:lnTo>
                <a:cubicBezTo>
                  <a:pt x="12506" y="6560"/>
                  <a:pt x="12410" y="6656"/>
                  <a:pt x="12292" y="6656"/>
                </a:cubicBezTo>
                <a:lnTo>
                  <a:pt x="10678" y="6656"/>
                </a:lnTo>
                <a:cubicBezTo>
                  <a:pt x="10560" y="6656"/>
                  <a:pt x="10464" y="6560"/>
                  <a:pt x="10463" y="6442"/>
                </a:cubicBezTo>
                <a:lnTo>
                  <a:pt x="10463" y="6227"/>
                </a:lnTo>
                <a:close/>
                <a:moveTo>
                  <a:pt x="593" y="0"/>
                </a:moveTo>
                <a:cubicBezTo>
                  <a:pt x="266" y="0"/>
                  <a:pt x="2" y="265"/>
                  <a:pt x="1" y="591"/>
                </a:cubicBezTo>
                <a:lnTo>
                  <a:pt x="1" y="5635"/>
                </a:lnTo>
                <a:cubicBezTo>
                  <a:pt x="2" y="5961"/>
                  <a:pt x="266" y="6226"/>
                  <a:pt x="593" y="6226"/>
                </a:cubicBezTo>
                <a:lnTo>
                  <a:pt x="3175" y="6226"/>
                </a:lnTo>
                <a:lnTo>
                  <a:pt x="3067" y="6656"/>
                </a:lnTo>
                <a:lnTo>
                  <a:pt x="2811" y="6656"/>
                </a:lnTo>
                <a:cubicBezTo>
                  <a:pt x="2707" y="6656"/>
                  <a:pt x="2623" y="6740"/>
                  <a:pt x="2623" y="6845"/>
                </a:cubicBezTo>
                <a:cubicBezTo>
                  <a:pt x="2623" y="6948"/>
                  <a:pt x="2707" y="7033"/>
                  <a:pt x="2811" y="7033"/>
                </a:cubicBezTo>
                <a:lnTo>
                  <a:pt x="6039" y="7033"/>
                </a:lnTo>
                <a:cubicBezTo>
                  <a:pt x="6144" y="7033"/>
                  <a:pt x="6227" y="6948"/>
                  <a:pt x="6227" y="6845"/>
                </a:cubicBezTo>
                <a:cubicBezTo>
                  <a:pt x="6227" y="6740"/>
                  <a:pt x="6144" y="6656"/>
                  <a:pt x="6039" y="6656"/>
                </a:cubicBezTo>
                <a:lnTo>
                  <a:pt x="5783" y="6656"/>
                </a:lnTo>
                <a:lnTo>
                  <a:pt x="5675" y="6226"/>
                </a:lnTo>
                <a:lnTo>
                  <a:pt x="6858" y="6226"/>
                </a:lnTo>
                <a:lnTo>
                  <a:pt x="6858" y="6441"/>
                </a:lnTo>
                <a:cubicBezTo>
                  <a:pt x="6858" y="6767"/>
                  <a:pt x="7124" y="7032"/>
                  <a:pt x="7451" y="7033"/>
                </a:cubicBezTo>
                <a:lnTo>
                  <a:pt x="12291" y="7033"/>
                </a:lnTo>
                <a:cubicBezTo>
                  <a:pt x="12619" y="7033"/>
                  <a:pt x="12883" y="6767"/>
                  <a:pt x="12883" y="6441"/>
                </a:cubicBezTo>
                <a:lnTo>
                  <a:pt x="12883" y="3416"/>
                </a:lnTo>
                <a:cubicBezTo>
                  <a:pt x="12883" y="3089"/>
                  <a:pt x="12619" y="2824"/>
                  <a:pt x="12292" y="2824"/>
                </a:cubicBezTo>
                <a:lnTo>
                  <a:pt x="11271" y="2824"/>
                </a:lnTo>
                <a:lnTo>
                  <a:pt x="11271" y="1802"/>
                </a:lnTo>
                <a:cubicBezTo>
                  <a:pt x="11271" y="1475"/>
                  <a:pt x="11005" y="1210"/>
                  <a:pt x="10678" y="1210"/>
                </a:cubicBezTo>
                <a:lnTo>
                  <a:pt x="8849" y="1210"/>
                </a:lnTo>
                <a:lnTo>
                  <a:pt x="8849" y="591"/>
                </a:lnTo>
                <a:cubicBezTo>
                  <a:pt x="8849" y="265"/>
                  <a:pt x="8585" y="0"/>
                  <a:pt x="8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114"/>
          <p:cNvGrpSpPr/>
          <p:nvPr/>
        </p:nvGrpSpPr>
        <p:grpSpPr>
          <a:xfrm>
            <a:off x="5895443" y="3931620"/>
            <a:ext cx="174361" cy="373393"/>
            <a:chOff x="5923372" y="3931620"/>
            <a:chExt cx="174361" cy="373393"/>
          </a:xfrm>
        </p:grpSpPr>
        <p:sp>
          <p:nvSpPr>
            <p:cNvPr id="4822" name="Google Shape;4822;p114"/>
            <p:cNvSpPr/>
            <p:nvPr/>
          </p:nvSpPr>
          <p:spPr>
            <a:xfrm>
              <a:off x="5923372" y="3931620"/>
              <a:ext cx="174361" cy="373393"/>
            </a:xfrm>
            <a:custGeom>
              <a:rect b="b" l="l" r="r" t="t"/>
              <a:pathLst>
                <a:path extrusionOk="0" h="12909" w="6060">
                  <a:moveTo>
                    <a:pt x="3030" y="377"/>
                  </a:moveTo>
                  <a:cubicBezTo>
                    <a:pt x="3467" y="377"/>
                    <a:pt x="3814" y="748"/>
                    <a:pt x="3785" y="1185"/>
                  </a:cubicBezTo>
                  <a:lnTo>
                    <a:pt x="3490" y="5593"/>
                  </a:lnTo>
                  <a:cubicBezTo>
                    <a:pt x="3460" y="6052"/>
                    <a:pt x="3825" y="6441"/>
                    <a:pt x="4285" y="6441"/>
                  </a:cubicBezTo>
                  <a:lnTo>
                    <a:pt x="4646" y="6441"/>
                  </a:lnTo>
                  <a:cubicBezTo>
                    <a:pt x="4766" y="6441"/>
                    <a:pt x="4862" y="6538"/>
                    <a:pt x="4862" y="6656"/>
                  </a:cubicBezTo>
                  <a:lnTo>
                    <a:pt x="4862" y="6871"/>
                  </a:lnTo>
                  <a:lnTo>
                    <a:pt x="1198" y="6871"/>
                  </a:lnTo>
                  <a:lnTo>
                    <a:pt x="1198" y="6656"/>
                  </a:lnTo>
                  <a:cubicBezTo>
                    <a:pt x="1198" y="6538"/>
                    <a:pt x="1294" y="6441"/>
                    <a:pt x="1413" y="6441"/>
                  </a:cubicBezTo>
                  <a:lnTo>
                    <a:pt x="1775" y="6441"/>
                  </a:lnTo>
                  <a:cubicBezTo>
                    <a:pt x="2235" y="6441"/>
                    <a:pt x="2599" y="6052"/>
                    <a:pt x="2568" y="5593"/>
                  </a:cubicBezTo>
                  <a:lnTo>
                    <a:pt x="2276" y="1185"/>
                  </a:lnTo>
                  <a:cubicBezTo>
                    <a:pt x="2246" y="748"/>
                    <a:pt x="2592" y="377"/>
                    <a:pt x="3030" y="377"/>
                  </a:cubicBezTo>
                  <a:close/>
                  <a:moveTo>
                    <a:pt x="5050" y="7250"/>
                  </a:moveTo>
                  <a:cubicBezTo>
                    <a:pt x="5169" y="7250"/>
                    <a:pt x="5265" y="7346"/>
                    <a:pt x="5265" y="7465"/>
                  </a:cubicBezTo>
                  <a:lnTo>
                    <a:pt x="5265" y="8085"/>
                  </a:lnTo>
                  <a:lnTo>
                    <a:pt x="5050" y="8085"/>
                  </a:lnTo>
                  <a:cubicBezTo>
                    <a:pt x="4946" y="8085"/>
                    <a:pt x="4862" y="8169"/>
                    <a:pt x="4862" y="8273"/>
                  </a:cubicBezTo>
                  <a:cubicBezTo>
                    <a:pt x="4862" y="8378"/>
                    <a:pt x="4946" y="8462"/>
                    <a:pt x="5050" y="8462"/>
                  </a:cubicBezTo>
                  <a:lnTo>
                    <a:pt x="5265" y="8462"/>
                  </a:lnTo>
                  <a:lnTo>
                    <a:pt x="5265" y="8892"/>
                  </a:lnTo>
                  <a:lnTo>
                    <a:pt x="793" y="8892"/>
                  </a:lnTo>
                  <a:lnTo>
                    <a:pt x="793" y="8462"/>
                  </a:lnTo>
                  <a:lnTo>
                    <a:pt x="4242" y="8462"/>
                  </a:lnTo>
                  <a:cubicBezTo>
                    <a:pt x="4346" y="8462"/>
                    <a:pt x="4431" y="8378"/>
                    <a:pt x="4431" y="8273"/>
                  </a:cubicBezTo>
                  <a:cubicBezTo>
                    <a:pt x="4431" y="8169"/>
                    <a:pt x="4346" y="8085"/>
                    <a:pt x="4242" y="8085"/>
                  </a:cubicBezTo>
                  <a:lnTo>
                    <a:pt x="793" y="8085"/>
                  </a:lnTo>
                  <a:lnTo>
                    <a:pt x="793" y="7465"/>
                  </a:lnTo>
                  <a:cubicBezTo>
                    <a:pt x="793" y="7346"/>
                    <a:pt x="889" y="7250"/>
                    <a:pt x="1008" y="7250"/>
                  </a:cubicBezTo>
                  <a:close/>
                  <a:moveTo>
                    <a:pt x="2020" y="9272"/>
                  </a:moveTo>
                  <a:lnTo>
                    <a:pt x="1839" y="12531"/>
                  </a:lnTo>
                  <a:lnTo>
                    <a:pt x="1219" y="12531"/>
                  </a:lnTo>
                  <a:lnTo>
                    <a:pt x="1465" y="10316"/>
                  </a:lnTo>
                  <a:cubicBezTo>
                    <a:pt x="1476" y="10213"/>
                    <a:pt x="1401" y="10119"/>
                    <a:pt x="1297" y="10108"/>
                  </a:cubicBezTo>
                  <a:cubicBezTo>
                    <a:pt x="1290" y="10107"/>
                    <a:pt x="1283" y="10107"/>
                    <a:pt x="1275" y="10107"/>
                  </a:cubicBezTo>
                  <a:cubicBezTo>
                    <a:pt x="1181" y="10107"/>
                    <a:pt x="1099" y="10178"/>
                    <a:pt x="1089" y="10274"/>
                  </a:cubicBezTo>
                  <a:lnTo>
                    <a:pt x="839" y="12531"/>
                  </a:lnTo>
                  <a:lnTo>
                    <a:pt x="411" y="12531"/>
                  </a:lnTo>
                  <a:lnTo>
                    <a:pt x="774" y="9272"/>
                  </a:lnTo>
                  <a:lnTo>
                    <a:pt x="1200" y="9272"/>
                  </a:lnTo>
                  <a:lnTo>
                    <a:pt x="1179" y="9466"/>
                  </a:lnTo>
                  <a:cubicBezTo>
                    <a:pt x="1167" y="9570"/>
                    <a:pt x="1242" y="9663"/>
                    <a:pt x="1346" y="9674"/>
                  </a:cubicBezTo>
                  <a:cubicBezTo>
                    <a:pt x="1353" y="9675"/>
                    <a:pt x="1360" y="9675"/>
                    <a:pt x="1367" y="9675"/>
                  </a:cubicBezTo>
                  <a:cubicBezTo>
                    <a:pt x="1463" y="9675"/>
                    <a:pt x="1545" y="9603"/>
                    <a:pt x="1554" y="9507"/>
                  </a:cubicBezTo>
                  <a:lnTo>
                    <a:pt x="1581" y="9272"/>
                  </a:lnTo>
                  <a:close/>
                  <a:moveTo>
                    <a:pt x="2840" y="9272"/>
                  </a:moveTo>
                  <a:lnTo>
                    <a:pt x="2840" y="12531"/>
                  </a:lnTo>
                  <a:lnTo>
                    <a:pt x="2219" y="12531"/>
                  </a:lnTo>
                  <a:lnTo>
                    <a:pt x="2399" y="9272"/>
                  </a:lnTo>
                  <a:close/>
                  <a:moveTo>
                    <a:pt x="3658" y="9272"/>
                  </a:moveTo>
                  <a:lnTo>
                    <a:pt x="3840" y="12531"/>
                  </a:lnTo>
                  <a:lnTo>
                    <a:pt x="3218" y="12531"/>
                  </a:lnTo>
                  <a:lnTo>
                    <a:pt x="3218" y="9272"/>
                  </a:lnTo>
                  <a:close/>
                  <a:moveTo>
                    <a:pt x="4477" y="9272"/>
                  </a:moveTo>
                  <a:lnTo>
                    <a:pt x="4839" y="12531"/>
                  </a:lnTo>
                  <a:lnTo>
                    <a:pt x="4218" y="12531"/>
                  </a:lnTo>
                  <a:lnTo>
                    <a:pt x="4038" y="9272"/>
                  </a:lnTo>
                  <a:close/>
                  <a:moveTo>
                    <a:pt x="5284" y="9272"/>
                  </a:moveTo>
                  <a:lnTo>
                    <a:pt x="5647" y="12531"/>
                  </a:lnTo>
                  <a:lnTo>
                    <a:pt x="5219" y="12531"/>
                  </a:lnTo>
                  <a:lnTo>
                    <a:pt x="4857" y="9272"/>
                  </a:lnTo>
                  <a:close/>
                  <a:moveTo>
                    <a:pt x="3029" y="0"/>
                  </a:moveTo>
                  <a:cubicBezTo>
                    <a:pt x="2373" y="0"/>
                    <a:pt x="1853" y="555"/>
                    <a:pt x="1898" y="1210"/>
                  </a:cubicBezTo>
                  <a:lnTo>
                    <a:pt x="2192" y="5618"/>
                  </a:lnTo>
                  <a:cubicBezTo>
                    <a:pt x="2208" y="5860"/>
                    <a:pt x="2017" y="6064"/>
                    <a:pt x="1775" y="6064"/>
                  </a:cubicBezTo>
                  <a:lnTo>
                    <a:pt x="1413" y="6064"/>
                  </a:lnTo>
                  <a:cubicBezTo>
                    <a:pt x="1086" y="6064"/>
                    <a:pt x="821" y="6330"/>
                    <a:pt x="820" y="6656"/>
                  </a:cubicBezTo>
                  <a:lnTo>
                    <a:pt x="820" y="6902"/>
                  </a:lnTo>
                  <a:cubicBezTo>
                    <a:pt x="578" y="6984"/>
                    <a:pt x="416" y="7210"/>
                    <a:pt x="416" y="7465"/>
                  </a:cubicBezTo>
                  <a:lnTo>
                    <a:pt x="416" y="9071"/>
                  </a:lnTo>
                  <a:lnTo>
                    <a:pt x="12" y="12699"/>
                  </a:lnTo>
                  <a:cubicBezTo>
                    <a:pt x="0" y="12810"/>
                    <a:pt x="88" y="12909"/>
                    <a:pt x="201" y="12909"/>
                  </a:cubicBezTo>
                  <a:lnTo>
                    <a:pt x="5860" y="12909"/>
                  </a:lnTo>
                  <a:cubicBezTo>
                    <a:pt x="5972" y="12909"/>
                    <a:pt x="6060" y="12810"/>
                    <a:pt x="6047" y="12699"/>
                  </a:cubicBezTo>
                  <a:lnTo>
                    <a:pt x="5644" y="9071"/>
                  </a:lnTo>
                  <a:lnTo>
                    <a:pt x="5644" y="7465"/>
                  </a:lnTo>
                  <a:cubicBezTo>
                    <a:pt x="5644" y="7210"/>
                    <a:pt x="5480" y="6984"/>
                    <a:pt x="5240" y="6902"/>
                  </a:cubicBezTo>
                  <a:lnTo>
                    <a:pt x="5240" y="6656"/>
                  </a:lnTo>
                  <a:cubicBezTo>
                    <a:pt x="5239" y="6330"/>
                    <a:pt x="4974" y="6064"/>
                    <a:pt x="4646" y="6064"/>
                  </a:cubicBezTo>
                  <a:lnTo>
                    <a:pt x="4285" y="6064"/>
                  </a:lnTo>
                  <a:cubicBezTo>
                    <a:pt x="4043" y="6064"/>
                    <a:pt x="3852" y="5860"/>
                    <a:pt x="3868" y="5618"/>
                  </a:cubicBezTo>
                  <a:lnTo>
                    <a:pt x="4162" y="1210"/>
                  </a:lnTo>
                  <a:cubicBezTo>
                    <a:pt x="4206" y="555"/>
                    <a:pt x="3687" y="0"/>
                    <a:pt x="3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14"/>
            <p:cNvSpPr/>
            <p:nvPr/>
          </p:nvSpPr>
          <p:spPr>
            <a:xfrm>
              <a:off x="6005259" y="3960834"/>
              <a:ext cx="10934" cy="10992"/>
            </a:xfrm>
            <a:custGeom>
              <a:rect b="b" l="l" r="r" t="t"/>
              <a:pathLst>
                <a:path extrusionOk="0" h="380" w="380">
                  <a:moveTo>
                    <a:pt x="190" y="1"/>
                  </a:moveTo>
                  <a:cubicBezTo>
                    <a:pt x="188" y="1"/>
                    <a:pt x="187" y="1"/>
                    <a:pt x="186" y="1"/>
                  </a:cubicBezTo>
                  <a:lnTo>
                    <a:pt x="183" y="1"/>
                  </a:lnTo>
                  <a:cubicBezTo>
                    <a:pt x="81" y="4"/>
                    <a:pt x="0" y="88"/>
                    <a:pt x="0" y="190"/>
                  </a:cubicBezTo>
                  <a:cubicBezTo>
                    <a:pt x="1" y="293"/>
                    <a:pt x="83" y="377"/>
                    <a:pt x="186" y="379"/>
                  </a:cubicBezTo>
                  <a:cubicBezTo>
                    <a:pt x="187" y="379"/>
                    <a:pt x="189" y="379"/>
                    <a:pt x="191" y="379"/>
                  </a:cubicBezTo>
                  <a:cubicBezTo>
                    <a:pt x="295" y="379"/>
                    <a:pt x="380" y="294"/>
                    <a:pt x="380" y="190"/>
                  </a:cubicBezTo>
                  <a:cubicBezTo>
                    <a:pt x="380" y="85"/>
                    <a:pt x="294"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114"/>
          <p:cNvGrpSpPr/>
          <p:nvPr/>
        </p:nvGrpSpPr>
        <p:grpSpPr>
          <a:xfrm>
            <a:off x="2454093" y="2081155"/>
            <a:ext cx="371568" cy="373451"/>
            <a:chOff x="2372702" y="2213764"/>
            <a:chExt cx="371568" cy="373451"/>
          </a:xfrm>
        </p:grpSpPr>
        <p:sp>
          <p:nvSpPr>
            <p:cNvPr id="4825" name="Google Shape;4825;p114"/>
            <p:cNvSpPr/>
            <p:nvPr/>
          </p:nvSpPr>
          <p:spPr>
            <a:xfrm>
              <a:off x="2454243" y="2213764"/>
              <a:ext cx="290027" cy="373451"/>
            </a:xfrm>
            <a:custGeom>
              <a:rect b="b" l="l" r="r" t="t"/>
              <a:pathLst>
                <a:path extrusionOk="0" h="12911" w="10080">
                  <a:moveTo>
                    <a:pt x="8269" y="1"/>
                  </a:moveTo>
                  <a:cubicBezTo>
                    <a:pt x="8164" y="1"/>
                    <a:pt x="8079" y="86"/>
                    <a:pt x="8079" y="191"/>
                  </a:cubicBezTo>
                  <a:lnTo>
                    <a:pt x="8079" y="1618"/>
                  </a:lnTo>
                  <a:lnTo>
                    <a:pt x="7864" y="1618"/>
                  </a:lnTo>
                  <a:cubicBezTo>
                    <a:pt x="7761" y="1618"/>
                    <a:pt x="7676" y="1703"/>
                    <a:pt x="7676" y="1807"/>
                  </a:cubicBezTo>
                  <a:cubicBezTo>
                    <a:pt x="7676" y="1911"/>
                    <a:pt x="7761" y="1996"/>
                    <a:pt x="7864" y="1996"/>
                  </a:cubicBezTo>
                  <a:lnTo>
                    <a:pt x="8079" y="1996"/>
                  </a:lnTo>
                  <a:lnTo>
                    <a:pt x="8079" y="4903"/>
                  </a:lnTo>
                  <a:cubicBezTo>
                    <a:pt x="8076" y="4903"/>
                    <a:pt x="8072" y="4903"/>
                    <a:pt x="8068" y="4903"/>
                  </a:cubicBezTo>
                  <a:cubicBezTo>
                    <a:pt x="8049" y="4903"/>
                    <a:pt x="8029" y="4905"/>
                    <a:pt x="8011" y="4911"/>
                  </a:cubicBezTo>
                  <a:cubicBezTo>
                    <a:pt x="7911" y="4942"/>
                    <a:pt x="7854" y="5048"/>
                    <a:pt x="7885" y="5147"/>
                  </a:cubicBezTo>
                  <a:cubicBezTo>
                    <a:pt x="7923" y="5270"/>
                    <a:pt x="7956" y="5395"/>
                    <a:pt x="7982" y="5522"/>
                  </a:cubicBezTo>
                  <a:cubicBezTo>
                    <a:pt x="7993" y="5577"/>
                    <a:pt x="8030" y="5623"/>
                    <a:pt x="8079" y="5650"/>
                  </a:cubicBezTo>
                  <a:lnTo>
                    <a:pt x="8079" y="7465"/>
                  </a:lnTo>
                  <a:cubicBezTo>
                    <a:pt x="8008" y="7479"/>
                    <a:pt x="7949" y="7533"/>
                    <a:pt x="7930" y="7603"/>
                  </a:cubicBezTo>
                  <a:cubicBezTo>
                    <a:pt x="7897" y="7728"/>
                    <a:pt x="7859" y="7852"/>
                    <a:pt x="7815" y="7972"/>
                  </a:cubicBezTo>
                  <a:cubicBezTo>
                    <a:pt x="7767" y="8103"/>
                    <a:pt x="7870" y="8226"/>
                    <a:pt x="7992" y="8226"/>
                  </a:cubicBezTo>
                  <a:cubicBezTo>
                    <a:pt x="8021" y="8226"/>
                    <a:pt x="8050" y="8220"/>
                    <a:pt x="8079" y="8205"/>
                  </a:cubicBezTo>
                  <a:lnTo>
                    <a:pt x="8079" y="10915"/>
                  </a:lnTo>
                  <a:lnTo>
                    <a:pt x="5046" y="10915"/>
                  </a:lnTo>
                  <a:cubicBezTo>
                    <a:pt x="5045" y="10906"/>
                    <a:pt x="5044" y="10896"/>
                    <a:pt x="5041" y="10887"/>
                  </a:cubicBezTo>
                  <a:cubicBezTo>
                    <a:pt x="5017" y="10804"/>
                    <a:pt x="4941" y="10748"/>
                    <a:pt x="4858" y="10748"/>
                  </a:cubicBezTo>
                  <a:cubicBezTo>
                    <a:pt x="4842" y="10748"/>
                    <a:pt x="4825" y="10750"/>
                    <a:pt x="4809" y="10755"/>
                  </a:cubicBezTo>
                  <a:cubicBezTo>
                    <a:pt x="4684" y="10789"/>
                    <a:pt x="4558" y="10819"/>
                    <a:pt x="4431" y="10842"/>
                  </a:cubicBezTo>
                  <a:cubicBezTo>
                    <a:pt x="4385" y="10850"/>
                    <a:pt x="4342" y="10876"/>
                    <a:pt x="4313" y="10915"/>
                  </a:cubicBezTo>
                  <a:lnTo>
                    <a:pt x="2650" y="10915"/>
                  </a:lnTo>
                  <a:cubicBezTo>
                    <a:pt x="2633" y="10848"/>
                    <a:pt x="2580" y="10795"/>
                    <a:pt x="2513" y="10777"/>
                  </a:cubicBezTo>
                  <a:cubicBezTo>
                    <a:pt x="2389" y="10745"/>
                    <a:pt x="2265" y="10707"/>
                    <a:pt x="2143" y="10666"/>
                  </a:cubicBezTo>
                  <a:cubicBezTo>
                    <a:pt x="2121" y="10658"/>
                    <a:pt x="2099" y="10654"/>
                    <a:pt x="2078" y="10654"/>
                  </a:cubicBezTo>
                  <a:cubicBezTo>
                    <a:pt x="1952" y="10654"/>
                    <a:pt x="1852" y="10786"/>
                    <a:pt x="1905" y="10916"/>
                  </a:cubicBezTo>
                  <a:lnTo>
                    <a:pt x="185" y="10916"/>
                  </a:lnTo>
                  <a:cubicBezTo>
                    <a:pt x="82" y="10918"/>
                    <a:pt x="0" y="11002"/>
                    <a:pt x="0" y="11105"/>
                  </a:cubicBezTo>
                  <a:cubicBezTo>
                    <a:pt x="0" y="11207"/>
                    <a:pt x="82" y="11291"/>
                    <a:pt x="185" y="11294"/>
                  </a:cubicBezTo>
                  <a:lnTo>
                    <a:pt x="3431" y="11294"/>
                  </a:lnTo>
                  <a:lnTo>
                    <a:pt x="3431" y="11486"/>
                  </a:lnTo>
                  <a:cubicBezTo>
                    <a:pt x="3429" y="11592"/>
                    <a:pt x="3514" y="11680"/>
                    <a:pt x="3621" y="11680"/>
                  </a:cubicBezTo>
                  <a:cubicBezTo>
                    <a:pt x="3727" y="11680"/>
                    <a:pt x="3813" y="11592"/>
                    <a:pt x="3809" y="11486"/>
                  </a:cubicBezTo>
                  <a:lnTo>
                    <a:pt x="3809" y="11294"/>
                  </a:lnTo>
                  <a:lnTo>
                    <a:pt x="8079" y="11294"/>
                  </a:lnTo>
                  <a:lnTo>
                    <a:pt x="8079" y="12722"/>
                  </a:lnTo>
                  <a:cubicBezTo>
                    <a:pt x="8079" y="12827"/>
                    <a:pt x="8164" y="12910"/>
                    <a:pt x="8269" y="12910"/>
                  </a:cubicBezTo>
                  <a:cubicBezTo>
                    <a:pt x="8373" y="12910"/>
                    <a:pt x="8458" y="12827"/>
                    <a:pt x="8458" y="12722"/>
                  </a:cubicBezTo>
                  <a:lnTo>
                    <a:pt x="8458" y="11293"/>
                  </a:lnTo>
                  <a:lnTo>
                    <a:pt x="9885" y="11293"/>
                  </a:lnTo>
                  <a:cubicBezTo>
                    <a:pt x="9886" y="11293"/>
                    <a:pt x="9888" y="11293"/>
                    <a:pt x="9889" y="11293"/>
                  </a:cubicBezTo>
                  <a:cubicBezTo>
                    <a:pt x="9994" y="11293"/>
                    <a:pt x="10079" y="11209"/>
                    <a:pt x="10079" y="11103"/>
                  </a:cubicBezTo>
                  <a:cubicBezTo>
                    <a:pt x="10079" y="11000"/>
                    <a:pt x="9995" y="10915"/>
                    <a:pt x="9891" y="10915"/>
                  </a:cubicBezTo>
                  <a:cubicBezTo>
                    <a:pt x="9889" y="10915"/>
                    <a:pt x="9887" y="10915"/>
                    <a:pt x="9885" y="10915"/>
                  </a:cubicBezTo>
                  <a:lnTo>
                    <a:pt x="8458" y="10915"/>
                  </a:lnTo>
                  <a:lnTo>
                    <a:pt x="8458" y="6645"/>
                  </a:lnTo>
                  <a:lnTo>
                    <a:pt x="8651" y="6645"/>
                  </a:lnTo>
                  <a:cubicBezTo>
                    <a:pt x="8756" y="6644"/>
                    <a:pt x="8839" y="6560"/>
                    <a:pt x="8839" y="6455"/>
                  </a:cubicBezTo>
                  <a:cubicBezTo>
                    <a:pt x="8839" y="6350"/>
                    <a:pt x="8756" y="6266"/>
                    <a:pt x="8651" y="6266"/>
                  </a:cubicBezTo>
                  <a:lnTo>
                    <a:pt x="8458" y="6266"/>
                  </a:lnTo>
                  <a:lnTo>
                    <a:pt x="8458" y="1996"/>
                  </a:lnTo>
                  <a:lnTo>
                    <a:pt x="9885" y="1996"/>
                  </a:lnTo>
                  <a:cubicBezTo>
                    <a:pt x="9990" y="1996"/>
                    <a:pt x="10075" y="1911"/>
                    <a:pt x="10075" y="1807"/>
                  </a:cubicBezTo>
                  <a:cubicBezTo>
                    <a:pt x="10075" y="1703"/>
                    <a:pt x="9990" y="1618"/>
                    <a:pt x="9885" y="1618"/>
                  </a:cubicBezTo>
                  <a:lnTo>
                    <a:pt x="8458" y="1618"/>
                  </a:lnTo>
                  <a:lnTo>
                    <a:pt x="8458" y="191"/>
                  </a:lnTo>
                  <a:cubicBezTo>
                    <a:pt x="8458" y="86"/>
                    <a:pt x="8373" y="1"/>
                    <a:pt x="8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14"/>
            <p:cNvSpPr/>
            <p:nvPr/>
          </p:nvSpPr>
          <p:spPr>
            <a:xfrm>
              <a:off x="2372702" y="2213938"/>
              <a:ext cx="290027" cy="373104"/>
            </a:xfrm>
            <a:custGeom>
              <a:rect b="b" l="l" r="r" t="t"/>
              <a:pathLst>
                <a:path extrusionOk="0" h="12899" w="10080">
                  <a:moveTo>
                    <a:pt x="1806" y="0"/>
                  </a:moveTo>
                  <a:cubicBezTo>
                    <a:pt x="1704" y="0"/>
                    <a:pt x="1620" y="82"/>
                    <a:pt x="1617" y="185"/>
                  </a:cubicBezTo>
                  <a:lnTo>
                    <a:pt x="1617" y="1612"/>
                  </a:lnTo>
                  <a:lnTo>
                    <a:pt x="189" y="1612"/>
                  </a:lnTo>
                  <a:cubicBezTo>
                    <a:pt x="84" y="1612"/>
                    <a:pt x="0" y="1697"/>
                    <a:pt x="0" y="1801"/>
                  </a:cubicBezTo>
                  <a:cubicBezTo>
                    <a:pt x="0" y="1905"/>
                    <a:pt x="84" y="1990"/>
                    <a:pt x="189" y="1990"/>
                  </a:cubicBezTo>
                  <a:lnTo>
                    <a:pt x="1617" y="1990"/>
                  </a:lnTo>
                  <a:lnTo>
                    <a:pt x="1617" y="6260"/>
                  </a:lnTo>
                  <a:lnTo>
                    <a:pt x="1399" y="6260"/>
                  </a:lnTo>
                  <a:cubicBezTo>
                    <a:pt x="1294" y="6260"/>
                    <a:pt x="1211" y="6344"/>
                    <a:pt x="1211" y="6449"/>
                  </a:cubicBezTo>
                  <a:cubicBezTo>
                    <a:pt x="1211" y="6554"/>
                    <a:pt x="1294" y="6638"/>
                    <a:pt x="1399" y="6639"/>
                  </a:cubicBezTo>
                  <a:lnTo>
                    <a:pt x="1617" y="6639"/>
                  </a:lnTo>
                  <a:lnTo>
                    <a:pt x="1617" y="10909"/>
                  </a:lnTo>
                  <a:lnTo>
                    <a:pt x="189" y="10909"/>
                  </a:lnTo>
                  <a:cubicBezTo>
                    <a:pt x="87" y="10911"/>
                    <a:pt x="5" y="10995"/>
                    <a:pt x="5" y="11097"/>
                  </a:cubicBezTo>
                  <a:cubicBezTo>
                    <a:pt x="5" y="11200"/>
                    <a:pt x="87" y="11284"/>
                    <a:pt x="189" y="11287"/>
                  </a:cubicBezTo>
                  <a:lnTo>
                    <a:pt x="1617" y="11287"/>
                  </a:lnTo>
                  <a:lnTo>
                    <a:pt x="1617" y="12715"/>
                  </a:lnTo>
                  <a:cubicBezTo>
                    <a:pt x="1620" y="12817"/>
                    <a:pt x="1704" y="12899"/>
                    <a:pt x="1806" y="12899"/>
                  </a:cubicBezTo>
                  <a:cubicBezTo>
                    <a:pt x="1909" y="12899"/>
                    <a:pt x="1993" y="12817"/>
                    <a:pt x="1995" y="12715"/>
                  </a:cubicBezTo>
                  <a:lnTo>
                    <a:pt x="1995" y="11287"/>
                  </a:lnTo>
                  <a:lnTo>
                    <a:pt x="2210" y="11287"/>
                  </a:lnTo>
                  <a:cubicBezTo>
                    <a:pt x="2313" y="11284"/>
                    <a:pt x="2394" y="11200"/>
                    <a:pt x="2394" y="11097"/>
                  </a:cubicBezTo>
                  <a:cubicBezTo>
                    <a:pt x="2394" y="10995"/>
                    <a:pt x="2313" y="10911"/>
                    <a:pt x="2210" y="10909"/>
                  </a:cubicBezTo>
                  <a:lnTo>
                    <a:pt x="1995" y="10909"/>
                  </a:lnTo>
                  <a:lnTo>
                    <a:pt x="1995" y="7918"/>
                  </a:lnTo>
                  <a:cubicBezTo>
                    <a:pt x="2009" y="7918"/>
                    <a:pt x="2024" y="7916"/>
                    <a:pt x="2037" y="7912"/>
                  </a:cubicBezTo>
                  <a:cubicBezTo>
                    <a:pt x="2137" y="7883"/>
                    <a:pt x="2196" y="7778"/>
                    <a:pt x="2167" y="7678"/>
                  </a:cubicBezTo>
                  <a:cubicBezTo>
                    <a:pt x="2132" y="7554"/>
                    <a:pt x="2101" y="7429"/>
                    <a:pt x="2076" y="7302"/>
                  </a:cubicBezTo>
                  <a:cubicBezTo>
                    <a:pt x="2067" y="7252"/>
                    <a:pt x="2038" y="7208"/>
                    <a:pt x="1995" y="7180"/>
                  </a:cubicBezTo>
                  <a:lnTo>
                    <a:pt x="1995" y="5518"/>
                  </a:lnTo>
                  <a:cubicBezTo>
                    <a:pt x="2059" y="5498"/>
                    <a:pt x="2107" y="5447"/>
                    <a:pt x="2124" y="5382"/>
                  </a:cubicBezTo>
                  <a:cubicBezTo>
                    <a:pt x="2154" y="5258"/>
                    <a:pt x="2191" y="5133"/>
                    <a:pt x="2232" y="5012"/>
                  </a:cubicBezTo>
                  <a:cubicBezTo>
                    <a:pt x="2275" y="4884"/>
                    <a:pt x="2177" y="4761"/>
                    <a:pt x="2054" y="4761"/>
                  </a:cubicBezTo>
                  <a:cubicBezTo>
                    <a:pt x="2034" y="4761"/>
                    <a:pt x="2015" y="4764"/>
                    <a:pt x="1995" y="4770"/>
                  </a:cubicBezTo>
                  <a:lnTo>
                    <a:pt x="1995" y="1990"/>
                  </a:lnTo>
                  <a:lnTo>
                    <a:pt x="4943" y="1990"/>
                  </a:lnTo>
                  <a:cubicBezTo>
                    <a:pt x="4943" y="2009"/>
                    <a:pt x="4946" y="2027"/>
                    <a:pt x="4951" y="2046"/>
                  </a:cubicBezTo>
                  <a:cubicBezTo>
                    <a:pt x="4976" y="2127"/>
                    <a:pt x="5051" y="2180"/>
                    <a:pt x="5132" y="2180"/>
                  </a:cubicBezTo>
                  <a:cubicBezTo>
                    <a:pt x="5150" y="2180"/>
                    <a:pt x="5168" y="2178"/>
                    <a:pt x="5186" y="2172"/>
                  </a:cubicBezTo>
                  <a:cubicBezTo>
                    <a:pt x="5309" y="2136"/>
                    <a:pt x="5435" y="2105"/>
                    <a:pt x="5561" y="2080"/>
                  </a:cubicBezTo>
                  <a:cubicBezTo>
                    <a:pt x="5613" y="2069"/>
                    <a:pt x="5658" y="2036"/>
                    <a:pt x="5686" y="1990"/>
                  </a:cubicBezTo>
                  <a:lnTo>
                    <a:pt x="7347" y="1990"/>
                  </a:lnTo>
                  <a:cubicBezTo>
                    <a:pt x="7368" y="2049"/>
                    <a:pt x="7419" y="2094"/>
                    <a:pt x="7481" y="2108"/>
                  </a:cubicBezTo>
                  <a:cubicBezTo>
                    <a:pt x="7606" y="2138"/>
                    <a:pt x="7731" y="2173"/>
                    <a:pt x="7853" y="2213"/>
                  </a:cubicBezTo>
                  <a:cubicBezTo>
                    <a:pt x="7874" y="2220"/>
                    <a:pt x="7894" y="2223"/>
                    <a:pt x="7914" y="2223"/>
                  </a:cubicBezTo>
                  <a:cubicBezTo>
                    <a:pt x="8030" y="2223"/>
                    <a:pt x="8125" y="2113"/>
                    <a:pt x="8096" y="1990"/>
                  </a:cubicBezTo>
                  <a:lnTo>
                    <a:pt x="9890" y="1990"/>
                  </a:lnTo>
                  <a:cubicBezTo>
                    <a:pt x="9994" y="1990"/>
                    <a:pt x="10079" y="1905"/>
                    <a:pt x="10079" y="1801"/>
                  </a:cubicBezTo>
                  <a:cubicBezTo>
                    <a:pt x="10079" y="1696"/>
                    <a:pt x="9994" y="1612"/>
                    <a:pt x="9890" y="1612"/>
                  </a:cubicBezTo>
                  <a:lnTo>
                    <a:pt x="6643" y="1612"/>
                  </a:lnTo>
                  <a:lnTo>
                    <a:pt x="6643" y="1395"/>
                  </a:lnTo>
                  <a:cubicBezTo>
                    <a:pt x="6647" y="1288"/>
                    <a:pt x="6561" y="1199"/>
                    <a:pt x="6455" y="1199"/>
                  </a:cubicBezTo>
                  <a:cubicBezTo>
                    <a:pt x="6348" y="1199"/>
                    <a:pt x="6263" y="1288"/>
                    <a:pt x="6265" y="1395"/>
                  </a:cubicBezTo>
                  <a:lnTo>
                    <a:pt x="6265" y="1612"/>
                  </a:lnTo>
                  <a:lnTo>
                    <a:pt x="1995" y="1612"/>
                  </a:lnTo>
                  <a:lnTo>
                    <a:pt x="1995" y="185"/>
                  </a:lnTo>
                  <a:cubicBezTo>
                    <a:pt x="1993" y="82"/>
                    <a:pt x="1909" y="0"/>
                    <a:pt x="1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14"/>
            <p:cNvSpPr/>
            <p:nvPr/>
          </p:nvSpPr>
          <p:spPr>
            <a:xfrm>
              <a:off x="2665750" y="2323881"/>
              <a:ext cx="18069" cy="21057"/>
            </a:xfrm>
            <a:custGeom>
              <a:rect b="b" l="l" r="r" t="t"/>
              <a:pathLst>
                <a:path extrusionOk="0" h="728" w="628">
                  <a:moveTo>
                    <a:pt x="215" y="1"/>
                  </a:moveTo>
                  <a:cubicBezTo>
                    <a:pt x="181" y="1"/>
                    <a:pt x="146" y="10"/>
                    <a:pt x="115" y="29"/>
                  </a:cubicBezTo>
                  <a:cubicBezTo>
                    <a:pt x="28" y="84"/>
                    <a:pt x="0" y="199"/>
                    <a:pt x="53" y="287"/>
                  </a:cubicBezTo>
                  <a:cubicBezTo>
                    <a:pt x="122" y="397"/>
                    <a:pt x="186" y="510"/>
                    <a:pt x="244" y="624"/>
                  </a:cubicBezTo>
                  <a:cubicBezTo>
                    <a:pt x="278" y="689"/>
                    <a:pt x="344" y="727"/>
                    <a:pt x="413" y="727"/>
                  </a:cubicBezTo>
                  <a:cubicBezTo>
                    <a:pt x="441" y="727"/>
                    <a:pt x="471" y="721"/>
                    <a:pt x="498" y="707"/>
                  </a:cubicBezTo>
                  <a:cubicBezTo>
                    <a:pt x="592" y="659"/>
                    <a:pt x="628" y="546"/>
                    <a:pt x="581" y="452"/>
                  </a:cubicBezTo>
                  <a:cubicBezTo>
                    <a:pt x="518" y="328"/>
                    <a:pt x="448" y="206"/>
                    <a:pt x="374" y="87"/>
                  </a:cubicBezTo>
                  <a:cubicBezTo>
                    <a:pt x="338" y="31"/>
                    <a:pt x="277"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14"/>
            <p:cNvSpPr/>
            <p:nvPr/>
          </p:nvSpPr>
          <p:spPr>
            <a:xfrm>
              <a:off x="2615398" y="2276502"/>
              <a:ext cx="22241" cy="16834"/>
            </a:xfrm>
            <a:custGeom>
              <a:rect b="b" l="l" r="r" t="t"/>
              <a:pathLst>
                <a:path extrusionOk="0" h="582" w="773">
                  <a:moveTo>
                    <a:pt x="218" y="0"/>
                  </a:moveTo>
                  <a:cubicBezTo>
                    <a:pt x="150" y="0"/>
                    <a:pt x="85" y="36"/>
                    <a:pt x="50" y="100"/>
                  </a:cubicBezTo>
                  <a:cubicBezTo>
                    <a:pt x="1" y="191"/>
                    <a:pt x="35" y="306"/>
                    <a:pt x="128" y="356"/>
                  </a:cubicBezTo>
                  <a:cubicBezTo>
                    <a:pt x="241" y="416"/>
                    <a:pt x="353" y="484"/>
                    <a:pt x="461" y="554"/>
                  </a:cubicBezTo>
                  <a:cubicBezTo>
                    <a:pt x="491" y="573"/>
                    <a:pt x="525" y="582"/>
                    <a:pt x="559" y="582"/>
                  </a:cubicBezTo>
                  <a:cubicBezTo>
                    <a:pt x="621" y="582"/>
                    <a:pt x="681" y="552"/>
                    <a:pt x="718" y="496"/>
                  </a:cubicBezTo>
                  <a:cubicBezTo>
                    <a:pt x="773" y="411"/>
                    <a:pt x="751" y="296"/>
                    <a:pt x="667" y="238"/>
                  </a:cubicBezTo>
                  <a:cubicBezTo>
                    <a:pt x="550" y="162"/>
                    <a:pt x="429" y="89"/>
                    <a:pt x="306" y="23"/>
                  </a:cubicBezTo>
                  <a:cubicBezTo>
                    <a:pt x="278" y="7"/>
                    <a:pt x="248"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14"/>
            <p:cNvSpPr/>
            <p:nvPr/>
          </p:nvSpPr>
          <p:spPr>
            <a:xfrm>
              <a:off x="2643825" y="2296866"/>
              <a:ext cx="20227" cy="19351"/>
            </a:xfrm>
            <a:custGeom>
              <a:rect b="b" l="l" r="r" t="t"/>
              <a:pathLst>
                <a:path extrusionOk="0" h="669" w="703">
                  <a:moveTo>
                    <a:pt x="209" y="1"/>
                  </a:moveTo>
                  <a:cubicBezTo>
                    <a:pt x="158" y="1"/>
                    <a:pt x="108" y="20"/>
                    <a:pt x="72" y="60"/>
                  </a:cubicBezTo>
                  <a:cubicBezTo>
                    <a:pt x="0" y="136"/>
                    <a:pt x="3" y="256"/>
                    <a:pt x="79" y="328"/>
                  </a:cubicBezTo>
                  <a:cubicBezTo>
                    <a:pt x="173" y="415"/>
                    <a:pt x="265" y="509"/>
                    <a:pt x="351" y="604"/>
                  </a:cubicBezTo>
                  <a:cubicBezTo>
                    <a:pt x="388" y="647"/>
                    <a:pt x="440" y="668"/>
                    <a:pt x="493" y="668"/>
                  </a:cubicBezTo>
                  <a:cubicBezTo>
                    <a:pt x="538" y="668"/>
                    <a:pt x="583" y="652"/>
                    <a:pt x="619" y="620"/>
                  </a:cubicBezTo>
                  <a:cubicBezTo>
                    <a:pt x="697" y="550"/>
                    <a:pt x="703" y="429"/>
                    <a:pt x="632" y="351"/>
                  </a:cubicBezTo>
                  <a:cubicBezTo>
                    <a:pt x="538" y="247"/>
                    <a:pt x="440" y="147"/>
                    <a:pt x="339" y="52"/>
                  </a:cubicBezTo>
                  <a:cubicBezTo>
                    <a:pt x="302" y="18"/>
                    <a:pt x="255" y="1"/>
                    <a:pt x="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14"/>
            <p:cNvSpPr/>
            <p:nvPr/>
          </p:nvSpPr>
          <p:spPr>
            <a:xfrm>
              <a:off x="2609874" y="2511113"/>
              <a:ext cx="22212" cy="16372"/>
            </a:xfrm>
            <a:custGeom>
              <a:rect b="b" l="l" r="r" t="t"/>
              <a:pathLst>
                <a:path extrusionOk="0" h="566" w="772">
                  <a:moveTo>
                    <a:pt x="557" y="0"/>
                  </a:moveTo>
                  <a:cubicBezTo>
                    <a:pt x="526" y="0"/>
                    <a:pt x="494" y="8"/>
                    <a:pt x="465" y="24"/>
                  </a:cubicBezTo>
                  <a:cubicBezTo>
                    <a:pt x="355" y="89"/>
                    <a:pt x="239" y="149"/>
                    <a:pt x="123" y="205"/>
                  </a:cubicBezTo>
                  <a:cubicBezTo>
                    <a:pt x="44" y="243"/>
                    <a:pt x="1" y="332"/>
                    <a:pt x="20" y="418"/>
                  </a:cubicBezTo>
                  <a:cubicBezTo>
                    <a:pt x="39" y="504"/>
                    <a:pt x="117" y="565"/>
                    <a:pt x="205" y="565"/>
                  </a:cubicBezTo>
                  <a:cubicBezTo>
                    <a:pt x="233" y="565"/>
                    <a:pt x="260" y="559"/>
                    <a:pt x="285" y="547"/>
                  </a:cubicBezTo>
                  <a:cubicBezTo>
                    <a:pt x="411" y="487"/>
                    <a:pt x="536" y="421"/>
                    <a:pt x="656" y="350"/>
                  </a:cubicBezTo>
                  <a:cubicBezTo>
                    <a:pt x="743" y="296"/>
                    <a:pt x="772" y="183"/>
                    <a:pt x="720" y="93"/>
                  </a:cubicBezTo>
                  <a:cubicBezTo>
                    <a:pt x="685" y="34"/>
                    <a:pt x="622" y="0"/>
                    <a:pt x="5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14"/>
            <p:cNvSpPr/>
            <p:nvPr/>
          </p:nvSpPr>
          <p:spPr>
            <a:xfrm>
              <a:off x="2638790" y="2489622"/>
              <a:ext cx="20601" cy="18888"/>
            </a:xfrm>
            <a:custGeom>
              <a:rect b="b" l="l" r="r" t="t"/>
              <a:pathLst>
                <a:path extrusionOk="0" h="653" w="716">
                  <a:moveTo>
                    <a:pt x="508" y="1"/>
                  </a:moveTo>
                  <a:cubicBezTo>
                    <a:pt x="459" y="1"/>
                    <a:pt x="411" y="19"/>
                    <a:pt x="374" y="56"/>
                  </a:cubicBezTo>
                  <a:cubicBezTo>
                    <a:pt x="283" y="148"/>
                    <a:pt x="188" y="236"/>
                    <a:pt x="90" y="320"/>
                  </a:cubicBezTo>
                  <a:cubicBezTo>
                    <a:pt x="10" y="387"/>
                    <a:pt x="1" y="506"/>
                    <a:pt x="68" y="586"/>
                  </a:cubicBezTo>
                  <a:cubicBezTo>
                    <a:pt x="105" y="630"/>
                    <a:pt x="159" y="653"/>
                    <a:pt x="212" y="653"/>
                  </a:cubicBezTo>
                  <a:cubicBezTo>
                    <a:pt x="256" y="653"/>
                    <a:pt x="299" y="638"/>
                    <a:pt x="335" y="608"/>
                  </a:cubicBezTo>
                  <a:cubicBezTo>
                    <a:pt x="441" y="517"/>
                    <a:pt x="545" y="421"/>
                    <a:pt x="643" y="323"/>
                  </a:cubicBezTo>
                  <a:cubicBezTo>
                    <a:pt x="716" y="248"/>
                    <a:pt x="716" y="129"/>
                    <a:pt x="641" y="55"/>
                  </a:cubicBezTo>
                  <a:cubicBezTo>
                    <a:pt x="604" y="19"/>
                    <a:pt x="556" y="1"/>
                    <a:pt x="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14"/>
            <p:cNvSpPr/>
            <p:nvPr/>
          </p:nvSpPr>
          <p:spPr>
            <a:xfrm>
              <a:off x="2476772" y="2506051"/>
              <a:ext cx="22299" cy="17153"/>
            </a:xfrm>
            <a:custGeom>
              <a:rect b="b" l="l" r="r" t="t"/>
              <a:pathLst>
                <a:path extrusionOk="0" h="593" w="775">
                  <a:moveTo>
                    <a:pt x="217" y="1"/>
                  </a:moveTo>
                  <a:cubicBezTo>
                    <a:pt x="157" y="1"/>
                    <a:pt x="97" y="30"/>
                    <a:pt x="60" y="83"/>
                  </a:cubicBezTo>
                  <a:cubicBezTo>
                    <a:pt x="1" y="171"/>
                    <a:pt x="25" y="291"/>
                    <a:pt x="114" y="349"/>
                  </a:cubicBezTo>
                  <a:cubicBezTo>
                    <a:pt x="229" y="427"/>
                    <a:pt x="349" y="502"/>
                    <a:pt x="470" y="570"/>
                  </a:cubicBezTo>
                  <a:cubicBezTo>
                    <a:pt x="499" y="586"/>
                    <a:pt x="529" y="593"/>
                    <a:pt x="559" y="593"/>
                  </a:cubicBezTo>
                  <a:cubicBezTo>
                    <a:pt x="626" y="593"/>
                    <a:pt x="690" y="558"/>
                    <a:pt x="724" y="495"/>
                  </a:cubicBezTo>
                  <a:cubicBezTo>
                    <a:pt x="775" y="406"/>
                    <a:pt x="744" y="293"/>
                    <a:pt x="656" y="241"/>
                  </a:cubicBezTo>
                  <a:cubicBezTo>
                    <a:pt x="544" y="178"/>
                    <a:pt x="433" y="109"/>
                    <a:pt x="327" y="37"/>
                  </a:cubicBezTo>
                  <a:cubicBezTo>
                    <a:pt x="294" y="12"/>
                    <a:pt x="255"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14"/>
            <p:cNvSpPr/>
            <p:nvPr/>
          </p:nvSpPr>
          <p:spPr>
            <a:xfrm>
              <a:off x="2662067" y="2461825"/>
              <a:ext cx="18645" cy="20884"/>
            </a:xfrm>
            <a:custGeom>
              <a:rect b="b" l="l" r="r" t="t"/>
              <a:pathLst>
                <a:path extrusionOk="0" h="722" w="648">
                  <a:moveTo>
                    <a:pt x="432" y="1"/>
                  </a:moveTo>
                  <a:cubicBezTo>
                    <a:pt x="366" y="1"/>
                    <a:pt x="302" y="36"/>
                    <a:pt x="267" y="97"/>
                  </a:cubicBezTo>
                  <a:cubicBezTo>
                    <a:pt x="203" y="209"/>
                    <a:pt x="134" y="318"/>
                    <a:pt x="60" y="424"/>
                  </a:cubicBezTo>
                  <a:cubicBezTo>
                    <a:pt x="0" y="510"/>
                    <a:pt x="21" y="628"/>
                    <a:pt x="107" y="688"/>
                  </a:cubicBezTo>
                  <a:cubicBezTo>
                    <a:pt x="140" y="710"/>
                    <a:pt x="177" y="721"/>
                    <a:pt x="214" y="721"/>
                  </a:cubicBezTo>
                  <a:cubicBezTo>
                    <a:pt x="274" y="721"/>
                    <a:pt x="333" y="693"/>
                    <a:pt x="370" y="640"/>
                  </a:cubicBezTo>
                  <a:cubicBezTo>
                    <a:pt x="450" y="525"/>
                    <a:pt x="525" y="406"/>
                    <a:pt x="595" y="285"/>
                  </a:cubicBezTo>
                  <a:cubicBezTo>
                    <a:pt x="648" y="194"/>
                    <a:pt x="617" y="79"/>
                    <a:pt x="525" y="26"/>
                  </a:cubicBezTo>
                  <a:cubicBezTo>
                    <a:pt x="496" y="9"/>
                    <a:pt x="464"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14"/>
            <p:cNvSpPr/>
            <p:nvPr/>
          </p:nvSpPr>
          <p:spPr>
            <a:xfrm>
              <a:off x="2431858" y="2453784"/>
              <a:ext cx="18040" cy="21289"/>
            </a:xfrm>
            <a:custGeom>
              <a:rect b="b" l="l" r="r" t="t"/>
              <a:pathLst>
                <a:path extrusionOk="0" h="736" w="627">
                  <a:moveTo>
                    <a:pt x="216" y="0"/>
                  </a:moveTo>
                  <a:cubicBezTo>
                    <a:pt x="189" y="0"/>
                    <a:pt x="161" y="6"/>
                    <a:pt x="134" y="19"/>
                  </a:cubicBezTo>
                  <a:cubicBezTo>
                    <a:pt x="40" y="65"/>
                    <a:pt x="1" y="178"/>
                    <a:pt x="47" y="273"/>
                  </a:cubicBezTo>
                  <a:cubicBezTo>
                    <a:pt x="108" y="397"/>
                    <a:pt x="175" y="521"/>
                    <a:pt x="247" y="641"/>
                  </a:cubicBezTo>
                  <a:cubicBezTo>
                    <a:pt x="282" y="701"/>
                    <a:pt x="345" y="735"/>
                    <a:pt x="411" y="735"/>
                  </a:cubicBezTo>
                  <a:cubicBezTo>
                    <a:pt x="443" y="735"/>
                    <a:pt x="477" y="727"/>
                    <a:pt x="507" y="709"/>
                  </a:cubicBezTo>
                  <a:cubicBezTo>
                    <a:pt x="597" y="654"/>
                    <a:pt x="626" y="536"/>
                    <a:pt x="571" y="447"/>
                  </a:cubicBezTo>
                  <a:cubicBezTo>
                    <a:pt x="505" y="337"/>
                    <a:pt x="443" y="222"/>
                    <a:pt x="387" y="106"/>
                  </a:cubicBezTo>
                  <a:lnTo>
                    <a:pt x="387" y="107"/>
                  </a:lnTo>
                  <a:cubicBezTo>
                    <a:pt x="354" y="39"/>
                    <a:pt x="287" y="0"/>
                    <a:pt x="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14"/>
            <p:cNvSpPr/>
            <p:nvPr/>
          </p:nvSpPr>
          <p:spPr>
            <a:xfrm>
              <a:off x="2455624" y="2294175"/>
              <a:ext cx="20342" cy="18975"/>
            </a:xfrm>
            <a:custGeom>
              <a:rect b="b" l="l" r="r" t="t"/>
              <a:pathLst>
                <a:path extrusionOk="0" h="656" w="707">
                  <a:moveTo>
                    <a:pt x="497" y="0"/>
                  </a:moveTo>
                  <a:cubicBezTo>
                    <a:pt x="454" y="0"/>
                    <a:pt x="411" y="15"/>
                    <a:pt x="376" y="45"/>
                  </a:cubicBezTo>
                  <a:cubicBezTo>
                    <a:pt x="271" y="136"/>
                    <a:pt x="169" y="235"/>
                    <a:pt x="73" y="335"/>
                  </a:cubicBezTo>
                  <a:cubicBezTo>
                    <a:pt x="1" y="411"/>
                    <a:pt x="4" y="530"/>
                    <a:pt x="79" y="603"/>
                  </a:cubicBezTo>
                  <a:cubicBezTo>
                    <a:pt x="116" y="638"/>
                    <a:pt x="163" y="655"/>
                    <a:pt x="210" y="655"/>
                  </a:cubicBezTo>
                  <a:cubicBezTo>
                    <a:pt x="259" y="655"/>
                    <a:pt x="309" y="636"/>
                    <a:pt x="346" y="596"/>
                  </a:cubicBezTo>
                  <a:cubicBezTo>
                    <a:pt x="435" y="504"/>
                    <a:pt x="529" y="413"/>
                    <a:pt x="625" y="328"/>
                  </a:cubicBezTo>
                  <a:cubicBezTo>
                    <a:pt x="701" y="259"/>
                    <a:pt x="707" y="142"/>
                    <a:pt x="640" y="65"/>
                  </a:cubicBezTo>
                  <a:cubicBezTo>
                    <a:pt x="602" y="22"/>
                    <a:pt x="550"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14"/>
            <p:cNvSpPr/>
            <p:nvPr/>
          </p:nvSpPr>
          <p:spPr>
            <a:xfrm>
              <a:off x="2434764" y="2320324"/>
              <a:ext cx="18616" cy="21144"/>
            </a:xfrm>
            <a:custGeom>
              <a:rect b="b" l="l" r="r" t="t"/>
              <a:pathLst>
                <a:path extrusionOk="0" h="731" w="647">
                  <a:moveTo>
                    <a:pt x="431" y="1"/>
                  </a:moveTo>
                  <a:cubicBezTo>
                    <a:pt x="370" y="1"/>
                    <a:pt x="310" y="30"/>
                    <a:pt x="274" y="85"/>
                  </a:cubicBezTo>
                  <a:cubicBezTo>
                    <a:pt x="196" y="201"/>
                    <a:pt x="122" y="321"/>
                    <a:pt x="55" y="444"/>
                  </a:cubicBezTo>
                  <a:cubicBezTo>
                    <a:pt x="0" y="535"/>
                    <a:pt x="32" y="655"/>
                    <a:pt x="126" y="707"/>
                  </a:cubicBezTo>
                  <a:cubicBezTo>
                    <a:pt x="155" y="723"/>
                    <a:pt x="186" y="731"/>
                    <a:pt x="217" y="731"/>
                  </a:cubicBezTo>
                  <a:cubicBezTo>
                    <a:pt x="286" y="731"/>
                    <a:pt x="353" y="692"/>
                    <a:pt x="386" y="626"/>
                  </a:cubicBezTo>
                  <a:lnTo>
                    <a:pt x="387" y="627"/>
                  </a:lnTo>
                  <a:cubicBezTo>
                    <a:pt x="449" y="514"/>
                    <a:pt x="516" y="403"/>
                    <a:pt x="588" y="296"/>
                  </a:cubicBezTo>
                  <a:cubicBezTo>
                    <a:pt x="646" y="209"/>
                    <a:pt x="622" y="91"/>
                    <a:pt x="536" y="33"/>
                  </a:cubicBezTo>
                  <a:cubicBezTo>
                    <a:pt x="504" y="11"/>
                    <a:pt x="467" y="1"/>
                    <a:pt x="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14"/>
            <p:cNvSpPr/>
            <p:nvPr/>
          </p:nvSpPr>
          <p:spPr>
            <a:xfrm>
              <a:off x="2451222" y="2483027"/>
              <a:ext cx="19968" cy="19351"/>
            </a:xfrm>
            <a:custGeom>
              <a:rect b="b" l="l" r="r" t="t"/>
              <a:pathLst>
                <a:path extrusionOk="0" h="669" w="694">
                  <a:moveTo>
                    <a:pt x="211" y="1"/>
                  </a:moveTo>
                  <a:cubicBezTo>
                    <a:pt x="167" y="1"/>
                    <a:pt x="123" y="16"/>
                    <a:pt x="88" y="47"/>
                  </a:cubicBezTo>
                  <a:cubicBezTo>
                    <a:pt x="10" y="113"/>
                    <a:pt x="1" y="230"/>
                    <a:pt x="66" y="310"/>
                  </a:cubicBezTo>
                  <a:cubicBezTo>
                    <a:pt x="156" y="415"/>
                    <a:pt x="253" y="518"/>
                    <a:pt x="352" y="615"/>
                  </a:cubicBezTo>
                  <a:cubicBezTo>
                    <a:pt x="389" y="651"/>
                    <a:pt x="437" y="669"/>
                    <a:pt x="484" y="669"/>
                  </a:cubicBezTo>
                  <a:cubicBezTo>
                    <a:pt x="534" y="669"/>
                    <a:pt x="583" y="649"/>
                    <a:pt x="620" y="611"/>
                  </a:cubicBezTo>
                  <a:cubicBezTo>
                    <a:pt x="693" y="536"/>
                    <a:pt x="691" y="417"/>
                    <a:pt x="617" y="344"/>
                  </a:cubicBezTo>
                  <a:cubicBezTo>
                    <a:pt x="524" y="255"/>
                    <a:pt x="435" y="160"/>
                    <a:pt x="351" y="63"/>
                  </a:cubicBezTo>
                  <a:cubicBezTo>
                    <a:pt x="314" y="22"/>
                    <a:pt x="263"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14"/>
            <p:cNvSpPr/>
            <p:nvPr/>
          </p:nvSpPr>
          <p:spPr>
            <a:xfrm>
              <a:off x="2482584" y="2274593"/>
              <a:ext cx="22471" cy="16545"/>
            </a:xfrm>
            <a:custGeom>
              <a:rect b="b" l="l" r="r" t="t"/>
              <a:pathLst>
                <a:path extrusionOk="0" h="572" w="781">
                  <a:moveTo>
                    <a:pt x="564" y="0"/>
                  </a:moveTo>
                  <a:cubicBezTo>
                    <a:pt x="536" y="0"/>
                    <a:pt x="507" y="7"/>
                    <a:pt x="480" y="20"/>
                  </a:cubicBezTo>
                  <a:cubicBezTo>
                    <a:pt x="356" y="83"/>
                    <a:pt x="232" y="151"/>
                    <a:pt x="113" y="224"/>
                  </a:cubicBezTo>
                  <a:cubicBezTo>
                    <a:pt x="27" y="279"/>
                    <a:pt x="0" y="394"/>
                    <a:pt x="54" y="481"/>
                  </a:cubicBezTo>
                  <a:cubicBezTo>
                    <a:pt x="90" y="539"/>
                    <a:pt x="152" y="571"/>
                    <a:pt x="216" y="571"/>
                  </a:cubicBezTo>
                  <a:cubicBezTo>
                    <a:pt x="248" y="571"/>
                    <a:pt x="280" y="563"/>
                    <a:pt x="310" y="546"/>
                  </a:cubicBezTo>
                  <a:cubicBezTo>
                    <a:pt x="420" y="479"/>
                    <a:pt x="533" y="416"/>
                    <a:pt x="649" y="359"/>
                  </a:cubicBezTo>
                  <a:cubicBezTo>
                    <a:pt x="742" y="313"/>
                    <a:pt x="780" y="199"/>
                    <a:pt x="733" y="105"/>
                  </a:cubicBezTo>
                  <a:cubicBezTo>
                    <a:pt x="700" y="39"/>
                    <a:pt x="633" y="0"/>
                    <a:pt x="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14"/>
            <p:cNvSpPr/>
            <p:nvPr/>
          </p:nvSpPr>
          <p:spPr>
            <a:xfrm>
              <a:off x="2442331" y="2395008"/>
              <a:ext cx="22500" cy="10963"/>
            </a:xfrm>
            <a:custGeom>
              <a:rect b="b" l="l" r="r" t="t"/>
              <a:pathLst>
                <a:path extrusionOk="0" h="379" w="782">
                  <a:moveTo>
                    <a:pt x="189" y="0"/>
                  </a:moveTo>
                  <a:cubicBezTo>
                    <a:pt x="86" y="0"/>
                    <a:pt x="1" y="84"/>
                    <a:pt x="1" y="189"/>
                  </a:cubicBezTo>
                  <a:cubicBezTo>
                    <a:pt x="1" y="294"/>
                    <a:pt x="86" y="378"/>
                    <a:pt x="189" y="379"/>
                  </a:cubicBezTo>
                  <a:lnTo>
                    <a:pt x="593" y="379"/>
                  </a:lnTo>
                  <a:cubicBezTo>
                    <a:pt x="698" y="379"/>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14"/>
            <p:cNvSpPr/>
            <p:nvPr/>
          </p:nvSpPr>
          <p:spPr>
            <a:xfrm>
              <a:off x="2477146" y="2395008"/>
              <a:ext cx="22500" cy="10963"/>
            </a:xfrm>
            <a:custGeom>
              <a:rect b="b" l="l" r="r" t="t"/>
              <a:pathLst>
                <a:path extrusionOk="0" h="379" w="782">
                  <a:moveTo>
                    <a:pt x="189" y="0"/>
                  </a:moveTo>
                  <a:cubicBezTo>
                    <a:pt x="86" y="0"/>
                    <a:pt x="1" y="84"/>
                    <a:pt x="1" y="189"/>
                  </a:cubicBezTo>
                  <a:cubicBezTo>
                    <a:pt x="1" y="294"/>
                    <a:pt x="86" y="379"/>
                    <a:pt x="189" y="379"/>
                  </a:cubicBezTo>
                  <a:lnTo>
                    <a:pt x="593" y="379"/>
                  </a:lnTo>
                  <a:cubicBezTo>
                    <a:pt x="698" y="378"/>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14"/>
            <p:cNvSpPr/>
            <p:nvPr/>
          </p:nvSpPr>
          <p:spPr>
            <a:xfrm>
              <a:off x="2372702" y="2395008"/>
              <a:ext cx="22500" cy="10963"/>
            </a:xfrm>
            <a:custGeom>
              <a:rect b="b" l="l" r="r" t="t"/>
              <a:pathLst>
                <a:path extrusionOk="0" h="379" w="782">
                  <a:moveTo>
                    <a:pt x="189" y="0"/>
                  </a:moveTo>
                  <a:cubicBezTo>
                    <a:pt x="84" y="0"/>
                    <a:pt x="0" y="84"/>
                    <a:pt x="0" y="189"/>
                  </a:cubicBezTo>
                  <a:cubicBezTo>
                    <a:pt x="0" y="294"/>
                    <a:pt x="84" y="378"/>
                    <a:pt x="189" y="379"/>
                  </a:cubicBezTo>
                  <a:lnTo>
                    <a:pt x="593" y="379"/>
                  </a:lnTo>
                  <a:cubicBezTo>
                    <a:pt x="697" y="379"/>
                    <a:pt x="781" y="294"/>
                    <a:pt x="781" y="189"/>
                  </a:cubicBezTo>
                  <a:cubicBezTo>
                    <a:pt x="781" y="84"/>
                    <a:pt x="697"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14"/>
            <p:cNvSpPr/>
            <p:nvPr/>
          </p:nvSpPr>
          <p:spPr>
            <a:xfrm>
              <a:off x="2720878" y="2395008"/>
              <a:ext cx="22529" cy="10963"/>
            </a:xfrm>
            <a:custGeom>
              <a:rect b="b" l="l" r="r" t="t"/>
              <a:pathLst>
                <a:path extrusionOk="0" h="379" w="783">
                  <a:moveTo>
                    <a:pt x="190" y="0"/>
                  </a:moveTo>
                  <a:cubicBezTo>
                    <a:pt x="85" y="0"/>
                    <a:pt x="0" y="84"/>
                    <a:pt x="0" y="189"/>
                  </a:cubicBezTo>
                  <a:cubicBezTo>
                    <a:pt x="0" y="294"/>
                    <a:pt x="85" y="378"/>
                    <a:pt x="190" y="379"/>
                  </a:cubicBezTo>
                  <a:lnTo>
                    <a:pt x="594" y="379"/>
                  </a:lnTo>
                  <a:cubicBezTo>
                    <a:pt x="698" y="378"/>
                    <a:pt x="782" y="294"/>
                    <a:pt x="782" y="189"/>
                  </a:cubicBezTo>
                  <a:cubicBezTo>
                    <a:pt x="782" y="84"/>
                    <a:pt x="69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14"/>
            <p:cNvSpPr/>
            <p:nvPr/>
          </p:nvSpPr>
          <p:spPr>
            <a:xfrm>
              <a:off x="2651249" y="2395008"/>
              <a:ext cx="22529" cy="10963"/>
            </a:xfrm>
            <a:custGeom>
              <a:rect b="b" l="l" r="r" t="t"/>
              <a:pathLst>
                <a:path extrusionOk="0" h="379" w="783">
                  <a:moveTo>
                    <a:pt x="189" y="0"/>
                  </a:moveTo>
                  <a:cubicBezTo>
                    <a:pt x="85" y="0"/>
                    <a:pt x="0" y="84"/>
                    <a:pt x="0" y="189"/>
                  </a:cubicBezTo>
                  <a:cubicBezTo>
                    <a:pt x="0" y="294"/>
                    <a:pt x="85" y="378"/>
                    <a:pt x="189" y="379"/>
                  </a:cubicBezTo>
                  <a:lnTo>
                    <a:pt x="593" y="379"/>
                  </a:lnTo>
                  <a:cubicBezTo>
                    <a:pt x="697" y="379"/>
                    <a:pt x="782" y="294"/>
                    <a:pt x="782" y="189"/>
                  </a:cubicBezTo>
                  <a:cubicBezTo>
                    <a:pt x="782" y="84"/>
                    <a:pt x="697"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14"/>
            <p:cNvSpPr/>
            <p:nvPr/>
          </p:nvSpPr>
          <p:spPr>
            <a:xfrm>
              <a:off x="2616434" y="2395008"/>
              <a:ext cx="22529" cy="10963"/>
            </a:xfrm>
            <a:custGeom>
              <a:rect b="b" l="l" r="r" t="t"/>
              <a:pathLst>
                <a:path extrusionOk="0" h="379" w="783">
                  <a:moveTo>
                    <a:pt x="190" y="0"/>
                  </a:moveTo>
                  <a:cubicBezTo>
                    <a:pt x="85" y="0"/>
                    <a:pt x="0" y="84"/>
                    <a:pt x="0" y="189"/>
                  </a:cubicBezTo>
                  <a:cubicBezTo>
                    <a:pt x="0" y="294"/>
                    <a:pt x="85" y="379"/>
                    <a:pt x="190" y="379"/>
                  </a:cubicBezTo>
                  <a:lnTo>
                    <a:pt x="592" y="379"/>
                  </a:lnTo>
                  <a:cubicBezTo>
                    <a:pt x="697" y="379"/>
                    <a:pt x="782" y="294"/>
                    <a:pt x="782" y="189"/>
                  </a:cubicBezTo>
                  <a:cubicBezTo>
                    <a:pt x="782" y="84"/>
                    <a:pt x="697" y="0"/>
                    <a:pt x="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14"/>
            <p:cNvSpPr/>
            <p:nvPr/>
          </p:nvSpPr>
          <p:spPr>
            <a:xfrm>
              <a:off x="2511961" y="2395008"/>
              <a:ext cx="22500" cy="10963"/>
            </a:xfrm>
            <a:custGeom>
              <a:rect b="b" l="l" r="r" t="t"/>
              <a:pathLst>
                <a:path extrusionOk="0" h="379" w="782">
                  <a:moveTo>
                    <a:pt x="191" y="0"/>
                  </a:moveTo>
                  <a:cubicBezTo>
                    <a:pt x="86" y="0"/>
                    <a:pt x="1" y="84"/>
                    <a:pt x="1" y="189"/>
                  </a:cubicBezTo>
                  <a:cubicBezTo>
                    <a:pt x="1" y="294"/>
                    <a:pt x="86" y="379"/>
                    <a:pt x="191" y="379"/>
                  </a:cubicBezTo>
                  <a:lnTo>
                    <a:pt x="593" y="379"/>
                  </a:lnTo>
                  <a:cubicBezTo>
                    <a:pt x="698" y="379"/>
                    <a:pt x="782" y="294"/>
                    <a:pt x="782" y="189"/>
                  </a:cubicBezTo>
                  <a:cubicBezTo>
                    <a:pt x="782" y="84"/>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14"/>
            <p:cNvSpPr/>
            <p:nvPr/>
          </p:nvSpPr>
          <p:spPr>
            <a:xfrm>
              <a:off x="2581619" y="2395008"/>
              <a:ext cx="22529" cy="10963"/>
            </a:xfrm>
            <a:custGeom>
              <a:rect b="b" l="l" r="r" t="t"/>
              <a:pathLst>
                <a:path extrusionOk="0" h="379" w="783">
                  <a:moveTo>
                    <a:pt x="190" y="0"/>
                  </a:moveTo>
                  <a:cubicBezTo>
                    <a:pt x="85" y="0"/>
                    <a:pt x="0" y="84"/>
                    <a:pt x="0" y="189"/>
                  </a:cubicBezTo>
                  <a:cubicBezTo>
                    <a:pt x="0" y="294"/>
                    <a:pt x="85" y="378"/>
                    <a:pt x="190" y="379"/>
                  </a:cubicBezTo>
                  <a:lnTo>
                    <a:pt x="592" y="379"/>
                  </a:lnTo>
                  <a:cubicBezTo>
                    <a:pt x="697" y="378"/>
                    <a:pt x="782" y="294"/>
                    <a:pt x="782" y="189"/>
                  </a:cubicBezTo>
                  <a:cubicBezTo>
                    <a:pt x="782" y="84"/>
                    <a:pt x="697" y="0"/>
                    <a:pt x="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14"/>
            <p:cNvSpPr/>
            <p:nvPr/>
          </p:nvSpPr>
          <p:spPr>
            <a:xfrm>
              <a:off x="2546776" y="2388934"/>
              <a:ext cx="22558" cy="18310"/>
            </a:xfrm>
            <a:custGeom>
              <a:rect b="b" l="l" r="r" t="t"/>
              <a:pathLst>
                <a:path extrusionOk="0" h="633" w="784">
                  <a:moveTo>
                    <a:pt x="405" y="1"/>
                  </a:moveTo>
                  <a:cubicBezTo>
                    <a:pt x="302" y="1"/>
                    <a:pt x="218" y="82"/>
                    <a:pt x="215" y="185"/>
                  </a:cubicBezTo>
                  <a:lnTo>
                    <a:pt x="215" y="210"/>
                  </a:lnTo>
                  <a:lnTo>
                    <a:pt x="191" y="210"/>
                  </a:lnTo>
                  <a:cubicBezTo>
                    <a:pt x="86" y="210"/>
                    <a:pt x="1" y="294"/>
                    <a:pt x="1" y="399"/>
                  </a:cubicBezTo>
                  <a:cubicBezTo>
                    <a:pt x="1" y="504"/>
                    <a:pt x="86" y="589"/>
                    <a:pt x="191" y="589"/>
                  </a:cubicBezTo>
                  <a:lnTo>
                    <a:pt x="215" y="589"/>
                  </a:lnTo>
                  <a:cubicBezTo>
                    <a:pt x="276" y="619"/>
                    <a:pt x="340" y="633"/>
                    <a:pt x="403" y="633"/>
                  </a:cubicBezTo>
                  <a:cubicBezTo>
                    <a:pt x="559" y="633"/>
                    <a:pt x="709" y="547"/>
                    <a:pt x="783" y="399"/>
                  </a:cubicBezTo>
                  <a:cubicBezTo>
                    <a:pt x="783" y="294"/>
                    <a:pt x="698" y="210"/>
                    <a:pt x="593" y="210"/>
                  </a:cubicBezTo>
                  <a:lnTo>
                    <a:pt x="593" y="185"/>
                  </a:lnTo>
                  <a:cubicBezTo>
                    <a:pt x="591" y="82"/>
                    <a:pt x="507"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14"/>
            <p:cNvSpPr/>
            <p:nvPr/>
          </p:nvSpPr>
          <p:spPr>
            <a:xfrm>
              <a:off x="2552933" y="2353935"/>
              <a:ext cx="10934" cy="22330"/>
            </a:xfrm>
            <a:custGeom>
              <a:rect b="b" l="l" r="r" t="t"/>
              <a:pathLst>
                <a:path extrusionOk="0" h="772" w="380">
                  <a:moveTo>
                    <a:pt x="191" y="1"/>
                  </a:moveTo>
                  <a:cubicBezTo>
                    <a:pt x="88" y="1"/>
                    <a:pt x="4" y="82"/>
                    <a:pt x="1" y="185"/>
                  </a:cubicBezTo>
                  <a:lnTo>
                    <a:pt x="1" y="589"/>
                  </a:lnTo>
                  <a:cubicBezTo>
                    <a:pt x="4" y="690"/>
                    <a:pt x="88" y="772"/>
                    <a:pt x="191" y="772"/>
                  </a:cubicBezTo>
                  <a:cubicBezTo>
                    <a:pt x="293" y="772"/>
                    <a:pt x="377" y="690"/>
                    <a:pt x="379" y="589"/>
                  </a:cubicBezTo>
                  <a:lnTo>
                    <a:pt x="379" y="185"/>
                  </a:lnTo>
                  <a:cubicBezTo>
                    <a:pt x="377" y="82"/>
                    <a:pt x="293"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14"/>
            <p:cNvSpPr/>
            <p:nvPr/>
          </p:nvSpPr>
          <p:spPr>
            <a:xfrm>
              <a:off x="2552933" y="2563814"/>
              <a:ext cx="10934" cy="22504"/>
            </a:xfrm>
            <a:custGeom>
              <a:rect b="b" l="l" r="r" t="t"/>
              <a:pathLst>
                <a:path extrusionOk="0" h="778" w="380">
                  <a:moveTo>
                    <a:pt x="189" y="1"/>
                  </a:moveTo>
                  <a:cubicBezTo>
                    <a:pt x="85" y="1"/>
                    <a:pt x="1" y="85"/>
                    <a:pt x="1" y="190"/>
                  </a:cubicBezTo>
                  <a:lnTo>
                    <a:pt x="1" y="593"/>
                  </a:lnTo>
                  <a:cubicBezTo>
                    <a:pt x="4" y="696"/>
                    <a:pt x="88" y="777"/>
                    <a:pt x="191" y="777"/>
                  </a:cubicBezTo>
                  <a:cubicBezTo>
                    <a:pt x="293" y="777"/>
                    <a:pt x="377" y="696"/>
                    <a:pt x="379" y="593"/>
                  </a:cubicBezTo>
                  <a:lnTo>
                    <a:pt x="379" y="190"/>
                  </a:lnTo>
                  <a:cubicBezTo>
                    <a:pt x="379" y="85"/>
                    <a:pt x="297" y="1"/>
                    <a:pt x="193" y="1"/>
                  </a:cubicBezTo>
                  <a:cubicBezTo>
                    <a:pt x="192" y="1"/>
                    <a:pt x="191" y="1"/>
                    <a:pt x="191" y="1"/>
                  </a:cubicBezTo>
                  <a:cubicBezTo>
                    <a:pt x="190" y="1"/>
                    <a:pt x="189"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14"/>
            <p:cNvSpPr/>
            <p:nvPr/>
          </p:nvSpPr>
          <p:spPr>
            <a:xfrm>
              <a:off x="2552875" y="2458961"/>
              <a:ext cx="11077" cy="22648"/>
            </a:xfrm>
            <a:custGeom>
              <a:rect b="b" l="l" r="r" t="t"/>
              <a:pathLst>
                <a:path extrusionOk="0" h="783" w="385">
                  <a:moveTo>
                    <a:pt x="193" y="0"/>
                  </a:moveTo>
                  <a:cubicBezTo>
                    <a:pt x="90" y="0"/>
                    <a:pt x="6" y="82"/>
                    <a:pt x="3" y="184"/>
                  </a:cubicBezTo>
                  <a:lnTo>
                    <a:pt x="3" y="588"/>
                  </a:lnTo>
                  <a:cubicBezTo>
                    <a:pt x="1" y="694"/>
                    <a:pt x="86" y="782"/>
                    <a:pt x="193" y="782"/>
                  </a:cubicBezTo>
                  <a:cubicBezTo>
                    <a:pt x="299" y="782"/>
                    <a:pt x="385" y="694"/>
                    <a:pt x="381" y="588"/>
                  </a:cubicBezTo>
                  <a:lnTo>
                    <a:pt x="381" y="184"/>
                  </a:lnTo>
                  <a:cubicBezTo>
                    <a:pt x="378" y="82"/>
                    <a:pt x="29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14"/>
            <p:cNvSpPr/>
            <p:nvPr/>
          </p:nvSpPr>
          <p:spPr>
            <a:xfrm>
              <a:off x="2552933" y="2283936"/>
              <a:ext cx="10934" cy="22504"/>
            </a:xfrm>
            <a:custGeom>
              <a:rect b="b" l="l" r="r" t="t"/>
              <a:pathLst>
                <a:path extrusionOk="0" h="778" w="380">
                  <a:moveTo>
                    <a:pt x="191" y="1"/>
                  </a:moveTo>
                  <a:cubicBezTo>
                    <a:pt x="88" y="1"/>
                    <a:pt x="4" y="82"/>
                    <a:pt x="1" y="185"/>
                  </a:cubicBezTo>
                  <a:lnTo>
                    <a:pt x="1" y="587"/>
                  </a:lnTo>
                  <a:cubicBezTo>
                    <a:pt x="1" y="692"/>
                    <a:pt x="86" y="777"/>
                    <a:pt x="191" y="777"/>
                  </a:cubicBezTo>
                  <a:cubicBezTo>
                    <a:pt x="294" y="777"/>
                    <a:pt x="379" y="692"/>
                    <a:pt x="379" y="587"/>
                  </a:cubicBezTo>
                  <a:lnTo>
                    <a:pt x="379" y="185"/>
                  </a:lnTo>
                  <a:cubicBezTo>
                    <a:pt x="377" y="82"/>
                    <a:pt x="293"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14"/>
            <p:cNvSpPr/>
            <p:nvPr/>
          </p:nvSpPr>
          <p:spPr>
            <a:xfrm>
              <a:off x="2552933" y="2423933"/>
              <a:ext cx="10934" cy="22330"/>
            </a:xfrm>
            <a:custGeom>
              <a:rect b="b" l="l" r="r" t="t"/>
              <a:pathLst>
                <a:path extrusionOk="0" h="772" w="380">
                  <a:moveTo>
                    <a:pt x="191" y="1"/>
                  </a:moveTo>
                  <a:cubicBezTo>
                    <a:pt x="88" y="1"/>
                    <a:pt x="4" y="83"/>
                    <a:pt x="1" y="185"/>
                  </a:cubicBezTo>
                  <a:lnTo>
                    <a:pt x="1" y="589"/>
                  </a:lnTo>
                  <a:cubicBezTo>
                    <a:pt x="4" y="691"/>
                    <a:pt x="88" y="772"/>
                    <a:pt x="191" y="772"/>
                  </a:cubicBezTo>
                  <a:cubicBezTo>
                    <a:pt x="292" y="772"/>
                    <a:pt x="376" y="691"/>
                    <a:pt x="379" y="589"/>
                  </a:cubicBezTo>
                  <a:lnTo>
                    <a:pt x="379" y="185"/>
                  </a:lnTo>
                  <a:cubicBezTo>
                    <a:pt x="376" y="83"/>
                    <a:pt x="292"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14"/>
            <p:cNvSpPr/>
            <p:nvPr/>
          </p:nvSpPr>
          <p:spPr>
            <a:xfrm>
              <a:off x="2552933" y="2493816"/>
              <a:ext cx="10934" cy="22504"/>
            </a:xfrm>
            <a:custGeom>
              <a:rect b="b" l="l" r="r" t="t"/>
              <a:pathLst>
                <a:path extrusionOk="0" h="778" w="380">
                  <a:moveTo>
                    <a:pt x="191" y="1"/>
                  </a:moveTo>
                  <a:cubicBezTo>
                    <a:pt x="86" y="1"/>
                    <a:pt x="1" y="85"/>
                    <a:pt x="1" y="189"/>
                  </a:cubicBezTo>
                  <a:lnTo>
                    <a:pt x="1" y="593"/>
                  </a:lnTo>
                  <a:cubicBezTo>
                    <a:pt x="4" y="696"/>
                    <a:pt x="88" y="777"/>
                    <a:pt x="191" y="777"/>
                  </a:cubicBezTo>
                  <a:cubicBezTo>
                    <a:pt x="293" y="777"/>
                    <a:pt x="377" y="696"/>
                    <a:pt x="379" y="593"/>
                  </a:cubicBezTo>
                  <a:lnTo>
                    <a:pt x="379" y="189"/>
                  </a:lnTo>
                  <a:cubicBezTo>
                    <a:pt x="379" y="85"/>
                    <a:pt x="294"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14"/>
            <p:cNvSpPr/>
            <p:nvPr/>
          </p:nvSpPr>
          <p:spPr>
            <a:xfrm>
              <a:off x="2552875" y="2318935"/>
              <a:ext cx="11077" cy="22648"/>
            </a:xfrm>
            <a:custGeom>
              <a:rect b="b" l="l" r="r" t="t"/>
              <a:pathLst>
                <a:path extrusionOk="0" h="783" w="385">
                  <a:moveTo>
                    <a:pt x="193" y="1"/>
                  </a:moveTo>
                  <a:cubicBezTo>
                    <a:pt x="90" y="1"/>
                    <a:pt x="6" y="82"/>
                    <a:pt x="3" y="185"/>
                  </a:cubicBezTo>
                  <a:lnTo>
                    <a:pt x="3" y="588"/>
                  </a:lnTo>
                  <a:cubicBezTo>
                    <a:pt x="1" y="695"/>
                    <a:pt x="86" y="783"/>
                    <a:pt x="193" y="783"/>
                  </a:cubicBezTo>
                  <a:cubicBezTo>
                    <a:pt x="299" y="783"/>
                    <a:pt x="385" y="695"/>
                    <a:pt x="381" y="588"/>
                  </a:cubicBezTo>
                  <a:lnTo>
                    <a:pt x="381" y="185"/>
                  </a:lnTo>
                  <a:cubicBezTo>
                    <a:pt x="379" y="82"/>
                    <a:pt x="295"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14"/>
            <p:cNvSpPr/>
            <p:nvPr/>
          </p:nvSpPr>
          <p:spPr>
            <a:xfrm>
              <a:off x="2552933" y="2213938"/>
              <a:ext cx="10934" cy="22475"/>
            </a:xfrm>
            <a:custGeom>
              <a:rect b="b" l="l" r="r" t="t"/>
              <a:pathLst>
                <a:path extrusionOk="0" h="777" w="380">
                  <a:moveTo>
                    <a:pt x="191" y="0"/>
                  </a:moveTo>
                  <a:cubicBezTo>
                    <a:pt x="88" y="0"/>
                    <a:pt x="4" y="82"/>
                    <a:pt x="1" y="185"/>
                  </a:cubicBezTo>
                  <a:lnTo>
                    <a:pt x="1" y="587"/>
                  </a:lnTo>
                  <a:cubicBezTo>
                    <a:pt x="1" y="692"/>
                    <a:pt x="86" y="777"/>
                    <a:pt x="191" y="777"/>
                  </a:cubicBezTo>
                  <a:cubicBezTo>
                    <a:pt x="294" y="777"/>
                    <a:pt x="379" y="692"/>
                    <a:pt x="379" y="587"/>
                  </a:cubicBezTo>
                  <a:lnTo>
                    <a:pt x="379" y="185"/>
                  </a:lnTo>
                  <a:cubicBezTo>
                    <a:pt x="377" y="82"/>
                    <a:pt x="293"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14"/>
          <p:cNvGrpSpPr/>
          <p:nvPr/>
        </p:nvGrpSpPr>
        <p:grpSpPr>
          <a:xfrm>
            <a:off x="1872963" y="2122113"/>
            <a:ext cx="373294" cy="291535"/>
            <a:chOff x="1796763" y="2254635"/>
            <a:chExt cx="373294" cy="291535"/>
          </a:xfrm>
        </p:grpSpPr>
        <p:sp>
          <p:nvSpPr>
            <p:cNvPr id="4857" name="Google Shape;4857;p114"/>
            <p:cNvSpPr/>
            <p:nvPr/>
          </p:nvSpPr>
          <p:spPr>
            <a:xfrm>
              <a:off x="1925376" y="2511807"/>
              <a:ext cx="167600" cy="10992"/>
            </a:xfrm>
            <a:custGeom>
              <a:rect b="b" l="l" r="r" t="t"/>
              <a:pathLst>
                <a:path extrusionOk="0" h="380" w="5825">
                  <a:moveTo>
                    <a:pt x="185" y="1"/>
                  </a:moveTo>
                  <a:cubicBezTo>
                    <a:pt x="82" y="4"/>
                    <a:pt x="1" y="88"/>
                    <a:pt x="1" y="191"/>
                  </a:cubicBezTo>
                  <a:cubicBezTo>
                    <a:pt x="1" y="293"/>
                    <a:pt x="82" y="377"/>
                    <a:pt x="185" y="379"/>
                  </a:cubicBezTo>
                  <a:lnTo>
                    <a:pt x="5642" y="379"/>
                  </a:lnTo>
                  <a:cubicBezTo>
                    <a:pt x="5744" y="377"/>
                    <a:pt x="5825" y="293"/>
                    <a:pt x="5825" y="191"/>
                  </a:cubicBezTo>
                  <a:cubicBezTo>
                    <a:pt x="5825" y="88"/>
                    <a:pt x="5744" y="4"/>
                    <a:pt x="5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14"/>
            <p:cNvSpPr/>
            <p:nvPr/>
          </p:nvSpPr>
          <p:spPr>
            <a:xfrm>
              <a:off x="1872751" y="2506138"/>
              <a:ext cx="40224" cy="22648"/>
            </a:xfrm>
            <a:custGeom>
              <a:rect b="b" l="l" r="r" t="t"/>
              <a:pathLst>
                <a:path extrusionOk="0" h="783" w="1398">
                  <a:moveTo>
                    <a:pt x="1205" y="0"/>
                  </a:moveTo>
                  <a:cubicBezTo>
                    <a:pt x="1103" y="0"/>
                    <a:pt x="1019" y="82"/>
                    <a:pt x="1017" y="185"/>
                  </a:cubicBezTo>
                  <a:lnTo>
                    <a:pt x="1017" y="197"/>
                  </a:lnTo>
                  <a:lnTo>
                    <a:pt x="195" y="197"/>
                  </a:lnTo>
                  <a:cubicBezTo>
                    <a:pt x="193" y="197"/>
                    <a:pt x="192" y="197"/>
                    <a:pt x="191" y="197"/>
                  </a:cubicBezTo>
                  <a:cubicBezTo>
                    <a:pt x="87" y="197"/>
                    <a:pt x="1" y="281"/>
                    <a:pt x="1" y="387"/>
                  </a:cubicBezTo>
                  <a:cubicBezTo>
                    <a:pt x="1" y="491"/>
                    <a:pt x="86" y="575"/>
                    <a:pt x="189" y="575"/>
                  </a:cubicBezTo>
                  <a:cubicBezTo>
                    <a:pt x="191" y="575"/>
                    <a:pt x="193" y="575"/>
                    <a:pt x="195" y="575"/>
                  </a:cubicBezTo>
                  <a:lnTo>
                    <a:pt x="1017" y="575"/>
                  </a:lnTo>
                  <a:lnTo>
                    <a:pt x="1017" y="588"/>
                  </a:lnTo>
                  <a:cubicBezTo>
                    <a:pt x="1013" y="694"/>
                    <a:pt x="1098" y="783"/>
                    <a:pt x="1205" y="783"/>
                  </a:cubicBezTo>
                  <a:cubicBezTo>
                    <a:pt x="1311" y="783"/>
                    <a:pt x="1397" y="694"/>
                    <a:pt x="1394" y="588"/>
                  </a:cubicBezTo>
                  <a:lnTo>
                    <a:pt x="1394" y="185"/>
                  </a:lnTo>
                  <a:cubicBezTo>
                    <a:pt x="1392" y="82"/>
                    <a:pt x="1308" y="0"/>
                    <a:pt x="12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14"/>
            <p:cNvSpPr/>
            <p:nvPr/>
          </p:nvSpPr>
          <p:spPr>
            <a:xfrm>
              <a:off x="1796763" y="2400764"/>
              <a:ext cx="41058" cy="69420"/>
            </a:xfrm>
            <a:custGeom>
              <a:rect b="b" l="l" r="r" t="t"/>
              <a:pathLst>
                <a:path extrusionOk="0" h="2400" w="1427">
                  <a:moveTo>
                    <a:pt x="1219" y="1"/>
                  </a:moveTo>
                  <a:cubicBezTo>
                    <a:pt x="1170" y="1"/>
                    <a:pt x="1122" y="19"/>
                    <a:pt x="1085" y="56"/>
                  </a:cubicBezTo>
                  <a:lnTo>
                    <a:pt x="75" y="1067"/>
                  </a:lnTo>
                  <a:cubicBezTo>
                    <a:pt x="1" y="1141"/>
                    <a:pt x="1" y="1260"/>
                    <a:pt x="75" y="1334"/>
                  </a:cubicBezTo>
                  <a:lnTo>
                    <a:pt x="1085" y="2344"/>
                  </a:lnTo>
                  <a:cubicBezTo>
                    <a:pt x="1122" y="2381"/>
                    <a:pt x="1170" y="2399"/>
                    <a:pt x="1219" y="2399"/>
                  </a:cubicBezTo>
                  <a:cubicBezTo>
                    <a:pt x="1267" y="2399"/>
                    <a:pt x="1315" y="2381"/>
                    <a:pt x="1352" y="2344"/>
                  </a:cubicBezTo>
                  <a:cubicBezTo>
                    <a:pt x="1426" y="2270"/>
                    <a:pt x="1426" y="2151"/>
                    <a:pt x="1352" y="2077"/>
                  </a:cubicBezTo>
                  <a:lnTo>
                    <a:pt x="476" y="1200"/>
                  </a:lnTo>
                  <a:lnTo>
                    <a:pt x="1352" y="323"/>
                  </a:lnTo>
                  <a:cubicBezTo>
                    <a:pt x="1426" y="249"/>
                    <a:pt x="1426" y="130"/>
                    <a:pt x="1352" y="56"/>
                  </a:cubicBezTo>
                  <a:cubicBezTo>
                    <a:pt x="1315" y="19"/>
                    <a:pt x="1267" y="1"/>
                    <a:pt x="1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14"/>
            <p:cNvSpPr/>
            <p:nvPr/>
          </p:nvSpPr>
          <p:spPr>
            <a:xfrm>
              <a:off x="2128222" y="2400764"/>
              <a:ext cx="41030" cy="69420"/>
            </a:xfrm>
            <a:custGeom>
              <a:rect b="b" l="l" r="r" t="t"/>
              <a:pathLst>
                <a:path extrusionOk="0" h="2400" w="1426">
                  <a:moveTo>
                    <a:pt x="208" y="1"/>
                  </a:moveTo>
                  <a:cubicBezTo>
                    <a:pt x="160" y="1"/>
                    <a:pt x="111" y="19"/>
                    <a:pt x="74" y="56"/>
                  </a:cubicBezTo>
                  <a:cubicBezTo>
                    <a:pt x="0" y="130"/>
                    <a:pt x="0" y="249"/>
                    <a:pt x="74" y="323"/>
                  </a:cubicBezTo>
                  <a:lnTo>
                    <a:pt x="951" y="1200"/>
                  </a:lnTo>
                  <a:lnTo>
                    <a:pt x="74" y="2077"/>
                  </a:lnTo>
                  <a:cubicBezTo>
                    <a:pt x="0" y="2151"/>
                    <a:pt x="0" y="2270"/>
                    <a:pt x="74" y="2344"/>
                  </a:cubicBezTo>
                  <a:cubicBezTo>
                    <a:pt x="111" y="2381"/>
                    <a:pt x="160" y="2399"/>
                    <a:pt x="208" y="2399"/>
                  </a:cubicBezTo>
                  <a:cubicBezTo>
                    <a:pt x="257" y="2399"/>
                    <a:pt x="305" y="2381"/>
                    <a:pt x="342" y="2344"/>
                  </a:cubicBezTo>
                  <a:lnTo>
                    <a:pt x="1353" y="1334"/>
                  </a:lnTo>
                  <a:cubicBezTo>
                    <a:pt x="1426" y="1260"/>
                    <a:pt x="1426" y="1141"/>
                    <a:pt x="1353" y="1067"/>
                  </a:cubicBezTo>
                  <a:lnTo>
                    <a:pt x="342" y="56"/>
                  </a:lnTo>
                  <a:cubicBezTo>
                    <a:pt x="305" y="19"/>
                    <a:pt x="257"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14"/>
            <p:cNvSpPr/>
            <p:nvPr/>
          </p:nvSpPr>
          <p:spPr>
            <a:xfrm>
              <a:off x="1849647" y="2266292"/>
              <a:ext cx="307463" cy="279878"/>
            </a:xfrm>
            <a:custGeom>
              <a:rect b="b" l="l" r="r" t="t"/>
              <a:pathLst>
                <a:path extrusionOk="0" h="9676" w="10686">
                  <a:moveTo>
                    <a:pt x="8893" y="8059"/>
                  </a:moveTo>
                  <a:lnTo>
                    <a:pt x="8893" y="8880"/>
                  </a:lnTo>
                  <a:cubicBezTo>
                    <a:pt x="8893" y="9110"/>
                    <a:pt x="8706" y="9296"/>
                    <a:pt x="8476" y="9297"/>
                  </a:cubicBezTo>
                  <a:lnTo>
                    <a:pt x="795" y="9297"/>
                  </a:lnTo>
                  <a:cubicBezTo>
                    <a:pt x="565" y="9297"/>
                    <a:pt x="378" y="9110"/>
                    <a:pt x="379" y="8880"/>
                  </a:cubicBezTo>
                  <a:lnTo>
                    <a:pt x="379" y="8059"/>
                  </a:lnTo>
                  <a:close/>
                  <a:moveTo>
                    <a:pt x="9288" y="1"/>
                  </a:moveTo>
                  <a:cubicBezTo>
                    <a:pt x="9287" y="1"/>
                    <a:pt x="9286" y="1"/>
                    <a:pt x="9284" y="1"/>
                  </a:cubicBezTo>
                  <a:lnTo>
                    <a:pt x="5444" y="1"/>
                  </a:lnTo>
                  <a:cubicBezTo>
                    <a:pt x="5117" y="2"/>
                    <a:pt x="4852" y="266"/>
                    <a:pt x="4851" y="594"/>
                  </a:cubicBezTo>
                  <a:lnTo>
                    <a:pt x="4851" y="2021"/>
                  </a:lnTo>
                  <a:lnTo>
                    <a:pt x="4636" y="2021"/>
                  </a:lnTo>
                  <a:cubicBezTo>
                    <a:pt x="4533" y="2025"/>
                    <a:pt x="4452" y="2109"/>
                    <a:pt x="4452" y="2211"/>
                  </a:cubicBezTo>
                  <a:cubicBezTo>
                    <a:pt x="4452" y="2313"/>
                    <a:pt x="4533" y="2396"/>
                    <a:pt x="4636" y="2400"/>
                  </a:cubicBezTo>
                  <a:lnTo>
                    <a:pt x="4851" y="2400"/>
                  </a:lnTo>
                  <a:lnTo>
                    <a:pt x="4851" y="3020"/>
                  </a:lnTo>
                  <a:cubicBezTo>
                    <a:pt x="4852" y="3347"/>
                    <a:pt x="5117" y="3612"/>
                    <a:pt x="5444" y="3613"/>
                  </a:cubicBezTo>
                  <a:lnTo>
                    <a:pt x="8893" y="3613"/>
                  </a:lnTo>
                  <a:lnTo>
                    <a:pt x="8893" y="7680"/>
                  </a:lnTo>
                  <a:lnTo>
                    <a:pt x="379" y="7680"/>
                  </a:lnTo>
                  <a:lnTo>
                    <a:pt x="379" y="2818"/>
                  </a:lnTo>
                  <a:cubicBezTo>
                    <a:pt x="379" y="2587"/>
                    <a:pt x="565" y="2401"/>
                    <a:pt x="796" y="2401"/>
                  </a:cubicBezTo>
                  <a:lnTo>
                    <a:pt x="3827" y="2401"/>
                  </a:lnTo>
                  <a:cubicBezTo>
                    <a:pt x="3930" y="2398"/>
                    <a:pt x="4011" y="2314"/>
                    <a:pt x="4011" y="2211"/>
                  </a:cubicBezTo>
                  <a:cubicBezTo>
                    <a:pt x="4011" y="2109"/>
                    <a:pt x="3930" y="2025"/>
                    <a:pt x="3827" y="2023"/>
                  </a:cubicBezTo>
                  <a:lnTo>
                    <a:pt x="796" y="2023"/>
                  </a:lnTo>
                  <a:cubicBezTo>
                    <a:pt x="357" y="2023"/>
                    <a:pt x="1" y="2379"/>
                    <a:pt x="1" y="2818"/>
                  </a:cubicBezTo>
                  <a:lnTo>
                    <a:pt x="1" y="8880"/>
                  </a:lnTo>
                  <a:cubicBezTo>
                    <a:pt x="1" y="9318"/>
                    <a:pt x="357" y="9675"/>
                    <a:pt x="796" y="9676"/>
                  </a:cubicBezTo>
                  <a:lnTo>
                    <a:pt x="8476" y="9676"/>
                  </a:lnTo>
                  <a:cubicBezTo>
                    <a:pt x="8915" y="9675"/>
                    <a:pt x="9271" y="9319"/>
                    <a:pt x="9271" y="8880"/>
                  </a:cubicBezTo>
                  <a:lnTo>
                    <a:pt x="9271" y="3613"/>
                  </a:lnTo>
                  <a:lnTo>
                    <a:pt x="10093" y="3613"/>
                  </a:lnTo>
                  <a:cubicBezTo>
                    <a:pt x="10419" y="3612"/>
                    <a:pt x="10685" y="3347"/>
                    <a:pt x="10685" y="3020"/>
                  </a:cubicBezTo>
                  <a:lnTo>
                    <a:pt x="10685" y="1403"/>
                  </a:lnTo>
                  <a:cubicBezTo>
                    <a:pt x="10683" y="1300"/>
                    <a:pt x="10599" y="1218"/>
                    <a:pt x="10496" y="1218"/>
                  </a:cubicBezTo>
                  <a:cubicBezTo>
                    <a:pt x="10394" y="1218"/>
                    <a:pt x="10310" y="1300"/>
                    <a:pt x="10307" y="1403"/>
                  </a:cubicBezTo>
                  <a:lnTo>
                    <a:pt x="10307" y="3020"/>
                  </a:lnTo>
                  <a:cubicBezTo>
                    <a:pt x="10307" y="3139"/>
                    <a:pt x="10211" y="3235"/>
                    <a:pt x="10092" y="3235"/>
                  </a:cubicBezTo>
                  <a:lnTo>
                    <a:pt x="5444" y="3235"/>
                  </a:lnTo>
                  <a:cubicBezTo>
                    <a:pt x="5325" y="3235"/>
                    <a:pt x="5229" y="3139"/>
                    <a:pt x="5229" y="3020"/>
                  </a:cubicBezTo>
                  <a:lnTo>
                    <a:pt x="5229" y="594"/>
                  </a:lnTo>
                  <a:cubicBezTo>
                    <a:pt x="5229" y="476"/>
                    <a:pt x="5325" y="379"/>
                    <a:pt x="5443" y="379"/>
                  </a:cubicBezTo>
                  <a:lnTo>
                    <a:pt x="9284" y="379"/>
                  </a:lnTo>
                  <a:cubicBezTo>
                    <a:pt x="9286" y="379"/>
                    <a:pt x="9288" y="379"/>
                    <a:pt x="9290" y="379"/>
                  </a:cubicBezTo>
                  <a:cubicBezTo>
                    <a:pt x="9393" y="379"/>
                    <a:pt x="9478" y="294"/>
                    <a:pt x="9478" y="190"/>
                  </a:cubicBezTo>
                  <a:cubicBezTo>
                    <a:pt x="9478" y="85"/>
                    <a:pt x="9392" y="1"/>
                    <a:pt x="92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14"/>
            <p:cNvSpPr/>
            <p:nvPr/>
          </p:nvSpPr>
          <p:spPr>
            <a:xfrm>
              <a:off x="2134581" y="2254635"/>
              <a:ext cx="35476" cy="34334"/>
            </a:xfrm>
            <a:custGeom>
              <a:rect b="b" l="l" r="r" t="t"/>
              <a:pathLst>
                <a:path extrusionOk="0" h="1187" w="1233">
                  <a:moveTo>
                    <a:pt x="593" y="378"/>
                  </a:moveTo>
                  <a:cubicBezTo>
                    <a:pt x="784" y="378"/>
                    <a:pt x="880" y="610"/>
                    <a:pt x="745" y="746"/>
                  </a:cubicBezTo>
                  <a:cubicBezTo>
                    <a:pt x="701" y="789"/>
                    <a:pt x="647" y="809"/>
                    <a:pt x="595" y="809"/>
                  </a:cubicBezTo>
                  <a:cubicBezTo>
                    <a:pt x="484" y="809"/>
                    <a:pt x="378" y="723"/>
                    <a:pt x="378" y="593"/>
                  </a:cubicBezTo>
                  <a:cubicBezTo>
                    <a:pt x="378" y="474"/>
                    <a:pt x="474" y="378"/>
                    <a:pt x="593" y="378"/>
                  </a:cubicBezTo>
                  <a:close/>
                  <a:moveTo>
                    <a:pt x="594" y="0"/>
                  </a:moveTo>
                  <a:cubicBezTo>
                    <a:pt x="517" y="0"/>
                    <a:pt x="440" y="15"/>
                    <a:pt x="366" y="46"/>
                  </a:cubicBezTo>
                  <a:cubicBezTo>
                    <a:pt x="145" y="138"/>
                    <a:pt x="0" y="354"/>
                    <a:pt x="0" y="593"/>
                  </a:cubicBezTo>
                  <a:cubicBezTo>
                    <a:pt x="0" y="921"/>
                    <a:pt x="266" y="1186"/>
                    <a:pt x="593" y="1187"/>
                  </a:cubicBezTo>
                  <a:cubicBezTo>
                    <a:pt x="833" y="1187"/>
                    <a:pt x="1049" y="1042"/>
                    <a:pt x="1141" y="821"/>
                  </a:cubicBezTo>
                  <a:cubicBezTo>
                    <a:pt x="1232" y="599"/>
                    <a:pt x="1181" y="344"/>
                    <a:pt x="1013" y="174"/>
                  </a:cubicBezTo>
                  <a:cubicBezTo>
                    <a:pt x="899" y="61"/>
                    <a:pt x="74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14"/>
            <p:cNvSpPr/>
            <p:nvPr/>
          </p:nvSpPr>
          <p:spPr>
            <a:xfrm>
              <a:off x="2053155" y="2289663"/>
              <a:ext cx="34182" cy="57734"/>
            </a:xfrm>
            <a:custGeom>
              <a:rect b="b" l="l" r="r" t="t"/>
              <a:pathLst>
                <a:path extrusionOk="0" h="1996" w="1188">
                  <a:moveTo>
                    <a:pt x="594" y="986"/>
                  </a:moveTo>
                  <a:cubicBezTo>
                    <a:pt x="713" y="986"/>
                    <a:pt x="809" y="1082"/>
                    <a:pt x="809" y="1201"/>
                  </a:cubicBezTo>
                  <a:lnTo>
                    <a:pt x="809" y="1403"/>
                  </a:lnTo>
                  <a:cubicBezTo>
                    <a:pt x="806" y="1520"/>
                    <a:pt x="711" y="1614"/>
                    <a:pt x="594" y="1614"/>
                  </a:cubicBezTo>
                  <a:cubicBezTo>
                    <a:pt x="477" y="1614"/>
                    <a:pt x="382" y="1520"/>
                    <a:pt x="379" y="1403"/>
                  </a:cubicBezTo>
                  <a:lnTo>
                    <a:pt x="379" y="1201"/>
                  </a:lnTo>
                  <a:cubicBezTo>
                    <a:pt x="379" y="1082"/>
                    <a:pt x="475" y="986"/>
                    <a:pt x="594" y="986"/>
                  </a:cubicBezTo>
                  <a:close/>
                  <a:moveTo>
                    <a:pt x="594" y="0"/>
                  </a:moveTo>
                  <a:cubicBezTo>
                    <a:pt x="284" y="0"/>
                    <a:pt x="1" y="248"/>
                    <a:pt x="1" y="595"/>
                  </a:cubicBezTo>
                  <a:lnTo>
                    <a:pt x="1" y="1403"/>
                  </a:lnTo>
                  <a:cubicBezTo>
                    <a:pt x="1" y="1731"/>
                    <a:pt x="266" y="1996"/>
                    <a:pt x="594" y="1996"/>
                  </a:cubicBezTo>
                  <a:cubicBezTo>
                    <a:pt x="921" y="1996"/>
                    <a:pt x="1186" y="1731"/>
                    <a:pt x="1186" y="1403"/>
                  </a:cubicBezTo>
                  <a:lnTo>
                    <a:pt x="1186" y="1201"/>
                  </a:lnTo>
                  <a:cubicBezTo>
                    <a:pt x="1187" y="861"/>
                    <a:pt x="909" y="607"/>
                    <a:pt x="595" y="607"/>
                  </a:cubicBezTo>
                  <a:cubicBezTo>
                    <a:pt x="523" y="607"/>
                    <a:pt x="450" y="620"/>
                    <a:pt x="378" y="649"/>
                  </a:cubicBezTo>
                  <a:lnTo>
                    <a:pt x="378" y="595"/>
                  </a:lnTo>
                  <a:cubicBezTo>
                    <a:pt x="378" y="475"/>
                    <a:pt x="475" y="379"/>
                    <a:pt x="593" y="379"/>
                  </a:cubicBezTo>
                  <a:lnTo>
                    <a:pt x="594" y="379"/>
                  </a:lnTo>
                  <a:cubicBezTo>
                    <a:pt x="632" y="379"/>
                    <a:pt x="668" y="389"/>
                    <a:pt x="701" y="408"/>
                  </a:cubicBezTo>
                  <a:cubicBezTo>
                    <a:pt x="731" y="425"/>
                    <a:pt x="763" y="433"/>
                    <a:pt x="795" y="433"/>
                  </a:cubicBezTo>
                  <a:cubicBezTo>
                    <a:pt x="861" y="433"/>
                    <a:pt x="924" y="399"/>
                    <a:pt x="959" y="339"/>
                  </a:cubicBezTo>
                  <a:cubicBezTo>
                    <a:pt x="1011" y="248"/>
                    <a:pt x="980" y="132"/>
                    <a:pt x="890" y="81"/>
                  </a:cubicBezTo>
                  <a:cubicBezTo>
                    <a:pt x="794" y="25"/>
                    <a:pt x="693"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14"/>
            <p:cNvSpPr/>
            <p:nvPr/>
          </p:nvSpPr>
          <p:spPr>
            <a:xfrm>
              <a:off x="2093724" y="2289981"/>
              <a:ext cx="40281" cy="57734"/>
            </a:xfrm>
            <a:custGeom>
              <a:rect b="b" l="l" r="r" t="t"/>
              <a:pathLst>
                <a:path extrusionOk="0" h="1996" w="1400">
                  <a:moveTo>
                    <a:pt x="700" y="368"/>
                  </a:moveTo>
                  <a:cubicBezTo>
                    <a:pt x="874" y="368"/>
                    <a:pt x="1016" y="510"/>
                    <a:pt x="1016" y="685"/>
                  </a:cubicBezTo>
                  <a:lnTo>
                    <a:pt x="1016" y="1292"/>
                  </a:lnTo>
                  <a:cubicBezTo>
                    <a:pt x="1016" y="1466"/>
                    <a:pt x="874" y="1607"/>
                    <a:pt x="700" y="1607"/>
                  </a:cubicBezTo>
                  <a:cubicBezTo>
                    <a:pt x="525" y="1607"/>
                    <a:pt x="383" y="1466"/>
                    <a:pt x="383" y="1292"/>
                  </a:cubicBezTo>
                  <a:lnTo>
                    <a:pt x="383" y="685"/>
                  </a:lnTo>
                  <a:cubicBezTo>
                    <a:pt x="383" y="510"/>
                    <a:pt x="525" y="368"/>
                    <a:pt x="700" y="368"/>
                  </a:cubicBezTo>
                  <a:close/>
                  <a:moveTo>
                    <a:pt x="700" y="0"/>
                  </a:moveTo>
                  <a:cubicBezTo>
                    <a:pt x="320" y="0"/>
                    <a:pt x="10" y="306"/>
                    <a:pt x="6" y="685"/>
                  </a:cubicBezTo>
                  <a:lnTo>
                    <a:pt x="6" y="1292"/>
                  </a:lnTo>
                  <a:cubicBezTo>
                    <a:pt x="0" y="1679"/>
                    <a:pt x="313" y="1996"/>
                    <a:pt x="700" y="1996"/>
                  </a:cubicBezTo>
                  <a:cubicBezTo>
                    <a:pt x="1087" y="1996"/>
                    <a:pt x="1399" y="1679"/>
                    <a:pt x="1395" y="1292"/>
                  </a:cubicBezTo>
                  <a:lnTo>
                    <a:pt x="1395" y="685"/>
                  </a:lnTo>
                  <a:cubicBezTo>
                    <a:pt x="1389" y="306"/>
                    <a:pt x="1079"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14"/>
            <p:cNvSpPr/>
            <p:nvPr/>
          </p:nvSpPr>
          <p:spPr>
            <a:xfrm>
              <a:off x="2008759" y="2289692"/>
              <a:ext cx="40598" cy="57763"/>
            </a:xfrm>
            <a:custGeom>
              <a:rect b="b" l="l" r="r" t="t"/>
              <a:pathLst>
                <a:path extrusionOk="0" h="1997" w="1411">
                  <a:moveTo>
                    <a:pt x="621" y="1"/>
                  </a:moveTo>
                  <a:cubicBezTo>
                    <a:pt x="420" y="1"/>
                    <a:pt x="229" y="125"/>
                    <a:pt x="157" y="329"/>
                  </a:cubicBezTo>
                  <a:cubicBezTo>
                    <a:pt x="122" y="428"/>
                    <a:pt x="174" y="536"/>
                    <a:pt x="273" y="570"/>
                  </a:cubicBezTo>
                  <a:cubicBezTo>
                    <a:pt x="294" y="578"/>
                    <a:pt x="315" y="582"/>
                    <a:pt x="336" y="582"/>
                  </a:cubicBezTo>
                  <a:cubicBezTo>
                    <a:pt x="414" y="582"/>
                    <a:pt x="486" y="533"/>
                    <a:pt x="513" y="456"/>
                  </a:cubicBezTo>
                  <a:cubicBezTo>
                    <a:pt x="531" y="406"/>
                    <a:pt x="576" y="379"/>
                    <a:pt x="622" y="379"/>
                  </a:cubicBezTo>
                  <a:cubicBezTo>
                    <a:pt x="656" y="379"/>
                    <a:pt x="691" y="394"/>
                    <a:pt x="714" y="427"/>
                  </a:cubicBezTo>
                  <a:cubicBezTo>
                    <a:pt x="768" y="502"/>
                    <a:pt x="714" y="607"/>
                    <a:pt x="621" y="607"/>
                  </a:cubicBezTo>
                  <a:cubicBezTo>
                    <a:pt x="517" y="607"/>
                    <a:pt x="433" y="692"/>
                    <a:pt x="433" y="795"/>
                  </a:cubicBezTo>
                  <a:cubicBezTo>
                    <a:pt x="433" y="900"/>
                    <a:pt x="517" y="985"/>
                    <a:pt x="621" y="985"/>
                  </a:cubicBezTo>
                  <a:cubicBezTo>
                    <a:pt x="793" y="988"/>
                    <a:pt x="931" y="1129"/>
                    <a:pt x="931" y="1301"/>
                  </a:cubicBezTo>
                  <a:cubicBezTo>
                    <a:pt x="931" y="1473"/>
                    <a:pt x="793" y="1614"/>
                    <a:pt x="621" y="1617"/>
                  </a:cubicBezTo>
                  <a:lnTo>
                    <a:pt x="621" y="1618"/>
                  </a:lnTo>
                  <a:cubicBezTo>
                    <a:pt x="522" y="1618"/>
                    <a:pt x="428" y="1571"/>
                    <a:pt x="369" y="1492"/>
                  </a:cubicBezTo>
                  <a:cubicBezTo>
                    <a:pt x="332" y="1439"/>
                    <a:pt x="273" y="1412"/>
                    <a:pt x="214" y="1412"/>
                  </a:cubicBezTo>
                  <a:cubicBezTo>
                    <a:pt x="175" y="1412"/>
                    <a:pt x="135" y="1424"/>
                    <a:pt x="101" y="1450"/>
                  </a:cubicBezTo>
                  <a:cubicBezTo>
                    <a:pt x="16" y="1514"/>
                    <a:pt x="0" y="1636"/>
                    <a:pt x="67" y="1719"/>
                  </a:cubicBezTo>
                  <a:cubicBezTo>
                    <a:pt x="204" y="1902"/>
                    <a:pt x="412" y="1996"/>
                    <a:pt x="622" y="1996"/>
                  </a:cubicBezTo>
                  <a:cubicBezTo>
                    <a:pt x="798" y="1996"/>
                    <a:pt x="975" y="1930"/>
                    <a:pt x="1111" y="1794"/>
                  </a:cubicBezTo>
                  <a:cubicBezTo>
                    <a:pt x="1410" y="1497"/>
                    <a:pt x="1377" y="1004"/>
                    <a:pt x="1041" y="749"/>
                  </a:cubicBezTo>
                  <a:cubicBezTo>
                    <a:pt x="1193" y="500"/>
                    <a:pt x="1096" y="173"/>
                    <a:pt x="832" y="49"/>
                  </a:cubicBezTo>
                  <a:cubicBezTo>
                    <a:pt x="764" y="16"/>
                    <a:pt x="692"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14"/>
            <p:cNvSpPr/>
            <p:nvPr/>
          </p:nvSpPr>
          <p:spPr>
            <a:xfrm>
              <a:off x="1948480" y="2372215"/>
              <a:ext cx="81484" cy="79775"/>
            </a:xfrm>
            <a:custGeom>
              <a:rect b="b" l="l" r="r" t="t"/>
              <a:pathLst>
                <a:path extrusionOk="0" h="2758" w="2832">
                  <a:moveTo>
                    <a:pt x="411" y="378"/>
                  </a:moveTo>
                  <a:cubicBezTo>
                    <a:pt x="415" y="378"/>
                    <a:pt x="420" y="379"/>
                    <a:pt x="424" y="381"/>
                  </a:cubicBezTo>
                  <a:lnTo>
                    <a:pt x="2361" y="1350"/>
                  </a:lnTo>
                  <a:cubicBezTo>
                    <a:pt x="2384" y="1362"/>
                    <a:pt x="2384" y="1395"/>
                    <a:pt x="2361" y="1407"/>
                  </a:cubicBezTo>
                  <a:lnTo>
                    <a:pt x="425" y="2375"/>
                  </a:lnTo>
                  <a:cubicBezTo>
                    <a:pt x="421" y="2377"/>
                    <a:pt x="416" y="2378"/>
                    <a:pt x="411" y="2378"/>
                  </a:cubicBezTo>
                  <a:cubicBezTo>
                    <a:pt x="394" y="2378"/>
                    <a:pt x="379" y="2365"/>
                    <a:pt x="379" y="2346"/>
                  </a:cubicBezTo>
                  <a:lnTo>
                    <a:pt x="379" y="411"/>
                  </a:lnTo>
                  <a:cubicBezTo>
                    <a:pt x="379" y="399"/>
                    <a:pt x="384" y="389"/>
                    <a:pt x="394" y="384"/>
                  </a:cubicBezTo>
                  <a:cubicBezTo>
                    <a:pt x="399" y="380"/>
                    <a:pt x="404" y="378"/>
                    <a:pt x="411" y="378"/>
                  </a:cubicBezTo>
                  <a:close/>
                  <a:moveTo>
                    <a:pt x="410" y="0"/>
                  </a:moveTo>
                  <a:cubicBezTo>
                    <a:pt x="335" y="0"/>
                    <a:pt x="261" y="21"/>
                    <a:pt x="195" y="61"/>
                  </a:cubicBezTo>
                  <a:lnTo>
                    <a:pt x="196" y="61"/>
                  </a:lnTo>
                  <a:cubicBezTo>
                    <a:pt x="75" y="137"/>
                    <a:pt x="1" y="269"/>
                    <a:pt x="1" y="411"/>
                  </a:cubicBezTo>
                  <a:lnTo>
                    <a:pt x="1" y="2346"/>
                  </a:lnTo>
                  <a:cubicBezTo>
                    <a:pt x="1" y="2584"/>
                    <a:pt x="196" y="2757"/>
                    <a:pt x="411" y="2757"/>
                  </a:cubicBezTo>
                  <a:cubicBezTo>
                    <a:pt x="472" y="2757"/>
                    <a:pt x="534" y="2743"/>
                    <a:pt x="594" y="2713"/>
                  </a:cubicBezTo>
                  <a:lnTo>
                    <a:pt x="2530" y="1745"/>
                  </a:lnTo>
                  <a:cubicBezTo>
                    <a:pt x="2831" y="1594"/>
                    <a:pt x="2831" y="1163"/>
                    <a:pt x="2530" y="1012"/>
                  </a:cubicBezTo>
                  <a:lnTo>
                    <a:pt x="594" y="44"/>
                  </a:lnTo>
                  <a:cubicBezTo>
                    <a:pt x="536" y="15"/>
                    <a:pt x="473"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114"/>
          <p:cNvGrpSpPr/>
          <p:nvPr/>
        </p:nvGrpSpPr>
        <p:grpSpPr>
          <a:xfrm>
            <a:off x="6899757" y="1529280"/>
            <a:ext cx="370734" cy="241582"/>
            <a:chOff x="6975410" y="1834037"/>
            <a:chExt cx="370734" cy="241582"/>
          </a:xfrm>
        </p:grpSpPr>
        <p:sp>
          <p:nvSpPr>
            <p:cNvPr id="4868" name="Google Shape;4868;p114"/>
            <p:cNvSpPr/>
            <p:nvPr/>
          </p:nvSpPr>
          <p:spPr>
            <a:xfrm>
              <a:off x="7325802" y="1980166"/>
              <a:ext cx="15278" cy="16024"/>
            </a:xfrm>
            <a:custGeom>
              <a:rect b="b" l="l" r="r" t="t"/>
              <a:pathLst>
                <a:path extrusionOk="0" h="554" w="531">
                  <a:moveTo>
                    <a:pt x="316" y="0"/>
                  </a:moveTo>
                  <a:cubicBezTo>
                    <a:pt x="247" y="0"/>
                    <a:pt x="181" y="38"/>
                    <a:pt x="147" y="104"/>
                  </a:cubicBezTo>
                  <a:cubicBezTo>
                    <a:pt x="120" y="157"/>
                    <a:pt x="90" y="211"/>
                    <a:pt x="57" y="264"/>
                  </a:cubicBezTo>
                  <a:cubicBezTo>
                    <a:pt x="0" y="352"/>
                    <a:pt x="27" y="470"/>
                    <a:pt x="116" y="525"/>
                  </a:cubicBezTo>
                  <a:cubicBezTo>
                    <a:pt x="147" y="545"/>
                    <a:pt x="181" y="554"/>
                    <a:pt x="215" y="554"/>
                  </a:cubicBezTo>
                  <a:cubicBezTo>
                    <a:pt x="279" y="554"/>
                    <a:pt x="341" y="522"/>
                    <a:pt x="377" y="463"/>
                  </a:cubicBezTo>
                  <a:cubicBezTo>
                    <a:pt x="416" y="402"/>
                    <a:pt x="452" y="338"/>
                    <a:pt x="485" y="274"/>
                  </a:cubicBezTo>
                  <a:cubicBezTo>
                    <a:pt x="531" y="181"/>
                    <a:pt x="495" y="67"/>
                    <a:pt x="402" y="20"/>
                  </a:cubicBezTo>
                  <a:lnTo>
                    <a:pt x="401" y="21"/>
                  </a:lnTo>
                  <a:cubicBezTo>
                    <a:pt x="374" y="7"/>
                    <a:pt x="344" y="0"/>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14"/>
            <p:cNvSpPr/>
            <p:nvPr/>
          </p:nvSpPr>
          <p:spPr>
            <a:xfrm>
              <a:off x="7223199" y="2040127"/>
              <a:ext cx="23910" cy="13797"/>
            </a:xfrm>
            <a:custGeom>
              <a:rect b="b" l="l" r="r" t="t"/>
              <a:pathLst>
                <a:path extrusionOk="0" h="477" w="831">
                  <a:moveTo>
                    <a:pt x="623" y="0"/>
                  </a:moveTo>
                  <a:cubicBezTo>
                    <a:pt x="606" y="0"/>
                    <a:pt x="589" y="3"/>
                    <a:pt x="572" y="7"/>
                  </a:cubicBezTo>
                  <a:lnTo>
                    <a:pt x="572" y="6"/>
                  </a:lnTo>
                  <a:cubicBezTo>
                    <a:pt x="437" y="42"/>
                    <a:pt x="299" y="74"/>
                    <a:pt x="160" y="103"/>
                  </a:cubicBezTo>
                  <a:cubicBezTo>
                    <a:pt x="65" y="123"/>
                    <a:pt x="0" y="212"/>
                    <a:pt x="10" y="307"/>
                  </a:cubicBezTo>
                  <a:cubicBezTo>
                    <a:pt x="21" y="403"/>
                    <a:pt x="102" y="476"/>
                    <a:pt x="199" y="476"/>
                  </a:cubicBezTo>
                  <a:cubicBezTo>
                    <a:pt x="212" y="476"/>
                    <a:pt x="225" y="475"/>
                    <a:pt x="237" y="473"/>
                  </a:cubicBezTo>
                  <a:cubicBezTo>
                    <a:pt x="382" y="442"/>
                    <a:pt x="526" y="408"/>
                    <a:pt x="665" y="373"/>
                  </a:cubicBezTo>
                  <a:cubicBezTo>
                    <a:pt x="768" y="348"/>
                    <a:pt x="831" y="245"/>
                    <a:pt x="805" y="142"/>
                  </a:cubicBezTo>
                  <a:cubicBezTo>
                    <a:pt x="783" y="57"/>
                    <a:pt x="706"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14"/>
            <p:cNvSpPr/>
            <p:nvPr/>
          </p:nvSpPr>
          <p:spPr>
            <a:xfrm>
              <a:off x="7261783" y="2026880"/>
              <a:ext cx="23450" cy="15735"/>
            </a:xfrm>
            <a:custGeom>
              <a:rect b="b" l="l" r="r" t="t"/>
              <a:pathLst>
                <a:path extrusionOk="0" h="544" w="815">
                  <a:moveTo>
                    <a:pt x="599" y="1"/>
                  </a:moveTo>
                  <a:cubicBezTo>
                    <a:pt x="574" y="1"/>
                    <a:pt x="547" y="6"/>
                    <a:pt x="522" y="18"/>
                  </a:cubicBezTo>
                  <a:cubicBezTo>
                    <a:pt x="399" y="74"/>
                    <a:pt x="267" y="128"/>
                    <a:pt x="135" y="179"/>
                  </a:cubicBezTo>
                  <a:cubicBezTo>
                    <a:pt x="50" y="211"/>
                    <a:pt x="0" y="300"/>
                    <a:pt x="17" y="389"/>
                  </a:cubicBezTo>
                  <a:cubicBezTo>
                    <a:pt x="34" y="479"/>
                    <a:pt x="111" y="544"/>
                    <a:pt x="202" y="544"/>
                  </a:cubicBezTo>
                  <a:cubicBezTo>
                    <a:pt x="224" y="544"/>
                    <a:pt x="248" y="539"/>
                    <a:pt x="270" y="532"/>
                  </a:cubicBezTo>
                  <a:cubicBezTo>
                    <a:pt x="409" y="478"/>
                    <a:pt x="547" y="421"/>
                    <a:pt x="678" y="362"/>
                  </a:cubicBezTo>
                  <a:cubicBezTo>
                    <a:pt x="773" y="319"/>
                    <a:pt x="815" y="207"/>
                    <a:pt x="772" y="112"/>
                  </a:cubicBezTo>
                  <a:cubicBezTo>
                    <a:pt x="741" y="43"/>
                    <a:pt x="672"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14"/>
            <p:cNvSpPr/>
            <p:nvPr/>
          </p:nvSpPr>
          <p:spPr>
            <a:xfrm>
              <a:off x="7297288" y="2005967"/>
              <a:ext cx="22241" cy="18396"/>
            </a:xfrm>
            <a:custGeom>
              <a:rect b="b" l="l" r="r" t="t"/>
              <a:pathLst>
                <a:path extrusionOk="0" h="636" w="773">
                  <a:moveTo>
                    <a:pt x="561" y="1"/>
                  </a:moveTo>
                  <a:cubicBezTo>
                    <a:pt x="519" y="1"/>
                    <a:pt x="476" y="15"/>
                    <a:pt x="441" y="45"/>
                  </a:cubicBezTo>
                  <a:cubicBezTo>
                    <a:pt x="339" y="128"/>
                    <a:pt x="228" y="211"/>
                    <a:pt x="110" y="291"/>
                  </a:cubicBezTo>
                  <a:cubicBezTo>
                    <a:pt x="24" y="348"/>
                    <a:pt x="1" y="466"/>
                    <a:pt x="59" y="552"/>
                  </a:cubicBezTo>
                  <a:cubicBezTo>
                    <a:pt x="95" y="606"/>
                    <a:pt x="155" y="635"/>
                    <a:pt x="216" y="635"/>
                  </a:cubicBezTo>
                  <a:cubicBezTo>
                    <a:pt x="252" y="635"/>
                    <a:pt x="288" y="625"/>
                    <a:pt x="321" y="604"/>
                  </a:cubicBezTo>
                  <a:cubicBezTo>
                    <a:pt x="449" y="518"/>
                    <a:pt x="570" y="427"/>
                    <a:pt x="681" y="336"/>
                  </a:cubicBezTo>
                  <a:cubicBezTo>
                    <a:pt x="762" y="268"/>
                    <a:pt x="773" y="150"/>
                    <a:pt x="707" y="70"/>
                  </a:cubicBezTo>
                  <a:cubicBezTo>
                    <a:pt x="670" y="25"/>
                    <a:pt x="615"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14"/>
            <p:cNvSpPr/>
            <p:nvPr/>
          </p:nvSpPr>
          <p:spPr>
            <a:xfrm>
              <a:off x="7189995" y="2047532"/>
              <a:ext cx="17120" cy="11599"/>
            </a:xfrm>
            <a:custGeom>
              <a:rect b="b" l="l" r="r" t="t"/>
              <a:pathLst>
                <a:path extrusionOk="0" h="401" w="595">
                  <a:moveTo>
                    <a:pt x="397" y="0"/>
                  </a:moveTo>
                  <a:cubicBezTo>
                    <a:pt x="389" y="0"/>
                    <a:pt x="381" y="1"/>
                    <a:pt x="373" y="2"/>
                  </a:cubicBezTo>
                  <a:cubicBezTo>
                    <a:pt x="308" y="10"/>
                    <a:pt x="242" y="16"/>
                    <a:pt x="176" y="23"/>
                  </a:cubicBezTo>
                  <a:cubicBezTo>
                    <a:pt x="75" y="33"/>
                    <a:pt x="0" y="120"/>
                    <a:pt x="6" y="220"/>
                  </a:cubicBezTo>
                  <a:cubicBezTo>
                    <a:pt x="10" y="322"/>
                    <a:pt x="94" y="400"/>
                    <a:pt x="196" y="400"/>
                  </a:cubicBezTo>
                  <a:cubicBezTo>
                    <a:pt x="201" y="400"/>
                    <a:pt x="208" y="399"/>
                    <a:pt x="214" y="399"/>
                  </a:cubicBezTo>
                  <a:cubicBezTo>
                    <a:pt x="282" y="392"/>
                    <a:pt x="350" y="385"/>
                    <a:pt x="417" y="376"/>
                  </a:cubicBezTo>
                  <a:cubicBezTo>
                    <a:pt x="521" y="364"/>
                    <a:pt x="595" y="270"/>
                    <a:pt x="583" y="166"/>
                  </a:cubicBezTo>
                  <a:cubicBezTo>
                    <a:pt x="572" y="71"/>
                    <a:pt x="491"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14"/>
            <p:cNvSpPr/>
            <p:nvPr/>
          </p:nvSpPr>
          <p:spPr>
            <a:xfrm>
              <a:off x="6975410" y="1834037"/>
              <a:ext cx="370734" cy="241582"/>
            </a:xfrm>
            <a:custGeom>
              <a:rect b="b" l="l" r="r" t="t"/>
              <a:pathLst>
                <a:path extrusionOk="0" h="8352" w="12885">
                  <a:moveTo>
                    <a:pt x="2623" y="1185"/>
                  </a:moveTo>
                  <a:lnTo>
                    <a:pt x="2623" y="2622"/>
                  </a:lnTo>
                  <a:lnTo>
                    <a:pt x="2408" y="2622"/>
                  </a:lnTo>
                  <a:cubicBezTo>
                    <a:pt x="2408" y="2622"/>
                    <a:pt x="2407" y="2622"/>
                    <a:pt x="2406" y="2622"/>
                  </a:cubicBezTo>
                  <a:cubicBezTo>
                    <a:pt x="2289" y="2622"/>
                    <a:pt x="2194" y="2525"/>
                    <a:pt x="2194" y="2408"/>
                  </a:cubicBezTo>
                  <a:lnTo>
                    <a:pt x="2194" y="1400"/>
                  </a:lnTo>
                  <a:cubicBezTo>
                    <a:pt x="2194" y="1281"/>
                    <a:pt x="2290" y="1185"/>
                    <a:pt x="2408" y="1185"/>
                  </a:cubicBezTo>
                  <a:close/>
                  <a:moveTo>
                    <a:pt x="10477" y="1185"/>
                  </a:moveTo>
                  <a:cubicBezTo>
                    <a:pt x="10595" y="1185"/>
                    <a:pt x="10691" y="1281"/>
                    <a:pt x="10691" y="1400"/>
                  </a:cubicBezTo>
                  <a:lnTo>
                    <a:pt x="10691" y="2408"/>
                  </a:lnTo>
                  <a:cubicBezTo>
                    <a:pt x="10691" y="2526"/>
                    <a:pt x="10595" y="2622"/>
                    <a:pt x="10477" y="2623"/>
                  </a:cubicBezTo>
                  <a:lnTo>
                    <a:pt x="10477" y="2622"/>
                  </a:lnTo>
                  <a:lnTo>
                    <a:pt x="10262" y="2622"/>
                  </a:lnTo>
                  <a:lnTo>
                    <a:pt x="10262" y="1185"/>
                  </a:lnTo>
                  <a:close/>
                  <a:moveTo>
                    <a:pt x="3620" y="1"/>
                  </a:moveTo>
                  <a:cubicBezTo>
                    <a:pt x="3142" y="1"/>
                    <a:pt x="2733" y="340"/>
                    <a:pt x="2641" y="807"/>
                  </a:cubicBezTo>
                  <a:lnTo>
                    <a:pt x="2408" y="807"/>
                  </a:lnTo>
                  <a:cubicBezTo>
                    <a:pt x="2082" y="807"/>
                    <a:pt x="1816" y="1072"/>
                    <a:pt x="1816" y="1400"/>
                  </a:cubicBezTo>
                  <a:lnTo>
                    <a:pt x="1816" y="2038"/>
                  </a:lnTo>
                  <a:cubicBezTo>
                    <a:pt x="643" y="2675"/>
                    <a:pt x="0" y="3519"/>
                    <a:pt x="0" y="4424"/>
                  </a:cubicBezTo>
                  <a:cubicBezTo>
                    <a:pt x="0" y="5361"/>
                    <a:pt x="688" y="6231"/>
                    <a:pt x="1934" y="6874"/>
                  </a:cubicBezTo>
                  <a:cubicBezTo>
                    <a:pt x="2980" y="7415"/>
                    <a:pt x="4322" y="7744"/>
                    <a:pt x="5767" y="7822"/>
                  </a:cubicBezTo>
                  <a:lnTo>
                    <a:pt x="5318" y="7985"/>
                  </a:lnTo>
                  <a:cubicBezTo>
                    <a:pt x="5220" y="8020"/>
                    <a:pt x="5169" y="8129"/>
                    <a:pt x="5205" y="8227"/>
                  </a:cubicBezTo>
                  <a:cubicBezTo>
                    <a:pt x="5233" y="8303"/>
                    <a:pt x="5305" y="8351"/>
                    <a:pt x="5382" y="8351"/>
                  </a:cubicBezTo>
                  <a:cubicBezTo>
                    <a:pt x="5404" y="8351"/>
                    <a:pt x="5426" y="8347"/>
                    <a:pt x="5447" y="8339"/>
                  </a:cubicBezTo>
                  <a:lnTo>
                    <a:pt x="6728" y="7876"/>
                  </a:lnTo>
                  <a:cubicBezTo>
                    <a:pt x="6881" y="7821"/>
                    <a:pt x="6897" y="7611"/>
                    <a:pt x="6753" y="7533"/>
                  </a:cubicBezTo>
                  <a:lnTo>
                    <a:pt x="5558" y="6882"/>
                  </a:lnTo>
                  <a:cubicBezTo>
                    <a:pt x="5527" y="6863"/>
                    <a:pt x="5493" y="6854"/>
                    <a:pt x="5459" y="6854"/>
                  </a:cubicBezTo>
                  <a:cubicBezTo>
                    <a:pt x="5392" y="6854"/>
                    <a:pt x="5327" y="6890"/>
                    <a:pt x="5293" y="6953"/>
                  </a:cubicBezTo>
                  <a:cubicBezTo>
                    <a:pt x="5242" y="7048"/>
                    <a:pt x="5280" y="7166"/>
                    <a:pt x="5377" y="7213"/>
                  </a:cubicBezTo>
                  <a:lnTo>
                    <a:pt x="5806" y="7446"/>
                  </a:lnTo>
                  <a:cubicBezTo>
                    <a:pt x="4406" y="7372"/>
                    <a:pt x="3112" y="7056"/>
                    <a:pt x="2108" y="6539"/>
                  </a:cubicBezTo>
                  <a:cubicBezTo>
                    <a:pt x="993" y="5963"/>
                    <a:pt x="379" y="5212"/>
                    <a:pt x="379" y="4424"/>
                  </a:cubicBezTo>
                  <a:cubicBezTo>
                    <a:pt x="379" y="3707"/>
                    <a:pt x="888" y="3021"/>
                    <a:pt x="1819" y="2470"/>
                  </a:cubicBezTo>
                  <a:cubicBezTo>
                    <a:pt x="1851" y="2771"/>
                    <a:pt x="2106" y="2999"/>
                    <a:pt x="2408" y="2999"/>
                  </a:cubicBezTo>
                  <a:lnTo>
                    <a:pt x="2625" y="2999"/>
                  </a:lnTo>
                  <a:cubicBezTo>
                    <a:pt x="2627" y="3039"/>
                    <a:pt x="2629" y="3080"/>
                    <a:pt x="2633" y="3119"/>
                  </a:cubicBezTo>
                  <a:cubicBezTo>
                    <a:pt x="2646" y="3216"/>
                    <a:pt x="2727" y="3285"/>
                    <a:pt x="2822" y="3285"/>
                  </a:cubicBezTo>
                  <a:cubicBezTo>
                    <a:pt x="2829" y="3285"/>
                    <a:pt x="2836" y="3285"/>
                    <a:pt x="2844" y="3284"/>
                  </a:cubicBezTo>
                  <a:cubicBezTo>
                    <a:pt x="2947" y="3272"/>
                    <a:pt x="3021" y="3177"/>
                    <a:pt x="3008" y="3073"/>
                  </a:cubicBezTo>
                  <a:cubicBezTo>
                    <a:pt x="3003" y="3031"/>
                    <a:pt x="3001" y="2989"/>
                    <a:pt x="3001" y="2946"/>
                  </a:cubicBezTo>
                  <a:lnTo>
                    <a:pt x="3001" y="996"/>
                  </a:lnTo>
                  <a:cubicBezTo>
                    <a:pt x="3001" y="655"/>
                    <a:pt x="3278" y="378"/>
                    <a:pt x="3618" y="378"/>
                  </a:cubicBezTo>
                  <a:lnTo>
                    <a:pt x="9266" y="378"/>
                  </a:lnTo>
                  <a:cubicBezTo>
                    <a:pt x="9608" y="378"/>
                    <a:pt x="9884" y="655"/>
                    <a:pt x="9885" y="996"/>
                  </a:cubicBezTo>
                  <a:lnTo>
                    <a:pt x="9885" y="2948"/>
                  </a:lnTo>
                  <a:cubicBezTo>
                    <a:pt x="9885" y="3531"/>
                    <a:pt x="9408" y="3970"/>
                    <a:pt x="8865" y="3970"/>
                  </a:cubicBezTo>
                  <a:cubicBezTo>
                    <a:pt x="8758" y="3970"/>
                    <a:pt x="8649" y="3953"/>
                    <a:pt x="8540" y="3917"/>
                  </a:cubicBezTo>
                  <a:lnTo>
                    <a:pt x="7141" y="3450"/>
                  </a:lnTo>
                  <a:cubicBezTo>
                    <a:pt x="6914" y="3375"/>
                    <a:pt x="6678" y="3338"/>
                    <a:pt x="6443" y="3338"/>
                  </a:cubicBezTo>
                  <a:cubicBezTo>
                    <a:pt x="6207" y="3338"/>
                    <a:pt x="5972" y="3375"/>
                    <a:pt x="5745" y="3450"/>
                  </a:cubicBezTo>
                  <a:lnTo>
                    <a:pt x="4345" y="3917"/>
                  </a:lnTo>
                  <a:cubicBezTo>
                    <a:pt x="4239" y="3953"/>
                    <a:pt x="4129" y="3971"/>
                    <a:pt x="4020" y="3971"/>
                  </a:cubicBezTo>
                  <a:cubicBezTo>
                    <a:pt x="3773" y="3971"/>
                    <a:pt x="3531" y="3880"/>
                    <a:pt x="3342" y="3710"/>
                  </a:cubicBezTo>
                  <a:cubicBezTo>
                    <a:pt x="3306" y="3679"/>
                    <a:pt x="3262" y="3664"/>
                    <a:pt x="3219" y="3664"/>
                  </a:cubicBezTo>
                  <a:cubicBezTo>
                    <a:pt x="3167" y="3664"/>
                    <a:pt x="3115" y="3685"/>
                    <a:pt x="3078" y="3727"/>
                  </a:cubicBezTo>
                  <a:cubicBezTo>
                    <a:pt x="3010" y="3804"/>
                    <a:pt x="3015" y="3921"/>
                    <a:pt x="3090" y="3991"/>
                  </a:cubicBezTo>
                  <a:cubicBezTo>
                    <a:pt x="3344" y="4220"/>
                    <a:pt x="3675" y="4348"/>
                    <a:pt x="4017" y="4348"/>
                  </a:cubicBezTo>
                  <a:cubicBezTo>
                    <a:pt x="4169" y="4348"/>
                    <a:pt x="4320" y="4324"/>
                    <a:pt x="4465" y="4275"/>
                  </a:cubicBezTo>
                  <a:lnTo>
                    <a:pt x="5864" y="3809"/>
                  </a:lnTo>
                  <a:cubicBezTo>
                    <a:pt x="6052" y="3747"/>
                    <a:pt x="6247" y="3715"/>
                    <a:pt x="6442" y="3715"/>
                  </a:cubicBezTo>
                  <a:cubicBezTo>
                    <a:pt x="6638" y="3715"/>
                    <a:pt x="6833" y="3747"/>
                    <a:pt x="7020" y="3809"/>
                  </a:cubicBezTo>
                  <a:lnTo>
                    <a:pt x="8421" y="4275"/>
                  </a:lnTo>
                  <a:cubicBezTo>
                    <a:pt x="8570" y="4325"/>
                    <a:pt x="8719" y="4348"/>
                    <a:pt x="8865" y="4348"/>
                  </a:cubicBezTo>
                  <a:cubicBezTo>
                    <a:pt x="9589" y="4348"/>
                    <a:pt x="10232" y="3776"/>
                    <a:pt x="10261" y="3000"/>
                  </a:cubicBezTo>
                  <a:lnTo>
                    <a:pt x="10476" y="3000"/>
                  </a:lnTo>
                  <a:cubicBezTo>
                    <a:pt x="10780" y="3000"/>
                    <a:pt x="11033" y="2772"/>
                    <a:pt x="11065" y="2471"/>
                  </a:cubicBezTo>
                  <a:cubicBezTo>
                    <a:pt x="11998" y="3022"/>
                    <a:pt x="12507" y="3708"/>
                    <a:pt x="12507" y="4425"/>
                  </a:cubicBezTo>
                  <a:cubicBezTo>
                    <a:pt x="12507" y="4529"/>
                    <a:pt x="12591" y="4614"/>
                    <a:pt x="12696" y="4614"/>
                  </a:cubicBezTo>
                  <a:cubicBezTo>
                    <a:pt x="12799" y="4614"/>
                    <a:pt x="12884" y="4529"/>
                    <a:pt x="12884" y="4425"/>
                  </a:cubicBezTo>
                  <a:cubicBezTo>
                    <a:pt x="12884" y="3520"/>
                    <a:pt x="12241" y="2675"/>
                    <a:pt x="11069" y="2038"/>
                  </a:cubicBezTo>
                  <a:lnTo>
                    <a:pt x="11069" y="1400"/>
                  </a:lnTo>
                  <a:cubicBezTo>
                    <a:pt x="11069" y="1072"/>
                    <a:pt x="10804" y="807"/>
                    <a:pt x="10477" y="807"/>
                  </a:cubicBezTo>
                  <a:lnTo>
                    <a:pt x="10245" y="807"/>
                  </a:lnTo>
                  <a:cubicBezTo>
                    <a:pt x="10153" y="340"/>
                    <a:pt x="9744" y="1"/>
                    <a:pt x="9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14"/>
            <p:cNvSpPr/>
            <p:nvPr/>
          </p:nvSpPr>
          <p:spPr>
            <a:xfrm>
              <a:off x="7143585" y="1857379"/>
              <a:ext cx="34412" cy="10934"/>
            </a:xfrm>
            <a:custGeom>
              <a:rect b="b" l="l" r="r" t="t"/>
              <a:pathLst>
                <a:path extrusionOk="0" h="378" w="1196">
                  <a:moveTo>
                    <a:pt x="189" y="0"/>
                  </a:moveTo>
                  <a:cubicBezTo>
                    <a:pt x="85" y="0"/>
                    <a:pt x="1" y="85"/>
                    <a:pt x="1" y="189"/>
                  </a:cubicBezTo>
                  <a:cubicBezTo>
                    <a:pt x="1" y="293"/>
                    <a:pt x="85" y="378"/>
                    <a:pt x="189" y="378"/>
                  </a:cubicBezTo>
                  <a:cubicBezTo>
                    <a:pt x="191" y="378"/>
                    <a:pt x="193" y="378"/>
                    <a:pt x="195" y="378"/>
                  </a:cubicBezTo>
                  <a:lnTo>
                    <a:pt x="1001" y="378"/>
                  </a:lnTo>
                  <a:cubicBezTo>
                    <a:pt x="1003" y="378"/>
                    <a:pt x="1005" y="378"/>
                    <a:pt x="1007" y="378"/>
                  </a:cubicBezTo>
                  <a:cubicBezTo>
                    <a:pt x="1110" y="378"/>
                    <a:pt x="1195" y="293"/>
                    <a:pt x="1195" y="189"/>
                  </a:cubicBezTo>
                  <a:cubicBezTo>
                    <a:pt x="1195" y="85"/>
                    <a:pt x="1110" y="0"/>
                    <a:pt x="1007" y="0"/>
                  </a:cubicBezTo>
                  <a:cubicBezTo>
                    <a:pt x="1005" y="0"/>
                    <a:pt x="1003" y="0"/>
                    <a:pt x="1001"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114"/>
          <p:cNvGrpSpPr/>
          <p:nvPr/>
        </p:nvGrpSpPr>
        <p:grpSpPr>
          <a:xfrm>
            <a:off x="3035051" y="3251336"/>
            <a:ext cx="361613" cy="373509"/>
            <a:chOff x="2952065" y="3333485"/>
            <a:chExt cx="361613" cy="373509"/>
          </a:xfrm>
        </p:grpSpPr>
        <p:sp>
          <p:nvSpPr>
            <p:cNvPr id="4876" name="Google Shape;4876;p114"/>
            <p:cNvSpPr/>
            <p:nvPr/>
          </p:nvSpPr>
          <p:spPr>
            <a:xfrm>
              <a:off x="2952065" y="3427145"/>
              <a:ext cx="280043" cy="279849"/>
            </a:xfrm>
            <a:custGeom>
              <a:rect b="b" l="l" r="r" t="t"/>
              <a:pathLst>
                <a:path extrusionOk="0" h="9675" w="9733">
                  <a:moveTo>
                    <a:pt x="6513" y="378"/>
                  </a:moveTo>
                  <a:cubicBezTo>
                    <a:pt x="8079" y="378"/>
                    <a:pt x="9356" y="1653"/>
                    <a:pt x="9356" y="3221"/>
                  </a:cubicBezTo>
                  <a:cubicBezTo>
                    <a:pt x="9356" y="4788"/>
                    <a:pt x="8080" y="6063"/>
                    <a:pt x="6513" y="6063"/>
                  </a:cubicBezTo>
                  <a:cubicBezTo>
                    <a:pt x="4945" y="6063"/>
                    <a:pt x="3670" y="4788"/>
                    <a:pt x="3670" y="3221"/>
                  </a:cubicBezTo>
                  <a:cubicBezTo>
                    <a:pt x="3670" y="1653"/>
                    <a:pt x="4945" y="378"/>
                    <a:pt x="6513" y="378"/>
                  </a:cubicBezTo>
                  <a:close/>
                  <a:moveTo>
                    <a:pt x="3094" y="6340"/>
                  </a:moveTo>
                  <a:cubicBezTo>
                    <a:pt x="3097" y="6340"/>
                    <a:pt x="3100" y="6342"/>
                    <a:pt x="3103" y="6345"/>
                  </a:cubicBezTo>
                  <a:lnTo>
                    <a:pt x="3389" y="6630"/>
                  </a:lnTo>
                  <a:cubicBezTo>
                    <a:pt x="3391" y="6632"/>
                    <a:pt x="3393" y="6636"/>
                    <a:pt x="3393" y="6639"/>
                  </a:cubicBezTo>
                  <a:cubicBezTo>
                    <a:pt x="3393" y="6642"/>
                    <a:pt x="3391" y="6646"/>
                    <a:pt x="3389" y="6648"/>
                  </a:cubicBezTo>
                  <a:lnTo>
                    <a:pt x="3161" y="6877"/>
                  </a:lnTo>
                  <a:lnTo>
                    <a:pt x="2856" y="6573"/>
                  </a:lnTo>
                  <a:lnTo>
                    <a:pt x="3085" y="6345"/>
                  </a:lnTo>
                  <a:cubicBezTo>
                    <a:pt x="3087" y="6342"/>
                    <a:pt x="3091" y="6340"/>
                    <a:pt x="3094" y="6340"/>
                  </a:cubicBezTo>
                  <a:close/>
                  <a:moveTo>
                    <a:pt x="6513" y="1"/>
                  </a:moveTo>
                  <a:cubicBezTo>
                    <a:pt x="4737" y="1"/>
                    <a:pt x="3292" y="1445"/>
                    <a:pt x="3292" y="3221"/>
                  </a:cubicBezTo>
                  <a:cubicBezTo>
                    <a:pt x="3291" y="4009"/>
                    <a:pt x="3581" y="4770"/>
                    <a:pt x="4106" y="5360"/>
                  </a:cubicBezTo>
                  <a:lnTo>
                    <a:pt x="3380" y="6086"/>
                  </a:lnTo>
                  <a:lnTo>
                    <a:pt x="3370" y="6077"/>
                  </a:lnTo>
                  <a:cubicBezTo>
                    <a:pt x="3294" y="6000"/>
                    <a:pt x="3194" y="5962"/>
                    <a:pt x="3094" y="5962"/>
                  </a:cubicBezTo>
                  <a:cubicBezTo>
                    <a:pt x="2994" y="5962"/>
                    <a:pt x="2894" y="6000"/>
                    <a:pt x="2818" y="6077"/>
                  </a:cubicBezTo>
                  <a:lnTo>
                    <a:pt x="2230" y="6664"/>
                  </a:lnTo>
                  <a:cubicBezTo>
                    <a:pt x="2156" y="6738"/>
                    <a:pt x="2156" y="6858"/>
                    <a:pt x="2230" y="6931"/>
                  </a:cubicBezTo>
                  <a:cubicBezTo>
                    <a:pt x="2267" y="6968"/>
                    <a:pt x="2315" y="6987"/>
                    <a:pt x="2363" y="6987"/>
                  </a:cubicBezTo>
                  <a:cubicBezTo>
                    <a:pt x="2411" y="6987"/>
                    <a:pt x="2460" y="6968"/>
                    <a:pt x="2497" y="6931"/>
                  </a:cubicBezTo>
                  <a:lnTo>
                    <a:pt x="2589" y="6840"/>
                  </a:lnTo>
                  <a:lnTo>
                    <a:pt x="2893" y="7144"/>
                  </a:lnTo>
                  <a:lnTo>
                    <a:pt x="803" y="9234"/>
                  </a:lnTo>
                  <a:cubicBezTo>
                    <a:pt x="761" y="9276"/>
                    <a:pt x="706" y="9297"/>
                    <a:pt x="651" y="9297"/>
                  </a:cubicBezTo>
                  <a:cubicBezTo>
                    <a:pt x="591" y="9297"/>
                    <a:pt x="530" y="9271"/>
                    <a:pt x="488" y="9221"/>
                  </a:cubicBezTo>
                  <a:cubicBezTo>
                    <a:pt x="416" y="9139"/>
                    <a:pt x="430" y="8999"/>
                    <a:pt x="518" y="8911"/>
                  </a:cubicBezTo>
                  <a:lnTo>
                    <a:pt x="1937" y="7491"/>
                  </a:lnTo>
                  <a:cubicBezTo>
                    <a:pt x="2011" y="7417"/>
                    <a:pt x="2011" y="7298"/>
                    <a:pt x="1937" y="7224"/>
                  </a:cubicBezTo>
                  <a:cubicBezTo>
                    <a:pt x="1901" y="7187"/>
                    <a:pt x="1853" y="7168"/>
                    <a:pt x="1804" y="7168"/>
                  </a:cubicBezTo>
                  <a:cubicBezTo>
                    <a:pt x="1756" y="7168"/>
                    <a:pt x="1707" y="7187"/>
                    <a:pt x="1670" y="7224"/>
                  </a:cubicBezTo>
                  <a:lnTo>
                    <a:pt x="251" y="8643"/>
                  </a:lnTo>
                  <a:cubicBezTo>
                    <a:pt x="22" y="8872"/>
                    <a:pt x="0" y="9232"/>
                    <a:pt x="200" y="9466"/>
                  </a:cubicBezTo>
                  <a:cubicBezTo>
                    <a:pt x="318" y="9605"/>
                    <a:pt x="484" y="9675"/>
                    <a:pt x="651" y="9675"/>
                  </a:cubicBezTo>
                  <a:cubicBezTo>
                    <a:pt x="803" y="9675"/>
                    <a:pt x="955" y="9617"/>
                    <a:pt x="1071" y="9501"/>
                  </a:cubicBezTo>
                  <a:lnTo>
                    <a:pt x="3656" y="6916"/>
                  </a:lnTo>
                  <a:cubicBezTo>
                    <a:pt x="3809" y="6764"/>
                    <a:pt x="3809" y="6516"/>
                    <a:pt x="3656" y="6362"/>
                  </a:cubicBezTo>
                  <a:lnTo>
                    <a:pt x="3647" y="6353"/>
                  </a:lnTo>
                  <a:lnTo>
                    <a:pt x="4374" y="5626"/>
                  </a:lnTo>
                  <a:cubicBezTo>
                    <a:pt x="4961" y="6152"/>
                    <a:pt x="5720" y="6442"/>
                    <a:pt x="6508" y="6442"/>
                  </a:cubicBezTo>
                  <a:cubicBezTo>
                    <a:pt x="6510" y="6442"/>
                    <a:pt x="6511" y="6442"/>
                    <a:pt x="6513" y="6442"/>
                  </a:cubicBezTo>
                  <a:cubicBezTo>
                    <a:pt x="8288" y="6442"/>
                    <a:pt x="9733" y="4997"/>
                    <a:pt x="9733" y="3221"/>
                  </a:cubicBezTo>
                  <a:cubicBezTo>
                    <a:pt x="9733" y="1446"/>
                    <a:pt x="8288" y="1"/>
                    <a:pt x="6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14"/>
            <p:cNvSpPr/>
            <p:nvPr/>
          </p:nvSpPr>
          <p:spPr>
            <a:xfrm>
              <a:off x="3070004" y="3450516"/>
              <a:ext cx="138856" cy="139592"/>
            </a:xfrm>
            <a:custGeom>
              <a:rect b="b" l="l" r="r" t="t"/>
              <a:pathLst>
                <a:path extrusionOk="0" h="4826" w="4826">
                  <a:moveTo>
                    <a:pt x="2417" y="380"/>
                  </a:moveTo>
                  <a:cubicBezTo>
                    <a:pt x="2532" y="380"/>
                    <a:pt x="2628" y="482"/>
                    <a:pt x="2628" y="604"/>
                  </a:cubicBezTo>
                  <a:lnTo>
                    <a:pt x="2628" y="641"/>
                  </a:lnTo>
                  <a:cubicBezTo>
                    <a:pt x="2628" y="729"/>
                    <a:pt x="2690" y="805"/>
                    <a:pt x="2776" y="825"/>
                  </a:cubicBezTo>
                  <a:cubicBezTo>
                    <a:pt x="2954" y="866"/>
                    <a:pt x="3124" y="937"/>
                    <a:pt x="3280" y="1034"/>
                  </a:cubicBezTo>
                  <a:cubicBezTo>
                    <a:pt x="3311" y="1054"/>
                    <a:pt x="3346" y="1063"/>
                    <a:pt x="3380" y="1063"/>
                  </a:cubicBezTo>
                  <a:cubicBezTo>
                    <a:pt x="3429" y="1063"/>
                    <a:pt x="3477" y="1044"/>
                    <a:pt x="3514" y="1008"/>
                  </a:cubicBezTo>
                  <a:lnTo>
                    <a:pt x="3540" y="982"/>
                  </a:lnTo>
                  <a:cubicBezTo>
                    <a:pt x="3585" y="937"/>
                    <a:pt x="3645" y="914"/>
                    <a:pt x="3703" y="914"/>
                  </a:cubicBezTo>
                  <a:cubicBezTo>
                    <a:pt x="3757" y="914"/>
                    <a:pt x="3809" y="933"/>
                    <a:pt x="3848" y="972"/>
                  </a:cubicBezTo>
                  <a:lnTo>
                    <a:pt x="3855" y="978"/>
                  </a:lnTo>
                  <a:cubicBezTo>
                    <a:pt x="3935" y="1058"/>
                    <a:pt x="3931" y="1200"/>
                    <a:pt x="3845" y="1286"/>
                  </a:cubicBezTo>
                  <a:lnTo>
                    <a:pt x="3818" y="1313"/>
                  </a:lnTo>
                  <a:cubicBezTo>
                    <a:pt x="3755" y="1375"/>
                    <a:pt x="3744" y="1472"/>
                    <a:pt x="3792" y="1547"/>
                  </a:cubicBezTo>
                  <a:cubicBezTo>
                    <a:pt x="3890" y="1702"/>
                    <a:pt x="3960" y="1872"/>
                    <a:pt x="4001" y="2051"/>
                  </a:cubicBezTo>
                  <a:cubicBezTo>
                    <a:pt x="4020" y="2137"/>
                    <a:pt x="4097" y="2198"/>
                    <a:pt x="4185" y="2199"/>
                  </a:cubicBezTo>
                  <a:lnTo>
                    <a:pt x="4222" y="2199"/>
                  </a:lnTo>
                  <a:cubicBezTo>
                    <a:pt x="4343" y="2199"/>
                    <a:pt x="4447" y="2295"/>
                    <a:pt x="4447" y="2409"/>
                  </a:cubicBezTo>
                  <a:lnTo>
                    <a:pt x="4447" y="2416"/>
                  </a:lnTo>
                  <a:cubicBezTo>
                    <a:pt x="4447" y="2531"/>
                    <a:pt x="4344" y="2628"/>
                    <a:pt x="4223" y="2628"/>
                  </a:cubicBezTo>
                  <a:lnTo>
                    <a:pt x="4185" y="2628"/>
                  </a:lnTo>
                  <a:cubicBezTo>
                    <a:pt x="4097" y="2628"/>
                    <a:pt x="4021" y="2688"/>
                    <a:pt x="4001" y="2774"/>
                  </a:cubicBezTo>
                  <a:cubicBezTo>
                    <a:pt x="3960" y="2953"/>
                    <a:pt x="3890" y="3124"/>
                    <a:pt x="3792" y="3279"/>
                  </a:cubicBezTo>
                  <a:cubicBezTo>
                    <a:pt x="3745" y="3354"/>
                    <a:pt x="3756" y="3451"/>
                    <a:pt x="3818" y="3514"/>
                  </a:cubicBezTo>
                  <a:lnTo>
                    <a:pt x="3845" y="3540"/>
                  </a:lnTo>
                  <a:cubicBezTo>
                    <a:pt x="3931" y="3626"/>
                    <a:pt x="3935" y="3767"/>
                    <a:pt x="3855" y="3848"/>
                  </a:cubicBezTo>
                  <a:lnTo>
                    <a:pt x="3988" y="3981"/>
                  </a:lnTo>
                  <a:lnTo>
                    <a:pt x="3851" y="3851"/>
                  </a:lnTo>
                  <a:lnTo>
                    <a:pt x="3849" y="3853"/>
                  </a:lnTo>
                  <a:cubicBezTo>
                    <a:pt x="3810" y="3892"/>
                    <a:pt x="3757" y="3911"/>
                    <a:pt x="3702" y="3911"/>
                  </a:cubicBezTo>
                  <a:cubicBezTo>
                    <a:pt x="3644" y="3911"/>
                    <a:pt x="3585" y="3889"/>
                    <a:pt x="3540" y="3844"/>
                  </a:cubicBezTo>
                  <a:lnTo>
                    <a:pt x="3514" y="3818"/>
                  </a:lnTo>
                  <a:cubicBezTo>
                    <a:pt x="3478" y="3781"/>
                    <a:pt x="3429" y="3762"/>
                    <a:pt x="3381" y="3762"/>
                  </a:cubicBezTo>
                  <a:cubicBezTo>
                    <a:pt x="3346" y="3762"/>
                    <a:pt x="3311" y="3772"/>
                    <a:pt x="3280" y="3791"/>
                  </a:cubicBezTo>
                  <a:cubicBezTo>
                    <a:pt x="3124" y="3889"/>
                    <a:pt x="2954" y="3960"/>
                    <a:pt x="2776" y="4000"/>
                  </a:cubicBezTo>
                  <a:cubicBezTo>
                    <a:pt x="2690" y="4020"/>
                    <a:pt x="2629" y="4096"/>
                    <a:pt x="2629" y="4185"/>
                  </a:cubicBezTo>
                  <a:lnTo>
                    <a:pt x="2629" y="4222"/>
                  </a:lnTo>
                  <a:cubicBezTo>
                    <a:pt x="2629" y="4343"/>
                    <a:pt x="2532" y="4447"/>
                    <a:pt x="2417" y="4447"/>
                  </a:cubicBezTo>
                  <a:lnTo>
                    <a:pt x="2409" y="4447"/>
                  </a:lnTo>
                  <a:cubicBezTo>
                    <a:pt x="2295" y="4447"/>
                    <a:pt x="2199" y="4343"/>
                    <a:pt x="2199" y="4222"/>
                  </a:cubicBezTo>
                  <a:lnTo>
                    <a:pt x="2199" y="4185"/>
                  </a:lnTo>
                  <a:cubicBezTo>
                    <a:pt x="2199" y="4096"/>
                    <a:pt x="2137" y="4020"/>
                    <a:pt x="2051" y="4000"/>
                  </a:cubicBezTo>
                  <a:cubicBezTo>
                    <a:pt x="1872" y="3960"/>
                    <a:pt x="1702" y="3890"/>
                    <a:pt x="1547" y="3791"/>
                  </a:cubicBezTo>
                  <a:cubicBezTo>
                    <a:pt x="1516" y="3772"/>
                    <a:pt x="1481" y="3762"/>
                    <a:pt x="1446" y="3762"/>
                  </a:cubicBezTo>
                  <a:cubicBezTo>
                    <a:pt x="1397" y="3762"/>
                    <a:pt x="1349" y="3781"/>
                    <a:pt x="1313" y="3818"/>
                  </a:cubicBezTo>
                  <a:lnTo>
                    <a:pt x="1287" y="3844"/>
                  </a:lnTo>
                  <a:cubicBezTo>
                    <a:pt x="1242" y="3889"/>
                    <a:pt x="1182" y="3912"/>
                    <a:pt x="1123" y="3912"/>
                  </a:cubicBezTo>
                  <a:cubicBezTo>
                    <a:pt x="1069" y="3912"/>
                    <a:pt x="1017" y="3893"/>
                    <a:pt x="978" y="3854"/>
                  </a:cubicBezTo>
                  <a:lnTo>
                    <a:pt x="974" y="3850"/>
                  </a:lnTo>
                  <a:lnTo>
                    <a:pt x="841" y="3985"/>
                  </a:lnTo>
                  <a:lnTo>
                    <a:pt x="841" y="3985"/>
                  </a:lnTo>
                  <a:lnTo>
                    <a:pt x="972" y="3849"/>
                  </a:lnTo>
                  <a:cubicBezTo>
                    <a:pt x="892" y="3767"/>
                    <a:pt x="896" y="3626"/>
                    <a:pt x="982" y="3540"/>
                  </a:cubicBezTo>
                  <a:lnTo>
                    <a:pt x="1009" y="3514"/>
                  </a:lnTo>
                  <a:cubicBezTo>
                    <a:pt x="1070" y="3451"/>
                    <a:pt x="1081" y="3354"/>
                    <a:pt x="1035" y="3279"/>
                  </a:cubicBezTo>
                  <a:cubicBezTo>
                    <a:pt x="937" y="3124"/>
                    <a:pt x="866" y="2954"/>
                    <a:pt x="825" y="2776"/>
                  </a:cubicBezTo>
                  <a:cubicBezTo>
                    <a:pt x="806" y="2690"/>
                    <a:pt x="729" y="2628"/>
                    <a:pt x="641" y="2628"/>
                  </a:cubicBezTo>
                  <a:lnTo>
                    <a:pt x="604" y="2628"/>
                  </a:lnTo>
                  <a:cubicBezTo>
                    <a:pt x="482" y="2628"/>
                    <a:pt x="380" y="2532"/>
                    <a:pt x="380" y="2417"/>
                  </a:cubicBezTo>
                  <a:lnTo>
                    <a:pt x="380" y="2409"/>
                  </a:lnTo>
                  <a:cubicBezTo>
                    <a:pt x="380" y="2295"/>
                    <a:pt x="482" y="2198"/>
                    <a:pt x="604" y="2198"/>
                  </a:cubicBezTo>
                  <a:lnTo>
                    <a:pt x="641" y="2198"/>
                  </a:lnTo>
                  <a:cubicBezTo>
                    <a:pt x="729" y="2198"/>
                    <a:pt x="806" y="2137"/>
                    <a:pt x="825" y="2051"/>
                  </a:cubicBezTo>
                  <a:cubicBezTo>
                    <a:pt x="866" y="1872"/>
                    <a:pt x="937" y="1701"/>
                    <a:pt x="1035" y="1547"/>
                  </a:cubicBezTo>
                  <a:cubicBezTo>
                    <a:pt x="1081" y="1472"/>
                    <a:pt x="1070" y="1375"/>
                    <a:pt x="1009" y="1312"/>
                  </a:cubicBezTo>
                  <a:lnTo>
                    <a:pt x="982" y="1285"/>
                  </a:lnTo>
                  <a:cubicBezTo>
                    <a:pt x="896" y="1199"/>
                    <a:pt x="892" y="1058"/>
                    <a:pt x="973" y="976"/>
                  </a:cubicBezTo>
                  <a:lnTo>
                    <a:pt x="978" y="972"/>
                  </a:lnTo>
                  <a:cubicBezTo>
                    <a:pt x="1017" y="933"/>
                    <a:pt x="1069" y="914"/>
                    <a:pt x="1123" y="914"/>
                  </a:cubicBezTo>
                  <a:cubicBezTo>
                    <a:pt x="1182" y="914"/>
                    <a:pt x="1242" y="937"/>
                    <a:pt x="1287" y="982"/>
                  </a:cubicBezTo>
                  <a:lnTo>
                    <a:pt x="1313" y="1008"/>
                  </a:lnTo>
                  <a:cubicBezTo>
                    <a:pt x="1349" y="1044"/>
                    <a:pt x="1397" y="1063"/>
                    <a:pt x="1446" y="1063"/>
                  </a:cubicBezTo>
                  <a:cubicBezTo>
                    <a:pt x="1480" y="1063"/>
                    <a:pt x="1516" y="1054"/>
                    <a:pt x="1547" y="1034"/>
                  </a:cubicBezTo>
                  <a:cubicBezTo>
                    <a:pt x="1701" y="937"/>
                    <a:pt x="1872" y="866"/>
                    <a:pt x="2051" y="825"/>
                  </a:cubicBezTo>
                  <a:cubicBezTo>
                    <a:pt x="2137" y="805"/>
                    <a:pt x="2198" y="729"/>
                    <a:pt x="2198" y="641"/>
                  </a:cubicBezTo>
                  <a:lnTo>
                    <a:pt x="2198" y="604"/>
                  </a:lnTo>
                  <a:cubicBezTo>
                    <a:pt x="2198" y="482"/>
                    <a:pt x="2295" y="380"/>
                    <a:pt x="2409" y="380"/>
                  </a:cubicBezTo>
                  <a:close/>
                  <a:moveTo>
                    <a:pt x="2408" y="0"/>
                  </a:moveTo>
                  <a:cubicBezTo>
                    <a:pt x="2122" y="0"/>
                    <a:pt x="1881" y="213"/>
                    <a:pt x="1829" y="492"/>
                  </a:cubicBezTo>
                  <a:cubicBezTo>
                    <a:pt x="1705" y="531"/>
                    <a:pt x="1583" y="580"/>
                    <a:pt x="1467" y="643"/>
                  </a:cubicBezTo>
                  <a:cubicBezTo>
                    <a:pt x="1364" y="571"/>
                    <a:pt x="1243" y="535"/>
                    <a:pt x="1123" y="535"/>
                  </a:cubicBezTo>
                  <a:cubicBezTo>
                    <a:pt x="972" y="535"/>
                    <a:pt x="823" y="591"/>
                    <a:pt x="711" y="704"/>
                  </a:cubicBezTo>
                  <a:lnTo>
                    <a:pt x="707" y="707"/>
                  </a:lnTo>
                  <a:lnTo>
                    <a:pt x="704" y="711"/>
                  </a:lnTo>
                  <a:cubicBezTo>
                    <a:pt x="501" y="915"/>
                    <a:pt x="481" y="1235"/>
                    <a:pt x="642" y="1467"/>
                  </a:cubicBezTo>
                  <a:cubicBezTo>
                    <a:pt x="581" y="1583"/>
                    <a:pt x="531" y="1704"/>
                    <a:pt x="492" y="1829"/>
                  </a:cubicBezTo>
                  <a:cubicBezTo>
                    <a:pt x="213" y="1881"/>
                    <a:pt x="1" y="2120"/>
                    <a:pt x="0" y="2408"/>
                  </a:cubicBezTo>
                  <a:lnTo>
                    <a:pt x="0" y="2417"/>
                  </a:lnTo>
                  <a:cubicBezTo>
                    <a:pt x="0" y="2705"/>
                    <a:pt x="213" y="2944"/>
                    <a:pt x="492" y="2996"/>
                  </a:cubicBezTo>
                  <a:cubicBezTo>
                    <a:pt x="531" y="3122"/>
                    <a:pt x="581" y="3243"/>
                    <a:pt x="642" y="3358"/>
                  </a:cubicBezTo>
                  <a:cubicBezTo>
                    <a:pt x="481" y="3592"/>
                    <a:pt x="501" y="3912"/>
                    <a:pt x="703" y="4115"/>
                  </a:cubicBezTo>
                  <a:lnTo>
                    <a:pt x="711" y="4122"/>
                  </a:lnTo>
                  <a:cubicBezTo>
                    <a:pt x="824" y="4235"/>
                    <a:pt x="973" y="4291"/>
                    <a:pt x="1123" y="4291"/>
                  </a:cubicBezTo>
                  <a:cubicBezTo>
                    <a:pt x="1243" y="4291"/>
                    <a:pt x="1364" y="4255"/>
                    <a:pt x="1467" y="4183"/>
                  </a:cubicBezTo>
                  <a:cubicBezTo>
                    <a:pt x="1583" y="4245"/>
                    <a:pt x="1705" y="4296"/>
                    <a:pt x="1829" y="4333"/>
                  </a:cubicBezTo>
                  <a:cubicBezTo>
                    <a:pt x="1881" y="4612"/>
                    <a:pt x="2120" y="4825"/>
                    <a:pt x="2407" y="4825"/>
                  </a:cubicBezTo>
                  <a:lnTo>
                    <a:pt x="2417" y="4825"/>
                  </a:lnTo>
                  <a:cubicBezTo>
                    <a:pt x="2705" y="4825"/>
                    <a:pt x="2944" y="4612"/>
                    <a:pt x="2996" y="4333"/>
                  </a:cubicBezTo>
                  <a:cubicBezTo>
                    <a:pt x="3122" y="4296"/>
                    <a:pt x="3243" y="4245"/>
                    <a:pt x="3358" y="4183"/>
                  </a:cubicBezTo>
                  <a:cubicBezTo>
                    <a:pt x="3462" y="4255"/>
                    <a:pt x="3583" y="4291"/>
                    <a:pt x="3704" y="4291"/>
                  </a:cubicBezTo>
                  <a:cubicBezTo>
                    <a:pt x="3854" y="4291"/>
                    <a:pt x="4003" y="4235"/>
                    <a:pt x="4116" y="4121"/>
                  </a:cubicBezTo>
                  <a:lnTo>
                    <a:pt x="4123" y="4116"/>
                  </a:lnTo>
                  <a:cubicBezTo>
                    <a:pt x="4326" y="3912"/>
                    <a:pt x="4344" y="3592"/>
                    <a:pt x="4183" y="3358"/>
                  </a:cubicBezTo>
                  <a:cubicBezTo>
                    <a:pt x="4245" y="3243"/>
                    <a:pt x="4296" y="3122"/>
                    <a:pt x="4333" y="2996"/>
                  </a:cubicBezTo>
                  <a:cubicBezTo>
                    <a:pt x="4612" y="2945"/>
                    <a:pt x="4825" y="2705"/>
                    <a:pt x="4825" y="2417"/>
                  </a:cubicBezTo>
                  <a:lnTo>
                    <a:pt x="4825" y="2408"/>
                  </a:lnTo>
                  <a:cubicBezTo>
                    <a:pt x="4825" y="2121"/>
                    <a:pt x="4612" y="1881"/>
                    <a:pt x="4333" y="1829"/>
                  </a:cubicBezTo>
                  <a:cubicBezTo>
                    <a:pt x="4296" y="1704"/>
                    <a:pt x="4245" y="1583"/>
                    <a:pt x="4183" y="1467"/>
                  </a:cubicBezTo>
                  <a:cubicBezTo>
                    <a:pt x="4345" y="1235"/>
                    <a:pt x="4326" y="915"/>
                    <a:pt x="4123" y="711"/>
                  </a:cubicBezTo>
                  <a:lnTo>
                    <a:pt x="4116" y="704"/>
                  </a:lnTo>
                  <a:cubicBezTo>
                    <a:pt x="4003" y="591"/>
                    <a:pt x="3854" y="535"/>
                    <a:pt x="3704" y="535"/>
                  </a:cubicBezTo>
                  <a:cubicBezTo>
                    <a:pt x="3583" y="535"/>
                    <a:pt x="3462" y="571"/>
                    <a:pt x="3358" y="643"/>
                  </a:cubicBezTo>
                  <a:cubicBezTo>
                    <a:pt x="3243" y="580"/>
                    <a:pt x="3122" y="531"/>
                    <a:pt x="2996" y="492"/>
                  </a:cubicBezTo>
                  <a:cubicBezTo>
                    <a:pt x="2946" y="213"/>
                    <a:pt x="2705" y="1"/>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14"/>
            <p:cNvSpPr/>
            <p:nvPr/>
          </p:nvSpPr>
          <p:spPr>
            <a:xfrm>
              <a:off x="3102315" y="3485602"/>
              <a:ext cx="53920" cy="50821"/>
            </a:xfrm>
            <a:custGeom>
              <a:rect b="b" l="l" r="r" t="t"/>
              <a:pathLst>
                <a:path extrusionOk="0" h="1757" w="1874">
                  <a:moveTo>
                    <a:pt x="1290" y="0"/>
                  </a:moveTo>
                  <a:cubicBezTo>
                    <a:pt x="978" y="0"/>
                    <a:pt x="671" y="123"/>
                    <a:pt x="443" y="351"/>
                  </a:cubicBezTo>
                  <a:cubicBezTo>
                    <a:pt x="105" y="689"/>
                    <a:pt x="0" y="1193"/>
                    <a:pt x="175" y="1636"/>
                  </a:cubicBezTo>
                  <a:cubicBezTo>
                    <a:pt x="203" y="1708"/>
                    <a:pt x="271" y="1757"/>
                    <a:pt x="348" y="1757"/>
                  </a:cubicBezTo>
                  <a:cubicBezTo>
                    <a:pt x="349" y="1757"/>
                    <a:pt x="350" y="1757"/>
                    <a:pt x="351" y="1757"/>
                  </a:cubicBezTo>
                  <a:cubicBezTo>
                    <a:pt x="374" y="1757"/>
                    <a:pt x="397" y="1752"/>
                    <a:pt x="419" y="1745"/>
                  </a:cubicBezTo>
                  <a:cubicBezTo>
                    <a:pt x="517" y="1706"/>
                    <a:pt x="565" y="1597"/>
                    <a:pt x="526" y="1500"/>
                  </a:cubicBezTo>
                  <a:cubicBezTo>
                    <a:pt x="407" y="1195"/>
                    <a:pt x="479" y="850"/>
                    <a:pt x="710" y="618"/>
                  </a:cubicBezTo>
                  <a:cubicBezTo>
                    <a:pt x="866" y="462"/>
                    <a:pt x="1076" y="378"/>
                    <a:pt x="1290" y="378"/>
                  </a:cubicBezTo>
                  <a:cubicBezTo>
                    <a:pt x="1391" y="378"/>
                    <a:pt x="1493" y="397"/>
                    <a:pt x="1590" y="435"/>
                  </a:cubicBezTo>
                  <a:lnTo>
                    <a:pt x="1590" y="436"/>
                  </a:lnTo>
                  <a:cubicBezTo>
                    <a:pt x="1612" y="445"/>
                    <a:pt x="1636" y="449"/>
                    <a:pt x="1658" y="449"/>
                  </a:cubicBezTo>
                  <a:cubicBezTo>
                    <a:pt x="1734" y="449"/>
                    <a:pt x="1806" y="404"/>
                    <a:pt x="1835" y="328"/>
                  </a:cubicBezTo>
                  <a:cubicBezTo>
                    <a:pt x="1873" y="231"/>
                    <a:pt x="1825" y="122"/>
                    <a:pt x="1728" y="83"/>
                  </a:cubicBezTo>
                  <a:cubicBezTo>
                    <a:pt x="1586" y="28"/>
                    <a:pt x="143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14"/>
            <p:cNvSpPr/>
            <p:nvPr/>
          </p:nvSpPr>
          <p:spPr>
            <a:xfrm>
              <a:off x="3122657" y="3504172"/>
              <a:ext cx="53920" cy="50850"/>
            </a:xfrm>
            <a:custGeom>
              <a:rect b="b" l="l" r="r" t="t"/>
              <a:pathLst>
                <a:path extrusionOk="0" h="1758" w="1874">
                  <a:moveTo>
                    <a:pt x="1523" y="1"/>
                  </a:moveTo>
                  <a:cubicBezTo>
                    <a:pt x="1500" y="1"/>
                    <a:pt x="1477" y="5"/>
                    <a:pt x="1454" y="14"/>
                  </a:cubicBezTo>
                  <a:cubicBezTo>
                    <a:pt x="1357" y="51"/>
                    <a:pt x="1309" y="161"/>
                    <a:pt x="1347" y="259"/>
                  </a:cubicBezTo>
                  <a:cubicBezTo>
                    <a:pt x="1466" y="562"/>
                    <a:pt x="1395" y="907"/>
                    <a:pt x="1164" y="1139"/>
                  </a:cubicBezTo>
                  <a:cubicBezTo>
                    <a:pt x="1008" y="1296"/>
                    <a:pt x="797" y="1379"/>
                    <a:pt x="584" y="1379"/>
                  </a:cubicBezTo>
                  <a:cubicBezTo>
                    <a:pt x="483" y="1379"/>
                    <a:pt x="381" y="1360"/>
                    <a:pt x="284" y="1322"/>
                  </a:cubicBezTo>
                  <a:cubicBezTo>
                    <a:pt x="261" y="1313"/>
                    <a:pt x="238" y="1309"/>
                    <a:pt x="215" y="1309"/>
                  </a:cubicBezTo>
                  <a:cubicBezTo>
                    <a:pt x="139" y="1309"/>
                    <a:pt x="68" y="1355"/>
                    <a:pt x="39" y="1429"/>
                  </a:cubicBezTo>
                  <a:cubicBezTo>
                    <a:pt x="0" y="1526"/>
                    <a:pt x="49" y="1635"/>
                    <a:pt x="146" y="1674"/>
                  </a:cubicBezTo>
                  <a:cubicBezTo>
                    <a:pt x="288" y="1730"/>
                    <a:pt x="437" y="1757"/>
                    <a:pt x="584" y="1757"/>
                  </a:cubicBezTo>
                  <a:cubicBezTo>
                    <a:pt x="896" y="1757"/>
                    <a:pt x="1203" y="1635"/>
                    <a:pt x="1431" y="1406"/>
                  </a:cubicBezTo>
                  <a:cubicBezTo>
                    <a:pt x="1769" y="1069"/>
                    <a:pt x="1873" y="564"/>
                    <a:pt x="1699" y="121"/>
                  </a:cubicBezTo>
                  <a:cubicBezTo>
                    <a:pt x="1670" y="46"/>
                    <a:pt x="1598" y="1"/>
                    <a:pt x="1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14"/>
            <p:cNvSpPr/>
            <p:nvPr/>
          </p:nvSpPr>
          <p:spPr>
            <a:xfrm>
              <a:off x="3177124" y="3333485"/>
              <a:ext cx="99035" cy="104737"/>
            </a:xfrm>
            <a:custGeom>
              <a:rect b="b" l="l" r="r" t="t"/>
              <a:pathLst>
                <a:path extrusionOk="0" h="3621" w="3442">
                  <a:moveTo>
                    <a:pt x="1722" y="388"/>
                  </a:moveTo>
                  <a:cubicBezTo>
                    <a:pt x="1839" y="388"/>
                    <a:pt x="1935" y="482"/>
                    <a:pt x="1937" y="599"/>
                  </a:cubicBezTo>
                  <a:lnTo>
                    <a:pt x="1937" y="670"/>
                  </a:lnTo>
                  <a:cubicBezTo>
                    <a:pt x="1937" y="749"/>
                    <a:pt x="1988" y="821"/>
                    <a:pt x="2064" y="847"/>
                  </a:cubicBezTo>
                  <a:cubicBezTo>
                    <a:pt x="2182" y="889"/>
                    <a:pt x="2291" y="952"/>
                    <a:pt x="2387" y="1034"/>
                  </a:cubicBezTo>
                  <a:cubicBezTo>
                    <a:pt x="2422" y="1063"/>
                    <a:pt x="2466" y="1079"/>
                    <a:pt x="2510" y="1079"/>
                  </a:cubicBezTo>
                  <a:cubicBezTo>
                    <a:pt x="2542" y="1079"/>
                    <a:pt x="2575" y="1070"/>
                    <a:pt x="2605" y="1053"/>
                  </a:cubicBezTo>
                  <a:lnTo>
                    <a:pt x="2665" y="1018"/>
                  </a:lnTo>
                  <a:cubicBezTo>
                    <a:pt x="2697" y="1001"/>
                    <a:pt x="2732" y="993"/>
                    <a:pt x="2766" y="993"/>
                  </a:cubicBezTo>
                  <a:cubicBezTo>
                    <a:pt x="2841" y="993"/>
                    <a:pt x="2913" y="1032"/>
                    <a:pt x="2952" y="1101"/>
                  </a:cubicBezTo>
                  <a:cubicBezTo>
                    <a:pt x="3011" y="1201"/>
                    <a:pt x="2979" y="1329"/>
                    <a:pt x="2880" y="1391"/>
                  </a:cubicBezTo>
                  <a:lnTo>
                    <a:pt x="2820" y="1426"/>
                  </a:lnTo>
                  <a:cubicBezTo>
                    <a:pt x="2750" y="1466"/>
                    <a:pt x="2714" y="1545"/>
                    <a:pt x="2728" y="1624"/>
                  </a:cubicBezTo>
                  <a:cubicBezTo>
                    <a:pt x="2752" y="1747"/>
                    <a:pt x="2752" y="1874"/>
                    <a:pt x="2728" y="1998"/>
                  </a:cubicBezTo>
                  <a:cubicBezTo>
                    <a:pt x="2714" y="2076"/>
                    <a:pt x="2750" y="2155"/>
                    <a:pt x="2820" y="2195"/>
                  </a:cubicBezTo>
                  <a:lnTo>
                    <a:pt x="2880" y="2230"/>
                  </a:lnTo>
                  <a:cubicBezTo>
                    <a:pt x="2979" y="2292"/>
                    <a:pt x="3011" y="2420"/>
                    <a:pt x="2952" y="2521"/>
                  </a:cubicBezTo>
                  <a:cubicBezTo>
                    <a:pt x="2913" y="2590"/>
                    <a:pt x="2841" y="2628"/>
                    <a:pt x="2766" y="2628"/>
                  </a:cubicBezTo>
                  <a:cubicBezTo>
                    <a:pt x="2732" y="2628"/>
                    <a:pt x="2697" y="2620"/>
                    <a:pt x="2665" y="2603"/>
                  </a:cubicBezTo>
                  <a:lnTo>
                    <a:pt x="2605" y="2568"/>
                  </a:lnTo>
                  <a:cubicBezTo>
                    <a:pt x="2575" y="2551"/>
                    <a:pt x="2542" y="2543"/>
                    <a:pt x="2510" y="2543"/>
                  </a:cubicBezTo>
                  <a:cubicBezTo>
                    <a:pt x="2466" y="2543"/>
                    <a:pt x="2422" y="2558"/>
                    <a:pt x="2387" y="2588"/>
                  </a:cubicBezTo>
                  <a:cubicBezTo>
                    <a:pt x="2291" y="2670"/>
                    <a:pt x="2182" y="2732"/>
                    <a:pt x="2064" y="2774"/>
                  </a:cubicBezTo>
                  <a:cubicBezTo>
                    <a:pt x="1988" y="2801"/>
                    <a:pt x="1937" y="2872"/>
                    <a:pt x="1937" y="2953"/>
                  </a:cubicBezTo>
                  <a:lnTo>
                    <a:pt x="1937" y="3024"/>
                  </a:lnTo>
                  <a:cubicBezTo>
                    <a:pt x="1935" y="3139"/>
                    <a:pt x="1839" y="3233"/>
                    <a:pt x="1722" y="3233"/>
                  </a:cubicBezTo>
                  <a:cubicBezTo>
                    <a:pt x="1605" y="3233"/>
                    <a:pt x="1510" y="3139"/>
                    <a:pt x="1507" y="3024"/>
                  </a:cubicBezTo>
                  <a:lnTo>
                    <a:pt x="1507" y="2953"/>
                  </a:lnTo>
                  <a:cubicBezTo>
                    <a:pt x="1507" y="2872"/>
                    <a:pt x="1456" y="2801"/>
                    <a:pt x="1381" y="2774"/>
                  </a:cubicBezTo>
                  <a:cubicBezTo>
                    <a:pt x="1263" y="2732"/>
                    <a:pt x="1153" y="2670"/>
                    <a:pt x="1058" y="2588"/>
                  </a:cubicBezTo>
                  <a:cubicBezTo>
                    <a:pt x="1023" y="2558"/>
                    <a:pt x="980" y="2543"/>
                    <a:pt x="936" y="2543"/>
                  </a:cubicBezTo>
                  <a:cubicBezTo>
                    <a:pt x="903" y="2543"/>
                    <a:pt x="870" y="2551"/>
                    <a:pt x="841" y="2568"/>
                  </a:cubicBezTo>
                  <a:lnTo>
                    <a:pt x="780" y="2603"/>
                  </a:lnTo>
                  <a:cubicBezTo>
                    <a:pt x="745" y="2625"/>
                    <a:pt x="705" y="2636"/>
                    <a:pt x="667" y="2636"/>
                  </a:cubicBezTo>
                  <a:cubicBezTo>
                    <a:pt x="592" y="2636"/>
                    <a:pt x="520" y="2597"/>
                    <a:pt x="480" y="2528"/>
                  </a:cubicBezTo>
                  <a:cubicBezTo>
                    <a:pt x="419" y="2422"/>
                    <a:pt x="458" y="2288"/>
                    <a:pt x="565" y="2230"/>
                  </a:cubicBezTo>
                  <a:lnTo>
                    <a:pt x="626" y="2195"/>
                  </a:lnTo>
                  <a:cubicBezTo>
                    <a:pt x="695" y="2155"/>
                    <a:pt x="732" y="2076"/>
                    <a:pt x="717" y="1998"/>
                  </a:cubicBezTo>
                  <a:lnTo>
                    <a:pt x="716" y="1998"/>
                  </a:lnTo>
                  <a:cubicBezTo>
                    <a:pt x="692" y="1874"/>
                    <a:pt x="692" y="1747"/>
                    <a:pt x="716" y="1624"/>
                  </a:cubicBezTo>
                  <a:cubicBezTo>
                    <a:pt x="731" y="1544"/>
                    <a:pt x="694" y="1466"/>
                    <a:pt x="625" y="1425"/>
                  </a:cubicBezTo>
                  <a:lnTo>
                    <a:pt x="564" y="1390"/>
                  </a:lnTo>
                  <a:cubicBezTo>
                    <a:pt x="466" y="1329"/>
                    <a:pt x="434" y="1200"/>
                    <a:pt x="492" y="1100"/>
                  </a:cubicBezTo>
                  <a:cubicBezTo>
                    <a:pt x="531" y="1031"/>
                    <a:pt x="603" y="992"/>
                    <a:pt x="677" y="992"/>
                  </a:cubicBezTo>
                  <a:cubicBezTo>
                    <a:pt x="712" y="992"/>
                    <a:pt x="747" y="1001"/>
                    <a:pt x="779" y="1018"/>
                  </a:cubicBezTo>
                  <a:lnTo>
                    <a:pt x="840" y="1053"/>
                  </a:lnTo>
                  <a:cubicBezTo>
                    <a:pt x="869" y="1070"/>
                    <a:pt x="902" y="1079"/>
                    <a:pt x="934" y="1079"/>
                  </a:cubicBezTo>
                  <a:cubicBezTo>
                    <a:pt x="978" y="1079"/>
                    <a:pt x="1022" y="1063"/>
                    <a:pt x="1057" y="1034"/>
                  </a:cubicBezTo>
                  <a:cubicBezTo>
                    <a:pt x="1153" y="952"/>
                    <a:pt x="1263" y="888"/>
                    <a:pt x="1381" y="847"/>
                  </a:cubicBezTo>
                  <a:cubicBezTo>
                    <a:pt x="1456" y="820"/>
                    <a:pt x="1507" y="749"/>
                    <a:pt x="1507" y="668"/>
                  </a:cubicBezTo>
                  <a:lnTo>
                    <a:pt x="1507" y="599"/>
                  </a:lnTo>
                  <a:cubicBezTo>
                    <a:pt x="1510" y="482"/>
                    <a:pt x="1605" y="388"/>
                    <a:pt x="1722" y="388"/>
                  </a:cubicBezTo>
                  <a:close/>
                  <a:moveTo>
                    <a:pt x="1721" y="0"/>
                  </a:moveTo>
                  <a:cubicBezTo>
                    <a:pt x="1414" y="0"/>
                    <a:pt x="1159" y="234"/>
                    <a:pt x="1131" y="539"/>
                  </a:cubicBezTo>
                  <a:cubicBezTo>
                    <a:pt x="1056" y="575"/>
                    <a:pt x="984" y="617"/>
                    <a:pt x="916" y="664"/>
                  </a:cubicBezTo>
                  <a:cubicBezTo>
                    <a:pt x="835" y="627"/>
                    <a:pt x="751" y="609"/>
                    <a:pt x="667" y="609"/>
                  </a:cubicBezTo>
                  <a:cubicBezTo>
                    <a:pt x="461" y="609"/>
                    <a:pt x="263" y="716"/>
                    <a:pt x="154" y="905"/>
                  </a:cubicBezTo>
                  <a:cubicBezTo>
                    <a:pt x="0" y="1170"/>
                    <a:pt x="74" y="1510"/>
                    <a:pt x="326" y="1687"/>
                  </a:cubicBezTo>
                  <a:cubicBezTo>
                    <a:pt x="321" y="1727"/>
                    <a:pt x="319" y="1769"/>
                    <a:pt x="319" y="1810"/>
                  </a:cubicBezTo>
                  <a:cubicBezTo>
                    <a:pt x="319" y="1852"/>
                    <a:pt x="321" y="1893"/>
                    <a:pt x="326" y="1935"/>
                  </a:cubicBezTo>
                  <a:cubicBezTo>
                    <a:pt x="77" y="2112"/>
                    <a:pt x="5" y="2449"/>
                    <a:pt x="157" y="2714"/>
                  </a:cubicBezTo>
                  <a:lnTo>
                    <a:pt x="158" y="2714"/>
                  </a:lnTo>
                  <a:cubicBezTo>
                    <a:pt x="267" y="2902"/>
                    <a:pt x="466" y="3010"/>
                    <a:pt x="672" y="3010"/>
                  </a:cubicBezTo>
                  <a:cubicBezTo>
                    <a:pt x="754" y="3010"/>
                    <a:pt x="837" y="2993"/>
                    <a:pt x="916" y="2957"/>
                  </a:cubicBezTo>
                  <a:cubicBezTo>
                    <a:pt x="984" y="3005"/>
                    <a:pt x="1056" y="3046"/>
                    <a:pt x="1131" y="3081"/>
                  </a:cubicBezTo>
                  <a:cubicBezTo>
                    <a:pt x="1159" y="3387"/>
                    <a:pt x="1414" y="3620"/>
                    <a:pt x="1721" y="3620"/>
                  </a:cubicBezTo>
                  <a:cubicBezTo>
                    <a:pt x="2028" y="3620"/>
                    <a:pt x="2284" y="3387"/>
                    <a:pt x="2311" y="3081"/>
                  </a:cubicBezTo>
                  <a:cubicBezTo>
                    <a:pt x="2386" y="3046"/>
                    <a:pt x="2458" y="3005"/>
                    <a:pt x="2526" y="2957"/>
                  </a:cubicBezTo>
                  <a:cubicBezTo>
                    <a:pt x="2605" y="2993"/>
                    <a:pt x="2688" y="3010"/>
                    <a:pt x="2771" y="3010"/>
                  </a:cubicBezTo>
                  <a:cubicBezTo>
                    <a:pt x="2909" y="3010"/>
                    <a:pt x="3046" y="2962"/>
                    <a:pt x="3155" y="2869"/>
                  </a:cubicBezTo>
                  <a:cubicBezTo>
                    <a:pt x="3330" y="2721"/>
                    <a:pt x="3404" y="2485"/>
                    <a:pt x="3345" y="2264"/>
                  </a:cubicBezTo>
                  <a:cubicBezTo>
                    <a:pt x="3310" y="2130"/>
                    <a:pt x="3229" y="2014"/>
                    <a:pt x="3116" y="1935"/>
                  </a:cubicBezTo>
                  <a:cubicBezTo>
                    <a:pt x="3121" y="1893"/>
                    <a:pt x="3123" y="1852"/>
                    <a:pt x="3123" y="1810"/>
                  </a:cubicBezTo>
                  <a:cubicBezTo>
                    <a:pt x="3123" y="1769"/>
                    <a:pt x="3121" y="1727"/>
                    <a:pt x="3116" y="1687"/>
                  </a:cubicBezTo>
                  <a:cubicBezTo>
                    <a:pt x="3368" y="1509"/>
                    <a:pt x="3442" y="1170"/>
                    <a:pt x="3289" y="906"/>
                  </a:cubicBezTo>
                  <a:cubicBezTo>
                    <a:pt x="3180" y="717"/>
                    <a:pt x="2981" y="609"/>
                    <a:pt x="2775" y="609"/>
                  </a:cubicBezTo>
                  <a:cubicBezTo>
                    <a:pt x="2691" y="609"/>
                    <a:pt x="2607" y="627"/>
                    <a:pt x="2526" y="664"/>
                  </a:cubicBezTo>
                  <a:cubicBezTo>
                    <a:pt x="2458" y="617"/>
                    <a:pt x="2386" y="575"/>
                    <a:pt x="2311" y="539"/>
                  </a:cubicBezTo>
                  <a:cubicBezTo>
                    <a:pt x="2284" y="234"/>
                    <a:pt x="2028"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14"/>
            <p:cNvSpPr/>
            <p:nvPr/>
          </p:nvSpPr>
          <p:spPr>
            <a:xfrm>
              <a:off x="3209579" y="3368716"/>
              <a:ext cx="35476" cy="34305"/>
            </a:xfrm>
            <a:custGeom>
              <a:rect b="b" l="l" r="r" t="t"/>
              <a:pathLst>
                <a:path extrusionOk="0" h="1186" w="1233">
                  <a:moveTo>
                    <a:pt x="594" y="377"/>
                  </a:moveTo>
                  <a:cubicBezTo>
                    <a:pt x="785" y="377"/>
                    <a:pt x="881" y="609"/>
                    <a:pt x="746" y="744"/>
                  </a:cubicBezTo>
                  <a:cubicBezTo>
                    <a:pt x="703" y="788"/>
                    <a:pt x="649" y="808"/>
                    <a:pt x="596" y="808"/>
                  </a:cubicBezTo>
                  <a:cubicBezTo>
                    <a:pt x="485" y="808"/>
                    <a:pt x="379" y="722"/>
                    <a:pt x="379" y="592"/>
                  </a:cubicBezTo>
                  <a:cubicBezTo>
                    <a:pt x="379" y="474"/>
                    <a:pt x="475" y="377"/>
                    <a:pt x="594" y="377"/>
                  </a:cubicBezTo>
                  <a:close/>
                  <a:moveTo>
                    <a:pt x="594" y="0"/>
                  </a:moveTo>
                  <a:cubicBezTo>
                    <a:pt x="517" y="0"/>
                    <a:pt x="440" y="15"/>
                    <a:pt x="367" y="45"/>
                  </a:cubicBezTo>
                  <a:cubicBezTo>
                    <a:pt x="145" y="137"/>
                    <a:pt x="1" y="353"/>
                    <a:pt x="1" y="593"/>
                  </a:cubicBezTo>
                  <a:cubicBezTo>
                    <a:pt x="2" y="920"/>
                    <a:pt x="267" y="1186"/>
                    <a:pt x="594" y="1186"/>
                  </a:cubicBezTo>
                  <a:cubicBezTo>
                    <a:pt x="834" y="1186"/>
                    <a:pt x="1050" y="1041"/>
                    <a:pt x="1141" y="819"/>
                  </a:cubicBezTo>
                  <a:cubicBezTo>
                    <a:pt x="1233" y="598"/>
                    <a:pt x="1182" y="343"/>
                    <a:pt x="1013" y="173"/>
                  </a:cubicBezTo>
                  <a:cubicBezTo>
                    <a:pt x="900" y="60"/>
                    <a:pt x="748" y="0"/>
                    <a:pt x="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14"/>
            <p:cNvSpPr/>
            <p:nvPr/>
          </p:nvSpPr>
          <p:spPr>
            <a:xfrm>
              <a:off x="3233000" y="3427145"/>
              <a:ext cx="80678" cy="81077"/>
            </a:xfrm>
            <a:custGeom>
              <a:rect b="b" l="l" r="r" t="t"/>
              <a:pathLst>
                <a:path extrusionOk="0" h="2803" w="2804">
                  <a:moveTo>
                    <a:pt x="1398" y="580"/>
                  </a:moveTo>
                  <a:cubicBezTo>
                    <a:pt x="1504" y="580"/>
                    <a:pt x="1610" y="601"/>
                    <a:pt x="1712" y="643"/>
                  </a:cubicBezTo>
                  <a:cubicBezTo>
                    <a:pt x="2018" y="770"/>
                    <a:pt x="2219" y="1070"/>
                    <a:pt x="2219" y="1402"/>
                  </a:cubicBezTo>
                  <a:cubicBezTo>
                    <a:pt x="2218" y="1855"/>
                    <a:pt x="1851" y="2222"/>
                    <a:pt x="1397" y="2223"/>
                  </a:cubicBezTo>
                  <a:cubicBezTo>
                    <a:pt x="1065" y="2223"/>
                    <a:pt x="765" y="2024"/>
                    <a:pt x="638" y="1716"/>
                  </a:cubicBezTo>
                  <a:cubicBezTo>
                    <a:pt x="512" y="1409"/>
                    <a:pt x="581" y="1056"/>
                    <a:pt x="816" y="821"/>
                  </a:cubicBezTo>
                  <a:cubicBezTo>
                    <a:pt x="973" y="664"/>
                    <a:pt x="1184" y="580"/>
                    <a:pt x="1398" y="580"/>
                  </a:cubicBezTo>
                  <a:close/>
                  <a:moveTo>
                    <a:pt x="1397" y="1"/>
                  </a:moveTo>
                  <a:cubicBezTo>
                    <a:pt x="1293" y="1"/>
                    <a:pt x="1208" y="86"/>
                    <a:pt x="1208" y="189"/>
                  </a:cubicBezTo>
                  <a:lnTo>
                    <a:pt x="1208" y="217"/>
                  </a:lnTo>
                  <a:cubicBezTo>
                    <a:pt x="1022" y="247"/>
                    <a:pt x="846" y="321"/>
                    <a:pt x="694" y="431"/>
                  </a:cubicBezTo>
                  <a:lnTo>
                    <a:pt x="674" y="411"/>
                  </a:lnTo>
                  <a:cubicBezTo>
                    <a:pt x="637" y="374"/>
                    <a:pt x="588" y="356"/>
                    <a:pt x="540" y="356"/>
                  </a:cubicBezTo>
                  <a:cubicBezTo>
                    <a:pt x="491" y="356"/>
                    <a:pt x="443" y="374"/>
                    <a:pt x="406" y="411"/>
                  </a:cubicBezTo>
                  <a:cubicBezTo>
                    <a:pt x="332" y="485"/>
                    <a:pt x="332" y="604"/>
                    <a:pt x="406" y="678"/>
                  </a:cubicBezTo>
                  <a:lnTo>
                    <a:pt x="427" y="699"/>
                  </a:lnTo>
                  <a:cubicBezTo>
                    <a:pt x="315" y="850"/>
                    <a:pt x="242" y="1027"/>
                    <a:pt x="213" y="1213"/>
                  </a:cubicBezTo>
                  <a:lnTo>
                    <a:pt x="185" y="1213"/>
                  </a:lnTo>
                  <a:cubicBezTo>
                    <a:pt x="82" y="1215"/>
                    <a:pt x="1" y="1299"/>
                    <a:pt x="1" y="1402"/>
                  </a:cubicBezTo>
                  <a:cubicBezTo>
                    <a:pt x="1" y="1504"/>
                    <a:pt x="82" y="1588"/>
                    <a:pt x="185" y="1591"/>
                  </a:cubicBezTo>
                  <a:lnTo>
                    <a:pt x="213" y="1591"/>
                  </a:lnTo>
                  <a:cubicBezTo>
                    <a:pt x="242" y="1777"/>
                    <a:pt x="315" y="1953"/>
                    <a:pt x="427" y="2105"/>
                  </a:cubicBezTo>
                  <a:lnTo>
                    <a:pt x="406" y="2125"/>
                  </a:lnTo>
                  <a:cubicBezTo>
                    <a:pt x="332" y="2199"/>
                    <a:pt x="332" y="2319"/>
                    <a:pt x="406" y="2393"/>
                  </a:cubicBezTo>
                  <a:cubicBezTo>
                    <a:pt x="443" y="2430"/>
                    <a:pt x="491" y="2449"/>
                    <a:pt x="540" y="2449"/>
                  </a:cubicBezTo>
                  <a:cubicBezTo>
                    <a:pt x="588" y="2449"/>
                    <a:pt x="637" y="2430"/>
                    <a:pt x="674" y="2393"/>
                  </a:cubicBezTo>
                  <a:lnTo>
                    <a:pt x="694" y="2372"/>
                  </a:lnTo>
                  <a:cubicBezTo>
                    <a:pt x="846" y="2484"/>
                    <a:pt x="1022" y="2557"/>
                    <a:pt x="1208" y="2586"/>
                  </a:cubicBezTo>
                  <a:lnTo>
                    <a:pt x="1208" y="2614"/>
                  </a:lnTo>
                  <a:cubicBezTo>
                    <a:pt x="1208" y="2719"/>
                    <a:pt x="1293" y="2803"/>
                    <a:pt x="1397" y="2803"/>
                  </a:cubicBezTo>
                  <a:cubicBezTo>
                    <a:pt x="1501" y="2803"/>
                    <a:pt x="1586" y="2719"/>
                    <a:pt x="1586" y="2614"/>
                  </a:cubicBezTo>
                  <a:lnTo>
                    <a:pt x="1586" y="2586"/>
                  </a:lnTo>
                  <a:cubicBezTo>
                    <a:pt x="1772" y="2557"/>
                    <a:pt x="1949" y="2484"/>
                    <a:pt x="2101" y="2372"/>
                  </a:cubicBezTo>
                  <a:lnTo>
                    <a:pt x="2121" y="2393"/>
                  </a:lnTo>
                  <a:cubicBezTo>
                    <a:pt x="2158" y="2430"/>
                    <a:pt x="2206" y="2449"/>
                    <a:pt x="2254" y="2449"/>
                  </a:cubicBezTo>
                  <a:cubicBezTo>
                    <a:pt x="2303" y="2449"/>
                    <a:pt x="2351" y="2430"/>
                    <a:pt x="2388" y="2393"/>
                  </a:cubicBezTo>
                  <a:cubicBezTo>
                    <a:pt x="2462" y="2319"/>
                    <a:pt x="2462" y="2199"/>
                    <a:pt x="2388" y="2125"/>
                  </a:cubicBezTo>
                  <a:lnTo>
                    <a:pt x="2368" y="2105"/>
                  </a:lnTo>
                  <a:cubicBezTo>
                    <a:pt x="2478" y="1953"/>
                    <a:pt x="2552" y="1777"/>
                    <a:pt x="2582" y="1591"/>
                  </a:cubicBezTo>
                  <a:lnTo>
                    <a:pt x="2610" y="1591"/>
                  </a:lnTo>
                  <a:cubicBezTo>
                    <a:pt x="2611" y="1591"/>
                    <a:pt x="2612" y="1591"/>
                    <a:pt x="2614" y="1591"/>
                  </a:cubicBezTo>
                  <a:cubicBezTo>
                    <a:pt x="2718" y="1591"/>
                    <a:pt x="2804" y="1507"/>
                    <a:pt x="2804" y="1402"/>
                  </a:cubicBezTo>
                  <a:cubicBezTo>
                    <a:pt x="2804" y="1298"/>
                    <a:pt x="2719" y="1213"/>
                    <a:pt x="2616" y="1213"/>
                  </a:cubicBezTo>
                  <a:cubicBezTo>
                    <a:pt x="2614" y="1213"/>
                    <a:pt x="2612" y="1213"/>
                    <a:pt x="2610" y="1213"/>
                  </a:cubicBezTo>
                  <a:lnTo>
                    <a:pt x="2582" y="1213"/>
                  </a:lnTo>
                  <a:cubicBezTo>
                    <a:pt x="2552" y="1027"/>
                    <a:pt x="2478" y="850"/>
                    <a:pt x="2368" y="699"/>
                  </a:cubicBezTo>
                  <a:lnTo>
                    <a:pt x="2388" y="678"/>
                  </a:lnTo>
                  <a:cubicBezTo>
                    <a:pt x="2462" y="604"/>
                    <a:pt x="2462" y="485"/>
                    <a:pt x="2388" y="411"/>
                  </a:cubicBezTo>
                  <a:cubicBezTo>
                    <a:pt x="2351" y="374"/>
                    <a:pt x="2303" y="356"/>
                    <a:pt x="2254" y="356"/>
                  </a:cubicBezTo>
                  <a:cubicBezTo>
                    <a:pt x="2206" y="356"/>
                    <a:pt x="2158" y="374"/>
                    <a:pt x="2121" y="411"/>
                  </a:cubicBezTo>
                  <a:lnTo>
                    <a:pt x="2100" y="431"/>
                  </a:lnTo>
                  <a:cubicBezTo>
                    <a:pt x="1948" y="321"/>
                    <a:pt x="1772" y="247"/>
                    <a:pt x="1586" y="217"/>
                  </a:cubicBezTo>
                  <a:lnTo>
                    <a:pt x="1586" y="189"/>
                  </a:lnTo>
                  <a:cubicBezTo>
                    <a:pt x="1586" y="86"/>
                    <a:pt x="1501"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14"/>
            <p:cNvSpPr/>
            <p:nvPr/>
          </p:nvSpPr>
          <p:spPr>
            <a:xfrm>
              <a:off x="3258147" y="3456388"/>
              <a:ext cx="26327" cy="22648"/>
            </a:xfrm>
            <a:custGeom>
              <a:rect b="b" l="l" r="r" t="t"/>
              <a:pathLst>
                <a:path extrusionOk="0" h="783" w="915">
                  <a:moveTo>
                    <a:pt x="523" y="0"/>
                  </a:moveTo>
                  <a:cubicBezTo>
                    <a:pt x="175" y="0"/>
                    <a:pt x="0" y="422"/>
                    <a:pt x="246" y="668"/>
                  </a:cubicBezTo>
                  <a:cubicBezTo>
                    <a:pt x="322" y="742"/>
                    <a:pt x="422" y="782"/>
                    <a:pt x="524" y="782"/>
                  </a:cubicBezTo>
                  <a:cubicBezTo>
                    <a:pt x="574" y="782"/>
                    <a:pt x="625" y="772"/>
                    <a:pt x="673" y="752"/>
                  </a:cubicBezTo>
                  <a:cubicBezTo>
                    <a:pt x="819" y="692"/>
                    <a:pt x="915" y="549"/>
                    <a:pt x="915" y="391"/>
                  </a:cubicBezTo>
                  <a:cubicBezTo>
                    <a:pt x="914" y="174"/>
                    <a:pt x="740" y="0"/>
                    <a:pt x="5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114"/>
          <p:cNvGrpSpPr/>
          <p:nvPr/>
        </p:nvGrpSpPr>
        <p:grpSpPr>
          <a:xfrm>
            <a:off x="6338414" y="1463345"/>
            <a:ext cx="374445" cy="373451"/>
            <a:chOff x="6398723" y="1768145"/>
            <a:chExt cx="374445" cy="373451"/>
          </a:xfrm>
        </p:grpSpPr>
        <p:sp>
          <p:nvSpPr>
            <p:cNvPr id="4885" name="Google Shape;4885;p114"/>
            <p:cNvSpPr/>
            <p:nvPr/>
          </p:nvSpPr>
          <p:spPr>
            <a:xfrm>
              <a:off x="6398723" y="1879217"/>
              <a:ext cx="264304" cy="262379"/>
            </a:xfrm>
            <a:custGeom>
              <a:rect b="b" l="l" r="r" t="t"/>
              <a:pathLst>
                <a:path extrusionOk="0" h="9071" w="9186">
                  <a:moveTo>
                    <a:pt x="8534" y="379"/>
                  </a:moveTo>
                  <a:cubicBezTo>
                    <a:pt x="8589" y="379"/>
                    <a:pt x="8644" y="400"/>
                    <a:pt x="8686" y="442"/>
                  </a:cubicBezTo>
                  <a:cubicBezTo>
                    <a:pt x="8770" y="526"/>
                    <a:pt x="8771" y="663"/>
                    <a:pt x="8686" y="747"/>
                  </a:cubicBezTo>
                  <a:lnTo>
                    <a:pt x="8214" y="1219"/>
                  </a:lnTo>
                  <a:lnTo>
                    <a:pt x="7909" y="915"/>
                  </a:lnTo>
                  <a:lnTo>
                    <a:pt x="8383" y="442"/>
                  </a:lnTo>
                  <a:cubicBezTo>
                    <a:pt x="8424" y="400"/>
                    <a:pt x="8479" y="379"/>
                    <a:pt x="8534" y="379"/>
                  </a:cubicBezTo>
                  <a:close/>
                  <a:moveTo>
                    <a:pt x="7642" y="1182"/>
                  </a:moveTo>
                  <a:lnTo>
                    <a:pt x="7946" y="1487"/>
                  </a:lnTo>
                  <a:lnTo>
                    <a:pt x="7607" y="1825"/>
                  </a:lnTo>
                  <a:lnTo>
                    <a:pt x="7304" y="1521"/>
                  </a:lnTo>
                  <a:lnTo>
                    <a:pt x="7642" y="1182"/>
                  </a:lnTo>
                  <a:close/>
                  <a:moveTo>
                    <a:pt x="8534" y="0"/>
                  </a:moveTo>
                  <a:cubicBezTo>
                    <a:pt x="8382" y="0"/>
                    <a:pt x="8230" y="58"/>
                    <a:pt x="8115" y="174"/>
                  </a:cubicBezTo>
                  <a:lnTo>
                    <a:pt x="8115" y="175"/>
                  </a:lnTo>
                  <a:lnTo>
                    <a:pt x="6617" y="1673"/>
                  </a:lnTo>
                  <a:cubicBezTo>
                    <a:pt x="6543" y="1747"/>
                    <a:pt x="6543" y="1867"/>
                    <a:pt x="6617" y="1940"/>
                  </a:cubicBezTo>
                  <a:cubicBezTo>
                    <a:pt x="6654" y="1977"/>
                    <a:pt x="6702" y="1996"/>
                    <a:pt x="6751" y="1996"/>
                  </a:cubicBezTo>
                  <a:cubicBezTo>
                    <a:pt x="6799" y="1996"/>
                    <a:pt x="6847" y="1978"/>
                    <a:pt x="6883" y="1941"/>
                  </a:cubicBezTo>
                  <a:lnTo>
                    <a:pt x="7036" y="1789"/>
                  </a:lnTo>
                  <a:lnTo>
                    <a:pt x="7340" y="2094"/>
                  </a:lnTo>
                  <a:lnTo>
                    <a:pt x="804" y="8629"/>
                  </a:lnTo>
                  <a:cubicBezTo>
                    <a:pt x="762" y="8671"/>
                    <a:pt x="707" y="8692"/>
                    <a:pt x="652" y="8692"/>
                  </a:cubicBezTo>
                  <a:cubicBezTo>
                    <a:pt x="597" y="8692"/>
                    <a:pt x="542" y="8671"/>
                    <a:pt x="500" y="8629"/>
                  </a:cubicBezTo>
                  <a:cubicBezTo>
                    <a:pt x="416" y="8545"/>
                    <a:pt x="416" y="8409"/>
                    <a:pt x="500" y="8325"/>
                  </a:cubicBezTo>
                  <a:lnTo>
                    <a:pt x="6323" y="2502"/>
                  </a:lnTo>
                  <a:cubicBezTo>
                    <a:pt x="6397" y="2428"/>
                    <a:pt x="6397" y="2309"/>
                    <a:pt x="6323" y="2235"/>
                  </a:cubicBezTo>
                  <a:cubicBezTo>
                    <a:pt x="6286" y="2198"/>
                    <a:pt x="6238" y="2179"/>
                    <a:pt x="6189" y="2179"/>
                  </a:cubicBezTo>
                  <a:cubicBezTo>
                    <a:pt x="6141" y="2179"/>
                    <a:pt x="6092" y="2198"/>
                    <a:pt x="6055" y="2235"/>
                  </a:cubicBezTo>
                  <a:lnTo>
                    <a:pt x="233" y="8057"/>
                  </a:lnTo>
                  <a:cubicBezTo>
                    <a:pt x="0" y="8288"/>
                    <a:pt x="0" y="8665"/>
                    <a:pt x="232" y="8896"/>
                  </a:cubicBezTo>
                  <a:cubicBezTo>
                    <a:pt x="348" y="9012"/>
                    <a:pt x="500" y="9070"/>
                    <a:pt x="652" y="9070"/>
                  </a:cubicBezTo>
                  <a:cubicBezTo>
                    <a:pt x="804" y="9070"/>
                    <a:pt x="955" y="9012"/>
                    <a:pt x="1071" y="8896"/>
                  </a:cubicBezTo>
                  <a:lnTo>
                    <a:pt x="8954" y="1014"/>
                  </a:lnTo>
                  <a:cubicBezTo>
                    <a:pt x="9186" y="782"/>
                    <a:pt x="9186" y="406"/>
                    <a:pt x="8954" y="174"/>
                  </a:cubicBezTo>
                  <a:cubicBezTo>
                    <a:pt x="8838" y="58"/>
                    <a:pt x="8686" y="0"/>
                    <a:pt x="8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14"/>
            <p:cNvSpPr/>
            <p:nvPr/>
          </p:nvSpPr>
          <p:spPr>
            <a:xfrm>
              <a:off x="6713091" y="1768145"/>
              <a:ext cx="60077" cy="57792"/>
            </a:xfrm>
            <a:custGeom>
              <a:rect b="b" l="l" r="r" t="t"/>
              <a:pathLst>
                <a:path extrusionOk="0" h="1998" w="2088">
                  <a:moveTo>
                    <a:pt x="550" y="505"/>
                  </a:moveTo>
                  <a:lnTo>
                    <a:pt x="550" y="505"/>
                  </a:lnTo>
                  <a:cubicBezTo>
                    <a:pt x="712" y="545"/>
                    <a:pt x="878" y="566"/>
                    <a:pt x="1044" y="566"/>
                  </a:cubicBezTo>
                  <a:cubicBezTo>
                    <a:pt x="1210" y="566"/>
                    <a:pt x="1376" y="545"/>
                    <a:pt x="1538" y="505"/>
                  </a:cubicBezTo>
                  <a:lnTo>
                    <a:pt x="1538" y="505"/>
                  </a:lnTo>
                  <a:cubicBezTo>
                    <a:pt x="1456" y="830"/>
                    <a:pt x="1456" y="1168"/>
                    <a:pt x="1538" y="1492"/>
                  </a:cubicBezTo>
                  <a:cubicBezTo>
                    <a:pt x="1376" y="1452"/>
                    <a:pt x="1210" y="1432"/>
                    <a:pt x="1044" y="1432"/>
                  </a:cubicBezTo>
                  <a:cubicBezTo>
                    <a:pt x="878" y="1432"/>
                    <a:pt x="712" y="1452"/>
                    <a:pt x="550" y="1492"/>
                  </a:cubicBezTo>
                  <a:cubicBezTo>
                    <a:pt x="631" y="1168"/>
                    <a:pt x="631" y="830"/>
                    <a:pt x="550" y="505"/>
                  </a:cubicBezTo>
                  <a:close/>
                  <a:moveTo>
                    <a:pt x="234" y="0"/>
                  </a:moveTo>
                  <a:cubicBezTo>
                    <a:pt x="105" y="0"/>
                    <a:pt x="1" y="139"/>
                    <a:pt x="65" y="272"/>
                  </a:cubicBezTo>
                  <a:cubicBezTo>
                    <a:pt x="288" y="731"/>
                    <a:pt x="288" y="1266"/>
                    <a:pt x="65" y="1725"/>
                  </a:cubicBezTo>
                  <a:cubicBezTo>
                    <a:pt x="1" y="1859"/>
                    <a:pt x="105" y="1997"/>
                    <a:pt x="235" y="1997"/>
                  </a:cubicBezTo>
                  <a:cubicBezTo>
                    <a:pt x="262" y="1997"/>
                    <a:pt x="290" y="1991"/>
                    <a:pt x="318" y="1978"/>
                  </a:cubicBezTo>
                  <a:cubicBezTo>
                    <a:pt x="547" y="1866"/>
                    <a:pt x="795" y="1810"/>
                    <a:pt x="1044" y="1810"/>
                  </a:cubicBezTo>
                  <a:cubicBezTo>
                    <a:pt x="1292" y="1810"/>
                    <a:pt x="1541" y="1866"/>
                    <a:pt x="1770" y="1978"/>
                  </a:cubicBezTo>
                  <a:cubicBezTo>
                    <a:pt x="1798" y="1991"/>
                    <a:pt x="1826" y="1997"/>
                    <a:pt x="1853" y="1997"/>
                  </a:cubicBezTo>
                  <a:cubicBezTo>
                    <a:pt x="1983" y="1997"/>
                    <a:pt x="2087" y="1859"/>
                    <a:pt x="2022" y="1725"/>
                  </a:cubicBezTo>
                  <a:cubicBezTo>
                    <a:pt x="1799" y="1266"/>
                    <a:pt x="1799" y="731"/>
                    <a:pt x="2022" y="272"/>
                  </a:cubicBezTo>
                  <a:cubicBezTo>
                    <a:pt x="2087" y="139"/>
                    <a:pt x="1983" y="0"/>
                    <a:pt x="1853" y="0"/>
                  </a:cubicBezTo>
                  <a:cubicBezTo>
                    <a:pt x="1826" y="0"/>
                    <a:pt x="1798" y="6"/>
                    <a:pt x="1770" y="20"/>
                  </a:cubicBezTo>
                  <a:cubicBezTo>
                    <a:pt x="1541" y="131"/>
                    <a:pt x="1292" y="187"/>
                    <a:pt x="1044" y="187"/>
                  </a:cubicBezTo>
                  <a:cubicBezTo>
                    <a:pt x="795" y="187"/>
                    <a:pt x="547" y="131"/>
                    <a:pt x="318" y="20"/>
                  </a:cubicBezTo>
                  <a:cubicBezTo>
                    <a:pt x="290" y="6"/>
                    <a:pt x="262" y="0"/>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14"/>
            <p:cNvSpPr/>
            <p:nvPr/>
          </p:nvSpPr>
          <p:spPr>
            <a:xfrm>
              <a:off x="6596793" y="1779831"/>
              <a:ext cx="42612" cy="40264"/>
            </a:xfrm>
            <a:custGeom>
              <a:rect b="b" l="l" r="r" t="t"/>
              <a:pathLst>
                <a:path extrusionOk="0" h="1392" w="1481">
                  <a:moveTo>
                    <a:pt x="523" y="478"/>
                  </a:moveTo>
                  <a:lnTo>
                    <a:pt x="523" y="478"/>
                  </a:lnTo>
                  <a:cubicBezTo>
                    <a:pt x="595" y="490"/>
                    <a:pt x="668" y="496"/>
                    <a:pt x="741" y="496"/>
                  </a:cubicBezTo>
                  <a:cubicBezTo>
                    <a:pt x="814" y="496"/>
                    <a:pt x="886" y="490"/>
                    <a:pt x="958" y="478"/>
                  </a:cubicBezTo>
                  <a:lnTo>
                    <a:pt x="958" y="478"/>
                  </a:lnTo>
                  <a:cubicBezTo>
                    <a:pt x="935" y="622"/>
                    <a:pt x="935" y="770"/>
                    <a:pt x="958" y="913"/>
                  </a:cubicBezTo>
                  <a:cubicBezTo>
                    <a:pt x="886" y="901"/>
                    <a:pt x="814" y="896"/>
                    <a:pt x="741" y="896"/>
                  </a:cubicBezTo>
                  <a:cubicBezTo>
                    <a:pt x="668" y="896"/>
                    <a:pt x="595" y="901"/>
                    <a:pt x="523" y="913"/>
                  </a:cubicBezTo>
                  <a:cubicBezTo>
                    <a:pt x="547" y="770"/>
                    <a:pt x="547" y="622"/>
                    <a:pt x="523" y="478"/>
                  </a:cubicBezTo>
                  <a:close/>
                  <a:moveTo>
                    <a:pt x="235" y="0"/>
                  </a:moveTo>
                  <a:cubicBezTo>
                    <a:pt x="105" y="0"/>
                    <a:pt x="1" y="139"/>
                    <a:pt x="66" y="272"/>
                  </a:cubicBezTo>
                  <a:cubicBezTo>
                    <a:pt x="195" y="540"/>
                    <a:pt x="195" y="851"/>
                    <a:pt x="66" y="1119"/>
                  </a:cubicBezTo>
                  <a:cubicBezTo>
                    <a:pt x="30" y="1191"/>
                    <a:pt x="45" y="1278"/>
                    <a:pt x="102" y="1334"/>
                  </a:cubicBezTo>
                  <a:cubicBezTo>
                    <a:pt x="138" y="1371"/>
                    <a:pt x="187" y="1390"/>
                    <a:pt x="236" y="1390"/>
                  </a:cubicBezTo>
                  <a:cubicBezTo>
                    <a:pt x="264" y="1390"/>
                    <a:pt x="291" y="1384"/>
                    <a:pt x="317" y="1372"/>
                  </a:cubicBezTo>
                  <a:cubicBezTo>
                    <a:pt x="451" y="1306"/>
                    <a:pt x="595" y="1274"/>
                    <a:pt x="740" y="1274"/>
                  </a:cubicBezTo>
                  <a:cubicBezTo>
                    <a:pt x="885" y="1274"/>
                    <a:pt x="1030" y="1306"/>
                    <a:pt x="1164" y="1372"/>
                  </a:cubicBezTo>
                  <a:cubicBezTo>
                    <a:pt x="1192" y="1385"/>
                    <a:pt x="1220" y="1391"/>
                    <a:pt x="1247" y="1391"/>
                  </a:cubicBezTo>
                  <a:cubicBezTo>
                    <a:pt x="1376" y="1391"/>
                    <a:pt x="1481" y="1253"/>
                    <a:pt x="1416" y="1119"/>
                  </a:cubicBezTo>
                  <a:cubicBezTo>
                    <a:pt x="1287" y="851"/>
                    <a:pt x="1287" y="540"/>
                    <a:pt x="1416" y="272"/>
                  </a:cubicBezTo>
                  <a:cubicBezTo>
                    <a:pt x="1481" y="139"/>
                    <a:pt x="1376" y="0"/>
                    <a:pt x="1247" y="0"/>
                  </a:cubicBezTo>
                  <a:cubicBezTo>
                    <a:pt x="1220" y="0"/>
                    <a:pt x="1192" y="6"/>
                    <a:pt x="1164" y="20"/>
                  </a:cubicBezTo>
                  <a:cubicBezTo>
                    <a:pt x="1030" y="85"/>
                    <a:pt x="885" y="118"/>
                    <a:pt x="740" y="118"/>
                  </a:cubicBezTo>
                  <a:cubicBezTo>
                    <a:pt x="595" y="118"/>
                    <a:pt x="451" y="85"/>
                    <a:pt x="317" y="20"/>
                  </a:cubicBezTo>
                  <a:cubicBezTo>
                    <a:pt x="289" y="6"/>
                    <a:pt x="261" y="0"/>
                    <a:pt x="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14"/>
            <p:cNvSpPr/>
            <p:nvPr/>
          </p:nvSpPr>
          <p:spPr>
            <a:xfrm>
              <a:off x="6730642" y="1870453"/>
              <a:ext cx="42439" cy="40206"/>
            </a:xfrm>
            <a:custGeom>
              <a:rect b="b" l="l" r="r" t="t"/>
              <a:pathLst>
                <a:path extrusionOk="0" h="1390" w="1475">
                  <a:moveTo>
                    <a:pt x="737" y="569"/>
                  </a:moveTo>
                  <a:cubicBezTo>
                    <a:pt x="756" y="591"/>
                    <a:pt x="777" y="613"/>
                    <a:pt x="798" y="635"/>
                  </a:cubicBezTo>
                  <a:cubicBezTo>
                    <a:pt x="819" y="656"/>
                    <a:pt x="841" y="676"/>
                    <a:pt x="864" y="696"/>
                  </a:cubicBezTo>
                  <a:cubicBezTo>
                    <a:pt x="841" y="714"/>
                    <a:pt x="819" y="735"/>
                    <a:pt x="798" y="756"/>
                  </a:cubicBezTo>
                  <a:cubicBezTo>
                    <a:pt x="777" y="777"/>
                    <a:pt x="757" y="799"/>
                    <a:pt x="737" y="822"/>
                  </a:cubicBezTo>
                  <a:cubicBezTo>
                    <a:pt x="718" y="799"/>
                    <a:pt x="697" y="777"/>
                    <a:pt x="676" y="756"/>
                  </a:cubicBezTo>
                  <a:cubicBezTo>
                    <a:pt x="654" y="735"/>
                    <a:pt x="632" y="714"/>
                    <a:pt x="610" y="696"/>
                  </a:cubicBezTo>
                  <a:cubicBezTo>
                    <a:pt x="632" y="676"/>
                    <a:pt x="654" y="656"/>
                    <a:pt x="676" y="635"/>
                  </a:cubicBezTo>
                  <a:cubicBezTo>
                    <a:pt x="697" y="613"/>
                    <a:pt x="717" y="591"/>
                    <a:pt x="737" y="569"/>
                  </a:cubicBezTo>
                  <a:close/>
                  <a:moveTo>
                    <a:pt x="737" y="1"/>
                  </a:moveTo>
                  <a:cubicBezTo>
                    <a:pt x="662" y="1"/>
                    <a:pt x="588" y="43"/>
                    <a:pt x="558" y="127"/>
                  </a:cubicBezTo>
                  <a:cubicBezTo>
                    <a:pt x="496" y="311"/>
                    <a:pt x="352" y="454"/>
                    <a:pt x="169" y="517"/>
                  </a:cubicBezTo>
                  <a:cubicBezTo>
                    <a:pt x="0" y="575"/>
                    <a:pt x="0" y="815"/>
                    <a:pt x="169" y="874"/>
                  </a:cubicBezTo>
                  <a:cubicBezTo>
                    <a:pt x="352" y="937"/>
                    <a:pt x="496" y="1081"/>
                    <a:pt x="558" y="1264"/>
                  </a:cubicBezTo>
                  <a:cubicBezTo>
                    <a:pt x="588" y="1347"/>
                    <a:pt x="663" y="1389"/>
                    <a:pt x="737" y="1389"/>
                  </a:cubicBezTo>
                  <a:cubicBezTo>
                    <a:pt x="812" y="1389"/>
                    <a:pt x="886" y="1347"/>
                    <a:pt x="916" y="1264"/>
                  </a:cubicBezTo>
                  <a:cubicBezTo>
                    <a:pt x="979" y="1081"/>
                    <a:pt x="1122" y="937"/>
                    <a:pt x="1304" y="874"/>
                  </a:cubicBezTo>
                  <a:cubicBezTo>
                    <a:pt x="1474" y="815"/>
                    <a:pt x="1474" y="575"/>
                    <a:pt x="1304" y="517"/>
                  </a:cubicBezTo>
                  <a:lnTo>
                    <a:pt x="1305" y="517"/>
                  </a:lnTo>
                  <a:cubicBezTo>
                    <a:pt x="1122" y="454"/>
                    <a:pt x="979" y="311"/>
                    <a:pt x="916" y="127"/>
                  </a:cubicBezTo>
                  <a:cubicBezTo>
                    <a:pt x="886" y="43"/>
                    <a:pt x="811" y="1"/>
                    <a:pt x="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14"/>
            <p:cNvSpPr/>
            <p:nvPr/>
          </p:nvSpPr>
          <p:spPr>
            <a:xfrm>
              <a:off x="6638714" y="1844016"/>
              <a:ext cx="11077" cy="22793"/>
            </a:xfrm>
            <a:custGeom>
              <a:rect b="b" l="l" r="r" t="t"/>
              <a:pathLst>
                <a:path extrusionOk="0" h="788" w="385">
                  <a:moveTo>
                    <a:pt x="193" y="0"/>
                  </a:moveTo>
                  <a:cubicBezTo>
                    <a:pt x="87" y="0"/>
                    <a:pt x="1" y="88"/>
                    <a:pt x="4" y="194"/>
                  </a:cubicBezTo>
                  <a:lnTo>
                    <a:pt x="4" y="599"/>
                  </a:lnTo>
                  <a:cubicBezTo>
                    <a:pt x="4" y="703"/>
                    <a:pt x="89" y="788"/>
                    <a:pt x="193" y="788"/>
                  </a:cubicBezTo>
                  <a:cubicBezTo>
                    <a:pt x="297" y="788"/>
                    <a:pt x="382" y="703"/>
                    <a:pt x="382" y="599"/>
                  </a:cubicBezTo>
                  <a:lnTo>
                    <a:pt x="382" y="194"/>
                  </a:lnTo>
                  <a:cubicBezTo>
                    <a:pt x="385" y="88"/>
                    <a:pt x="300"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14"/>
            <p:cNvSpPr/>
            <p:nvPr/>
          </p:nvSpPr>
          <p:spPr>
            <a:xfrm>
              <a:off x="6673702" y="1890932"/>
              <a:ext cx="22414" cy="10992"/>
            </a:xfrm>
            <a:custGeom>
              <a:rect b="b" l="l" r="r" t="t"/>
              <a:pathLst>
                <a:path extrusionOk="0" h="380" w="779">
                  <a:moveTo>
                    <a:pt x="190" y="1"/>
                  </a:moveTo>
                  <a:cubicBezTo>
                    <a:pt x="85" y="1"/>
                    <a:pt x="0" y="85"/>
                    <a:pt x="0" y="189"/>
                  </a:cubicBezTo>
                  <a:cubicBezTo>
                    <a:pt x="0" y="294"/>
                    <a:pt x="85" y="379"/>
                    <a:pt x="190" y="379"/>
                  </a:cubicBezTo>
                  <a:lnTo>
                    <a:pt x="594" y="379"/>
                  </a:lnTo>
                  <a:cubicBezTo>
                    <a:pt x="696" y="376"/>
                    <a:pt x="778" y="292"/>
                    <a:pt x="778" y="189"/>
                  </a:cubicBezTo>
                  <a:cubicBezTo>
                    <a:pt x="778" y="87"/>
                    <a:pt x="696" y="3"/>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14"/>
            <p:cNvSpPr/>
            <p:nvPr/>
          </p:nvSpPr>
          <p:spPr>
            <a:xfrm>
              <a:off x="6661646" y="1850032"/>
              <a:ext cx="29319" cy="27045"/>
            </a:xfrm>
            <a:custGeom>
              <a:rect b="b" l="l" r="r" t="t"/>
              <a:pathLst>
                <a:path extrusionOk="0" h="935" w="1019">
                  <a:moveTo>
                    <a:pt x="811" y="0"/>
                  </a:moveTo>
                  <a:cubicBezTo>
                    <a:pt x="763" y="0"/>
                    <a:pt x="714" y="19"/>
                    <a:pt x="677" y="56"/>
                  </a:cubicBezTo>
                  <a:lnTo>
                    <a:pt x="120" y="613"/>
                  </a:lnTo>
                  <a:cubicBezTo>
                    <a:pt x="0" y="732"/>
                    <a:pt x="85" y="935"/>
                    <a:pt x="254" y="935"/>
                  </a:cubicBezTo>
                  <a:cubicBezTo>
                    <a:pt x="304" y="935"/>
                    <a:pt x="352" y="915"/>
                    <a:pt x="387" y="880"/>
                  </a:cubicBezTo>
                  <a:lnTo>
                    <a:pt x="944" y="323"/>
                  </a:lnTo>
                  <a:cubicBezTo>
                    <a:pt x="1018" y="249"/>
                    <a:pt x="1018" y="129"/>
                    <a:pt x="944" y="56"/>
                  </a:cubicBezTo>
                  <a:cubicBezTo>
                    <a:pt x="907" y="19"/>
                    <a:pt x="859" y="0"/>
                    <a:pt x="8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14"/>
            <p:cNvSpPr/>
            <p:nvPr/>
          </p:nvSpPr>
          <p:spPr>
            <a:xfrm>
              <a:off x="6605396" y="1857842"/>
              <a:ext cx="20170" cy="19264"/>
            </a:xfrm>
            <a:custGeom>
              <a:rect b="b" l="l" r="r" t="t"/>
              <a:pathLst>
                <a:path extrusionOk="0" h="666" w="701">
                  <a:moveTo>
                    <a:pt x="208" y="1"/>
                  </a:moveTo>
                  <a:cubicBezTo>
                    <a:pt x="160" y="1"/>
                    <a:pt x="111" y="20"/>
                    <a:pt x="74" y="57"/>
                  </a:cubicBezTo>
                  <a:cubicBezTo>
                    <a:pt x="1" y="130"/>
                    <a:pt x="1" y="250"/>
                    <a:pt x="74" y="324"/>
                  </a:cubicBezTo>
                  <a:lnTo>
                    <a:pt x="360" y="610"/>
                  </a:lnTo>
                  <a:cubicBezTo>
                    <a:pt x="397" y="647"/>
                    <a:pt x="445" y="665"/>
                    <a:pt x="494" y="665"/>
                  </a:cubicBezTo>
                  <a:cubicBezTo>
                    <a:pt x="542" y="665"/>
                    <a:pt x="590" y="647"/>
                    <a:pt x="627" y="610"/>
                  </a:cubicBezTo>
                  <a:cubicBezTo>
                    <a:pt x="701" y="536"/>
                    <a:pt x="701" y="416"/>
                    <a:pt x="627" y="343"/>
                  </a:cubicBezTo>
                  <a:lnTo>
                    <a:pt x="341" y="57"/>
                  </a:lnTo>
                  <a:cubicBezTo>
                    <a:pt x="304" y="20"/>
                    <a:pt x="25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14"/>
            <p:cNvSpPr/>
            <p:nvPr/>
          </p:nvSpPr>
          <p:spPr>
            <a:xfrm>
              <a:off x="6662970" y="1915721"/>
              <a:ext cx="20170" cy="19264"/>
            </a:xfrm>
            <a:custGeom>
              <a:rect b="b" l="l" r="r" t="t"/>
              <a:pathLst>
                <a:path extrusionOk="0" h="666" w="701">
                  <a:moveTo>
                    <a:pt x="207" y="1"/>
                  </a:moveTo>
                  <a:cubicBezTo>
                    <a:pt x="159" y="1"/>
                    <a:pt x="111" y="19"/>
                    <a:pt x="74" y="56"/>
                  </a:cubicBezTo>
                  <a:cubicBezTo>
                    <a:pt x="1" y="130"/>
                    <a:pt x="1" y="250"/>
                    <a:pt x="74" y="324"/>
                  </a:cubicBezTo>
                  <a:lnTo>
                    <a:pt x="360" y="610"/>
                  </a:lnTo>
                  <a:cubicBezTo>
                    <a:pt x="397" y="647"/>
                    <a:pt x="445" y="665"/>
                    <a:pt x="494" y="665"/>
                  </a:cubicBezTo>
                  <a:cubicBezTo>
                    <a:pt x="542" y="665"/>
                    <a:pt x="590" y="647"/>
                    <a:pt x="627" y="610"/>
                  </a:cubicBezTo>
                  <a:cubicBezTo>
                    <a:pt x="701" y="536"/>
                    <a:pt x="701" y="416"/>
                    <a:pt x="627" y="342"/>
                  </a:cubicBezTo>
                  <a:lnTo>
                    <a:pt x="341" y="56"/>
                  </a:lnTo>
                  <a:cubicBezTo>
                    <a:pt x="304" y="19"/>
                    <a:pt x="256"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14"/>
            <p:cNvSpPr/>
            <p:nvPr/>
          </p:nvSpPr>
          <p:spPr>
            <a:xfrm>
              <a:off x="6678996" y="1972761"/>
              <a:ext cx="29434" cy="28520"/>
            </a:xfrm>
            <a:custGeom>
              <a:rect b="b" l="l" r="r" t="t"/>
              <a:pathLst>
                <a:path extrusionOk="0" h="986" w="1023">
                  <a:moveTo>
                    <a:pt x="208" y="1"/>
                  </a:moveTo>
                  <a:cubicBezTo>
                    <a:pt x="160" y="1"/>
                    <a:pt x="111" y="19"/>
                    <a:pt x="74" y="56"/>
                  </a:cubicBezTo>
                  <a:cubicBezTo>
                    <a:pt x="1" y="130"/>
                    <a:pt x="1" y="249"/>
                    <a:pt x="74" y="323"/>
                  </a:cubicBezTo>
                  <a:lnTo>
                    <a:pt x="243" y="493"/>
                  </a:lnTo>
                  <a:lnTo>
                    <a:pt x="74" y="662"/>
                  </a:lnTo>
                  <a:cubicBezTo>
                    <a:pt x="1" y="736"/>
                    <a:pt x="1" y="856"/>
                    <a:pt x="74" y="930"/>
                  </a:cubicBezTo>
                  <a:cubicBezTo>
                    <a:pt x="111" y="967"/>
                    <a:pt x="160" y="985"/>
                    <a:pt x="208" y="985"/>
                  </a:cubicBezTo>
                  <a:cubicBezTo>
                    <a:pt x="256" y="985"/>
                    <a:pt x="304" y="967"/>
                    <a:pt x="341" y="930"/>
                  </a:cubicBezTo>
                  <a:lnTo>
                    <a:pt x="511" y="760"/>
                  </a:lnTo>
                  <a:lnTo>
                    <a:pt x="680" y="930"/>
                  </a:lnTo>
                  <a:cubicBezTo>
                    <a:pt x="717" y="967"/>
                    <a:pt x="766" y="985"/>
                    <a:pt x="814" y="985"/>
                  </a:cubicBezTo>
                  <a:cubicBezTo>
                    <a:pt x="863" y="985"/>
                    <a:pt x="911" y="967"/>
                    <a:pt x="948" y="930"/>
                  </a:cubicBezTo>
                  <a:cubicBezTo>
                    <a:pt x="1022" y="856"/>
                    <a:pt x="1022" y="736"/>
                    <a:pt x="948" y="662"/>
                  </a:cubicBezTo>
                  <a:lnTo>
                    <a:pt x="778" y="493"/>
                  </a:lnTo>
                  <a:lnTo>
                    <a:pt x="948" y="323"/>
                  </a:lnTo>
                  <a:cubicBezTo>
                    <a:pt x="1022" y="249"/>
                    <a:pt x="1022" y="130"/>
                    <a:pt x="948" y="56"/>
                  </a:cubicBezTo>
                  <a:cubicBezTo>
                    <a:pt x="911" y="19"/>
                    <a:pt x="863" y="1"/>
                    <a:pt x="814" y="1"/>
                  </a:cubicBezTo>
                  <a:cubicBezTo>
                    <a:pt x="766" y="1"/>
                    <a:pt x="717" y="19"/>
                    <a:pt x="680" y="56"/>
                  </a:cubicBezTo>
                  <a:lnTo>
                    <a:pt x="511" y="226"/>
                  </a:lnTo>
                  <a:lnTo>
                    <a:pt x="341" y="56"/>
                  </a:lnTo>
                  <a:cubicBezTo>
                    <a:pt x="304" y="19"/>
                    <a:pt x="256" y="1"/>
                    <a:pt x="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14"/>
            <p:cNvSpPr/>
            <p:nvPr/>
          </p:nvSpPr>
          <p:spPr>
            <a:xfrm>
              <a:off x="6528487" y="1855991"/>
              <a:ext cx="22529" cy="22388"/>
            </a:xfrm>
            <a:custGeom>
              <a:rect b="b" l="l" r="r" t="t"/>
              <a:pathLst>
                <a:path extrusionOk="0" h="774" w="783">
                  <a:moveTo>
                    <a:pt x="387" y="1"/>
                  </a:moveTo>
                  <a:cubicBezTo>
                    <a:pt x="284" y="1"/>
                    <a:pt x="200" y="81"/>
                    <a:pt x="197" y="184"/>
                  </a:cubicBezTo>
                  <a:lnTo>
                    <a:pt x="197" y="197"/>
                  </a:lnTo>
                  <a:lnTo>
                    <a:pt x="184" y="197"/>
                  </a:lnTo>
                  <a:cubicBezTo>
                    <a:pt x="81" y="201"/>
                    <a:pt x="1" y="284"/>
                    <a:pt x="1" y="387"/>
                  </a:cubicBezTo>
                  <a:cubicBezTo>
                    <a:pt x="1" y="488"/>
                    <a:pt x="81" y="572"/>
                    <a:pt x="184" y="576"/>
                  </a:cubicBezTo>
                  <a:lnTo>
                    <a:pt x="197" y="576"/>
                  </a:lnTo>
                  <a:lnTo>
                    <a:pt x="197" y="589"/>
                  </a:lnTo>
                  <a:cubicBezTo>
                    <a:pt x="200" y="691"/>
                    <a:pt x="284" y="773"/>
                    <a:pt x="387" y="773"/>
                  </a:cubicBezTo>
                  <a:cubicBezTo>
                    <a:pt x="488" y="773"/>
                    <a:pt x="572" y="691"/>
                    <a:pt x="575" y="589"/>
                  </a:cubicBezTo>
                  <a:lnTo>
                    <a:pt x="575" y="576"/>
                  </a:lnTo>
                  <a:lnTo>
                    <a:pt x="589" y="576"/>
                  </a:lnTo>
                  <a:cubicBezTo>
                    <a:pt x="591" y="576"/>
                    <a:pt x="593" y="576"/>
                    <a:pt x="595" y="576"/>
                  </a:cubicBezTo>
                  <a:cubicBezTo>
                    <a:pt x="698" y="576"/>
                    <a:pt x="783" y="491"/>
                    <a:pt x="783" y="387"/>
                  </a:cubicBezTo>
                  <a:cubicBezTo>
                    <a:pt x="783" y="281"/>
                    <a:pt x="697" y="197"/>
                    <a:pt x="593" y="197"/>
                  </a:cubicBezTo>
                  <a:cubicBezTo>
                    <a:pt x="591" y="197"/>
                    <a:pt x="590" y="197"/>
                    <a:pt x="589" y="197"/>
                  </a:cubicBezTo>
                  <a:lnTo>
                    <a:pt x="575" y="197"/>
                  </a:lnTo>
                  <a:lnTo>
                    <a:pt x="575" y="184"/>
                  </a:lnTo>
                  <a:cubicBezTo>
                    <a:pt x="572" y="81"/>
                    <a:pt x="488"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114"/>
          <p:cNvGrpSpPr/>
          <p:nvPr/>
        </p:nvGrpSpPr>
        <p:grpSpPr>
          <a:xfrm>
            <a:off x="5796221" y="1492892"/>
            <a:ext cx="372805" cy="314357"/>
            <a:chOff x="5823330" y="1797996"/>
            <a:chExt cx="372805" cy="314357"/>
          </a:xfrm>
        </p:grpSpPr>
        <p:sp>
          <p:nvSpPr>
            <p:cNvPr id="4897" name="Google Shape;4897;p114"/>
            <p:cNvSpPr/>
            <p:nvPr/>
          </p:nvSpPr>
          <p:spPr>
            <a:xfrm>
              <a:off x="5991506" y="1797996"/>
              <a:ext cx="204630" cy="314357"/>
            </a:xfrm>
            <a:custGeom>
              <a:rect b="b" l="l" r="r" t="t"/>
              <a:pathLst>
                <a:path extrusionOk="0" h="10868" w="7112">
                  <a:moveTo>
                    <a:pt x="6518" y="379"/>
                  </a:moveTo>
                  <a:cubicBezTo>
                    <a:pt x="6637" y="379"/>
                    <a:pt x="6733" y="475"/>
                    <a:pt x="6733" y="593"/>
                  </a:cubicBezTo>
                  <a:lnTo>
                    <a:pt x="6733" y="5031"/>
                  </a:lnTo>
                  <a:cubicBezTo>
                    <a:pt x="6733" y="5149"/>
                    <a:pt x="6637" y="5245"/>
                    <a:pt x="6518" y="5246"/>
                  </a:cubicBezTo>
                  <a:lnTo>
                    <a:pt x="4891" y="5246"/>
                  </a:lnTo>
                  <a:lnTo>
                    <a:pt x="4891" y="5154"/>
                  </a:lnTo>
                  <a:cubicBezTo>
                    <a:pt x="4892" y="5152"/>
                    <a:pt x="4893" y="5150"/>
                    <a:pt x="4895" y="5147"/>
                  </a:cubicBezTo>
                  <a:cubicBezTo>
                    <a:pt x="5188" y="4814"/>
                    <a:pt x="5150" y="4305"/>
                    <a:pt x="4809" y="4019"/>
                  </a:cubicBezTo>
                  <a:cubicBezTo>
                    <a:pt x="4664" y="3898"/>
                    <a:pt x="4483" y="3833"/>
                    <a:pt x="4298" y="3833"/>
                  </a:cubicBezTo>
                  <a:cubicBezTo>
                    <a:pt x="4252" y="3833"/>
                    <a:pt x="4205" y="3837"/>
                    <a:pt x="4158" y="3846"/>
                  </a:cubicBezTo>
                  <a:cubicBezTo>
                    <a:pt x="3837" y="3901"/>
                    <a:pt x="3573" y="4166"/>
                    <a:pt x="3517" y="4487"/>
                  </a:cubicBezTo>
                  <a:cubicBezTo>
                    <a:pt x="3474" y="4724"/>
                    <a:pt x="3543" y="4967"/>
                    <a:pt x="3701" y="5147"/>
                  </a:cubicBezTo>
                  <a:cubicBezTo>
                    <a:pt x="3704" y="5150"/>
                    <a:pt x="3705" y="5152"/>
                    <a:pt x="3707" y="5154"/>
                  </a:cubicBezTo>
                  <a:lnTo>
                    <a:pt x="3707" y="5246"/>
                  </a:lnTo>
                  <a:lnTo>
                    <a:pt x="3088" y="5246"/>
                  </a:lnTo>
                  <a:cubicBezTo>
                    <a:pt x="3086" y="5246"/>
                    <a:pt x="3084" y="5246"/>
                    <a:pt x="3082" y="5246"/>
                  </a:cubicBezTo>
                  <a:cubicBezTo>
                    <a:pt x="2979" y="5246"/>
                    <a:pt x="2894" y="5329"/>
                    <a:pt x="2894" y="5434"/>
                  </a:cubicBezTo>
                  <a:cubicBezTo>
                    <a:pt x="2894" y="5539"/>
                    <a:pt x="2980" y="5623"/>
                    <a:pt x="3084" y="5623"/>
                  </a:cubicBezTo>
                  <a:cubicBezTo>
                    <a:pt x="3085" y="5623"/>
                    <a:pt x="3087" y="5623"/>
                    <a:pt x="3088" y="5623"/>
                  </a:cubicBezTo>
                  <a:lnTo>
                    <a:pt x="3716" y="5623"/>
                  </a:lnTo>
                  <a:cubicBezTo>
                    <a:pt x="3919" y="5623"/>
                    <a:pt x="4083" y="5457"/>
                    <a:pt x="4084" y="5254"/>
                  </a:cubicBezTo>
                  <a:lnTo>
                    <a:pt x="4084" y="5149"/>
                  </a:lnTo>
                  <a:cubicBezTo>
                    <a:pt x="4083" y="5056"/>
                    <a:pt x="4048" y="4967"/>
                    <a:pt x="3985" y="4898"/>
                  </a:cubicBezTo>
                  <a:cubicBezTo>
                    <a:pt x="3901" y="4804"/>
                    <a:pt x="3866" y="4676"/>
                    <a:pt x="3889" y="4552"/>
                  </a:cubicBezTo>
                  <a:cubicBezTo>
                    <a:pt x="3918" y="4386"/>
                    <a:pt x="4058" y="4246"/>
                    <a:pt x="4222" y="4218"/>
                  </a:cubicBezTo>
                  <a:cubicBezTo>
                    <a:pt x="4248" y="4213"/>
                    <a:pt x="4274" y="4210"/>
                    <a:pt x="4299" y="4210"/>
                  </a:cubicBezTo>
                  <a:cubicBezTo>
                    <a:pt x="4524" y="4210"/>
                    <a:pt x="4715" y="4393"/>
                    <a:pt x="4715" y="4627"/>
                  </a:cubicBezTo>
                  <a:cubicBezTo>
                    <a:pt x="4715" y="4727"/>
                    <a:pt x="4678" y="4824"/>
                    <a:pt x="4611" y="4899"/>
                  </a:cubicBezTo>
                  <a:cubicBezTo>
                    <a:pt x="4549" y="4967"/>
                    <a:pt x="4514" y="5056"/>
                    <a:pt x="4513" y="5149"/>
                  </a:cubicBezTo>
                  <a:lnTo>
                    <a:pt x="4513" y="5254"/>
                  </a:lnTo>
                  <a:cubicBezTo>
                    <a:pt x="4513" y="5457"/>
                    <a:pt x="4678" y="5623"/>
                    <a:pt x="4882" y="5623"/>
                  </a:cubicBezTo>
                  <a:lnTo>
                    <a:pt x="6518" y="5623"/>
                  </a:lnTo>
                  <a:cubicBezTo>
                    <a:pt x="6636" y="5623"/>
                    <a:pt x="6732" y="5719"/>
                    <a:pt x="6732" y="5838"/>
                  </a:cubicBezTo>
                  <a:lnTo>
                    <a:pt x="6733" y="10275"/>
                  </a:lnTo>
                  <a:cubicBezTo>
                    <a:pt x="6733" y="10393"/>
                    <a:pt x="6637" y="10489"/>
                    <a:pt x="6518" y="10490"/>
                  </a:cubicBezTo>
                  <a:lnTo>
                    <a:pt x="2081" y="10490"/>
                  </a:lnTo>
                  <a:cubicBezTo>
                    <a:pt x="1962" y="10490"/>
                    <a:pt x="1866" y="10394"/>
                    <a:pt x="1866" y="10275"/>
                  </a:cubicBezTo>
                  <a:lnTo>
                    <a:pt x="1866" y="8648"/>
                  </a:lnTo>
                  <a:lnTo>
                    <a:pt x="1957" y="8648"/>
                  </a:lnTo>
                  <a:cubicBezTo>
                    <a:pt x="1960" y="8649"/>
                    <a:pt x="1961" y="8650"/>
                    <a:pt x="1963" y="8652"/>
                  </a:cubicBezTo>
                  <a:cubicBezTo>
                    <a:pt x="2113" y="8784"/>
                    <a:pt x="2299" y="8849"/>
                    <a:pt x="2485" y="8849"/>
                  </a:cubicBezTo>
                  <a:cubicBezTo>
                    <a:pt x="2710" y="8849"/>
                    <a:pt x="2935" y="8753"/>
                    <a:pt x="3091" y="8566"/>
                  </a:cubicBezTo>
                  <a:cubicBezTo>
                    <a:pt x="3243" y="8385"/>
                    <a:pt x="3307" y="8147"/>
                    <a:pt x="3266" y="7914"/>
                  </a:cubicBezTo>
                  <a:cubicBezTo>
                    <a:pt x="3209" y="7593"/>
                    <a:pt x="2946" y="7331"/>
                    <a:pt x="2624" y="7274"/>
                  </a:cubicBezTo>
                  <a:cubicBezTo>
                    <a:pt x="2577" y="7266"/>
                    <a:pt x="2531" y="7262"/>
                    <a:pt x="2485" y="7262"/>
                  </a:cubicBezTo>
                  <a:cubicBezTo>
                    <a:pt x="2294" y="7262"/>
                    <a:pt x="2109" y="7331"/>
                    <a:pt x="1963" y="7458"/>
                  </a:cubicBezTo>
                  <a:cubicBezTo>
                    <a:pt x="1962" y="7461"/>
                    <a:pt x="1960" y="7462"/>
                    <a:pt x="1957" y="7463"/>
                  </a:cubicBezTo>
                  <a:lnTo>
                    <a:pt x="1866" y="7463"/>
                  </a:lnTo>
                  <a:lnTo>
                    <a:pt x="1866" y="5836"/>
                  </a:lnTo>
                  <a:cubicBezTo>
                    <a:pt x="1866" y="5718"/>
                    <a:pt x="1962" y="5622"/>
                    <a:pt x="2080" y="5622"/>
                  </a:cubicBezTo>
                  <a:lnTo>
                    <a:pt x="2282" y="5622"/>
                  </a:lnTo>
                  <a:cubicBezTo>
                    <a:pt x="2384" y="5619"/>
                    <a:pt x="2466" y="5535"/>
                    <a:pt x="2466" y="5433"/>
                  </a:cubicBezTo>
                  <a:cubicBezTo>
                    <a:pt x="2466" y="5331"/>
                    <a:pt x="2384" y="5247"/>
                    <a:pt x="2282" y="5245"/>
                  </a:cubicBezTo>
                  <a:lnTo>
                    <a:pt x="2080" y="5245"/>
                  </a:lnTo>
                  <a:cubicBezTo>
                    <a:pt x="1962" y="5243"/>
                    <a:pt x="1866" y="5147"/>
                    <a:pt x="1866" y="5029"/>
                  </a:cubicBezTo>
                  <a:lnTo>
                    <a:pt x="1866" y="3395"/>
                  </a:lnTo>
                  <a:cubicBezTo>
                    <a:pt x="1865" y="3191"/>
                    <a:pt x="1700" y="3026"/>
                    <a:pt x="1497" y="3026"/>
                  </a:cubicBezTo>
                  <a:lnTo>
                    <a:pt x="1390" y="3026"/>
                  </a:lnTo>
                  <a:cubicBezTo>
                    <a:pt x="1299" y="3026"/>
                    <a:pt x="1210" y="3062"/>
                    <a:pt x="1141" y="3124"/>
                  </a:cubicBezTo>
                  <a:cubicBezTo>
                    <a:pt x="1067" y="3191"/>
                    <a:pt x="970" y="3228"/>
                    <a:pt x="870" y="3228"/>
                  </a:cubicBezTo>
                  <a:cubicBezTo>
                    <a:pt x="609" y="3227"/>
                    <a:pt x="413" y="2991"/>
                    <a:pt x="461" y="2735"/>
                  </a:cubicBezTo>
                  <a:cubicBezTo>
                    <a:pt x="489" y="2571"/>
                    <a:pt x="629" y="2431"/>
                    <a:pt x="795" y="2402"/>
                  </a:cubicBezTo>
                  <a:cubicBezTo>
                    <a:pt x="820" y="2397"/>
                    <a:pt x="845" y="2395"/>
                    <a:pt x="870" y="2395"/>
                  </a:cubicBezTo>
                  <a:cubicBezTo>
                    <a:pt x="969" y="2395"/>
                    <a:pt x="1065" y="2431"/>
                    <a:pt x="1141" y="2498"/>
                  </a:cubicBezTo>
                  <a:cubicBezTo>
                    <a:pt x="1210" y="2561"/>
                    <a:pt x="1299" y="2595"/>
                    <a:pt x="1392" y="2596"/>
                  </a:cubicBezTo>
                  <a:lnTo>
                    <a:pt x="1497" y="2596"/>
                  </a:lnTo>
                  <a:cubicBezTo>
                    <a:pt x="1700" y="2596"/>
                    <a:pt x="1865" y="2432"/>
                    <a:pt x="1866" y="2229"/>
                  </a:cubicBezTo>
                  <a:lnTo>
                    <a:pt x="1866" y="593"/>
                  </a:lnTo>
                  <a:cubicBezTo>
                    <a:pt x="1866" y="475"/>
                    <a:pt x="1962" y="379"/>
                    <a:pt x="2080" y="379"/>
                  </a:cubicBezTo>
                  <a:close/>
                  <a:moveTo>
                    <a:pt x="2080" y="0"/>
                  </a:moveTo>
                  <a:cubicBezTo>
                    <a:pt x="1753" y="0"/>
                    <a:pt x="1488" y="266"/>
                    <a:pt x="1488" y="593"/>
                  </a:cubicBezTo>
                  <a:lnTo>
                    <a:pt x="1488" y="2220"/>
                  </a:lnTo>
                  <a:lnTo>
                    <a:pt x="1397" y="2220"/>
                  </a:lnTo>
                  <a:cubicBezTo>
                    <a:pt x="1394" y="2219"/>
                    <a:pt x="1392" y="2217"/>
                    <a:pt x="1390" y="2215"/>
                  </a:cubicBezTo>
                  <a:cubicBezTo>
                    <a:pt x="1245" y="2087"/>
                    <a:pt x="1058" y="2018"/>
                    <a:pt x="867" y="2018"/>
                  </a:cubicBezTo>
                  <a:cubicBezTo>
                    <a:pt x="822" y="2018"/>
                    <a:pt x="776" y="2022"/>
                    <a:pt x="730" y="2030"/>
                  </a:cubicBezTo>
                  <a:cubicBezTo>
                    <a:pt x="408" y="2086"/>
                    <a:pt x="144" y="2350"/>
                    <a:pt x="89" y="2671"/>
                  </a:cubicBezTo>
                  <a:cubicBezTo>
                    <a:pt x="1" y="3159"/>
                    <a:pt x="376" y="3605"/>
                    <a:pt x="870" y="3606"/>
                  </a:cubicBezTo>
                  <a:cubicBezTo>
                    <a:pt x="1062" y="3605"/>
                    <a:pt x="1247" y="3536"/>
                    <a:pt x="1390" y="3409"/>
                  </a:cubicBezTo>
                  <a:cubicBezTo>
                    <a:pt x="1393" y="3407"/>
                    <a:pt x="1395" y="3406"/>
                    <a:pt x="1396" y="3405"/>
                  </a:cubicBezTo>
                  <a:lnTo>
                    <a:pt x="1488" y="3405"/>
                  </a:lnTo>
                  <a:lnTo>
                    <a:pt x="1488" y="5032"/>
                  </a:lnTo>
                  <a:cubicBezTo>
                    <a:pt x="1488" y="5182"/>
                    <a:pt x="1545" y="5325"/>
                    <a:pt x="1647" y="5434"/>
                  </a:cubicBezTo>
                  <a:cubicBezTo>
                    <a:pt x="1545" y="5545"/>
                    <a:pt x="1488" y="5688"/>
                    <a:pt x="1488" y="5838"/>
                  </a:cubicBezTo>
                  <a:lnTo>
                    <a:pt x="1488" y="7474"/>
                  </a:lnTo>
                  <a:cubicBezTo>
                    <a:pt x="1489" y="7677"/>
                    <a:pt x="1653" y="7842"/>
                    <a:pt x="1856" y="7842"/>
                  </a:cubicBezTo>
                  <a:lnTo>
                    <a:pt x="1962" y="7842"/>
                  </a:lnTo>
                  <a:cubicBezTo>
                    <a:pt x="2055" y="7841"/>
                    <a:pt x="2144" y="7806"/>
                    <a:pt x="2212" y="7744"/>
                  </a:cubicBezTo>
                  <a:cubicBezTo>
                    <a:pt x="2287" y="7676"/>
                    <a:pt x="2384" y="7640"/>
                    <a:pt x="2483" y="7640"/>
                  </a:cubicBezTo>
                  <a:cubicBezTo>
                    <a:pt x="2508" y="7640"/>
                    <a:pt x="2534" y="7642"/>
                    <a:pt x="2559" y="7647"/>
                  </a:cubicBezTo>
                  <a:cubicBezTo>
                    <a:pt x="2724" y="7676"/>
                    <a:pt x="2864" y="7816"/>
                    <a:pt x="2893" y="7980"/>
                  </a:cubicBezTo>
                  <a:cubicBezTo>
                    <a:pt x="2940" y="8237"/>
                    <a:pt x="2744" y="8473"/>
                    <a:pt x="2484" y="8473"/>
                  </a:cubicBezTo>
                  <a:cubicBezTo>
                    <a:pt x="2383" y="8473"/>
                    <a:pt x="2286" y="8437"/>
                    <a:pt x="2212" y="8370"/>
                  </a:cubicBezTo>
                  <a:cubicBezTo>
                    <a:pt x="2144" y="8308"/>
                    <a:pt x="2055" y="8273"/>
                    <a:pt x="1963" y="8271"/>
                  </a:cubicBezTo>
                  <a:lnTo>
                    <a:pt x="1856" y="8271"/>
                  </a:lnTo>
                  <a:cubicBezTo>
                    <a:pt x="1653" y="8271"/>
                    <a:pt x="1489" y="8437"/>
                    <a:pt x="1488" y="8640"/>
                  </a:cubicBezTo>
                  <a:lnTo>
                    <a:pt x="1488" y="10275"/>
                  </a:lnTo>
                  <a:cubicBezTo>
                    <a:pt x="1489" y="10602"/>
                    <a:pt x="1753" y="10867"/>
                    <a:pt x="2081" y="10867"/>
                  </a:cubicBezTo>
                  <a:lnTo>
                    <a:pt x="6519" y="10867"/>
                  </a:lnTo>
                  <a:cubicBezTo>
                    <a:pt x="6845" y="10866"/>
                    <a:pt x="7110" y="10601"/>
                    <a:pt x="7111" y="10275"/>
                  </a:cubicBezTo>
                  <a:lnTo>
                    <a:pt x="7111" y="5838"/>
                  </a:lnTo>
                  <a:cubicBezTo>
                    <a:pt x="7111" y="5688"/>
                    <a:pt x="7054" y="5544"/>
                    <a:pt x="6951" y="5434"/>
                  </a:cubicBezTo>
                  <a:cubicBezTo>
                    <a:pt x="7054" y="5325"/>
                    <a:pt x="7111" y="5181"/>
                    <a:pt x="7111" y="5031"/>
                  </a:cubicBezTo>
                  <a:lnTo>
                    <a:pt x="7110" y="593"/>
                  </a:lnTo>
                  <a:cubicBezTo>
                    <a:pt x="7110" y="266"/>
                    <a:pt x="6845" y="2"/>
                    <a:pt x="6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14"/>
            <p:cNvSpPr/>
            <p:nvPr/>
          </p:nvSpPr>
          <p:spPr>
            <a:xfrm>
              <a:off x="5823330" y="1879593"/>
              <a:ext cx="198473" cy="215260"/>
            </a:xfrm>
            <a:custGeom>
              <a:rect b="b" l="l" r="r" t="t"/>
              <a:pathLst>
                <a:path extrusionOk="0" h="7442" w="6898">
                  <a:moveTo>
                    <a:pt x="4895" y="377"/>
                  </a:moveTo>
                  <a:cubicBezTo>
                    <a:pt x="4986" y="377"/>
                    <a:pt x="5070" y="435"/>
                    <a:pt x="5099" y="527"/>
                  </a:cubicBezTo>
                  <a:lnTo>
                    <a:pt x="5591" y="2078"/>
                  </a:lnTo>
                  <a:lnTo>
                    <a:pt x="5504" y="2106"/>
                  </a:lnTo>
                  <a:cubicBezTo>
                    <a:pt x="5501" y="2105"/>
                    <a:pt x="5499" y="2104"/>
                    <a:pt x="5497" y="2103"/>
                  </a:cubicBezTo>
                  <a:cubicBezTo>
                    <a:pt x="5393" y="2057"/>
                    <a:pt x="5285" y="2035"/>
                    <a:pt x="5179" y="2035"/>
                  </a:cubicBezTo>
                  <a:cubicBezTo>
                    <a:pt x="4868" y="2035"/>
                    <a:pt x="4573" y="2219"/>
                    <a:pt x="4447" y="2525"/>
                  </a:cubicBezTo>
                  <a:cubicBezTo>
                    <a:pt x="4357" y="2743"/>
                    <a:pt x="4369" y="2991"/>
                    <a:pt x="4478" y="3199"/>
                  </a:cubicBezTo>
                  <a:cubicBezTo>
                    <a:pt x="4612" y="3459"/>
                    <a:pt x="4892" y="3623"/>
                    <a:pt x="5181" y="3623"/>
                  </a:cubicBezTo>
                  <a:cubicBezTo>
                    <a:pt x="5215" y="3623"/>
                    <a:pt x="5249" y="3621"/>
                    <a:pt x="5283" y="3616"/>
                  </a:cubicBezTo>
                  <a:cubicBezTo>
                    <a:pt x="5521" y="3585"/>
                    <a:pt x="5733" y="3446"/>
                    <a:pt x="5857" y="3241"/>
                  </a:cubicBezTo>
                  <a:cubicBezTo>
                    <a:pt x="5858" y="3239"/>
                    <a:pt x="5860" y="3237"/>
                    <a:pt x="5861" y="3234"/>
                  </a:cubicBezTo>
                  <a:lnTo>
                    <a:pt x="5949" y="3207"/>
                  </a:lnTo>
                  <a:lnTo>
                    <a:pt x="6440" y="4757"/>
                  </a:lnTo>
                  <a:cubicBezTo>
                    <a:pt x="6477" y="4870"/>
                    <a:pt x="6414" y="4990"/>
                    <a:pt x="6301" y="5027"/>
                  </a:cubicBezTo>
                  <a:lnTo>
                    <a:pt x="6300" y="5027"/>
                  </a:lnTo>
                  <a:lnTo>
                    <a:pt x="4740" y="5521"/>
                  </a:lnTo>
                  <a:cubicBezTo>
                    <a:pt x="4547" y="5583"/>
                    <a:pt x="4439" y="5790"/>
                    <a:pt x="4501" y="5983"/>
                  </a:cubicBezTo>
                  <a:lnTo>
                    <a:pt x="4533" y="6085"/>
                  </a:lnTo>
                  <a:cubicBezTo>
                    <a:pt x="4562" y="6173"/>
                    <a:pt x="4622" y="6247"/>
                    <a:pt x="4702" y="6293"/>
                  </a:cubicBezTo>
                  <a:cubicBezTo>
                    <a:pt x="4789" y="6344"/>
                    <a:pt x="4853" y="6424"/>
                    <a:pt x="4883" y="6520"/>
                  </a:cubicBezTo>
                  <a:cubicBezTo>
                    <a:pt x="4962" y="6769"/>
                    <a:pt x="4795" y="7028"/>
                    <a:pt x="4537" y="7060"/>
                  </a:cubicBezTo>
                  <a:cubicBezTo>
                    <a:pt x="4520" y="7062"/>
                    <a:pt x="4503" y="7063"/>
                    <a:pt x="4486" y="7063"/>
                  </a:cubicBezTo>
                  <a:cubicBezTo>
                    <a:pt x="4336" y="7063"/>
                    <a:pt x="4187" y="6976"/>
                    <a:pt x="4118" y="6841"/>
                  </a:cubicBezTo>
                  <a:cubicBezTo>
                    <a:pt x="4059" y="6730"/>
                    <a:pt x="4054" y="6598"/>
                    <a:pt x="4106" y="6483"/>
                  </a:cubicBezTo>
                  <a:cubicBezTo>
                    <a:pt x="4145" y="6398"/>
                    <a:pt x="4151" y="6303"/>
                    <a:pt x="4124" y="6214"/>
                  </a:cubicBezTo>
                  <a:lnTo>
                    <a:pt x="4092" y="6113"/>
                  </a:lnTo>
                  <a:cubicBezTo>
                    <a:pt x="4043" y="5957"/>
                    <a:pt x="3898" y="5857"/>
                    <a:pt x="3742" y="5857"/>
                  </a:cubicBezTo>
                  <a:cubicBezTo>
                    <a:pt x="3704" y="5857"/>
                    <a:pt x="3667" y="5862"/>
                    <a:pt x="3629" y="5874"/>
                  </a:cubicBezTo>
                  <a:lnTo>
                    <a:pt x="2071" y="6368"/>
                  </a:lnTo>
                  <a:cubicBezTo>
                    <a:pt x="2049" y="6375"/>
                    <a:pt x="2028" y="6378"/>
                    <a:pt x="2006" y="6378"/>
                  </a:cubicBezTo>
                  <a:cubicBezTo>
                    <a:pt x="1915" y="6378"/>
                    <a:pt x="1830" y="6320"/>
                    <a:pt x="1802" y="6228"/>
                  </a:cubicBezTo>
                  <a:lnTo>
                    <a:pt x="460" y="1999"/>
                  </a:lnTo>
                  <a:cubicBezTo>
                    <a:pt x="424" y="1885"/>
                    <a:pt x="487" y="1765"/>
                    <a:pt x="599" y="1729"/>
                  </a:cubicBezTo>
                  <a:lnTo>
                    <a:pt x="4830" y="387"/>
                  </a:lnTo>
                  <a:cubicBezTo>
                    <a:pt x="4851" y="381"/>
                    <a:pt x="4873" y="377"/>
                    <a:pt x="4895" y="377"/>
                  </a:cubicBezTo>
                  <a:close/>
                  <a:moveTo>
                    <a:pt x="4895" y="1"/>
                  </a:moveTo>
                  <a:cubicBezTo>
                    <a:pt x="4835" y="1"/>
                    <a:pt x="4775" y="10"/>
                    <a:pt x="4715" y="29"/>
                  </a:cubicBezTo>
                  <a:lnTo>
                    <a:pt x="486" y="1369"/>
                  </a:lnTo>
                  <a:cubicBezTo>
                    <a:pt x="173" y="1468"/>
                    <a:pt x="0" y="1800"/>
                    <a:pt x="100" y="2112"/>
                  </a:cubicBezTo>
                  <a:lnTo>
                    <a:pt x="1441" y="6343"/>
                  </a:lnTo>
                  <a:cubicBezTo>
                    <a:pt x="1520" y="6595"/>
                    <a:pt x="1754" y="6756"/>
                    <a:pt x="2006" y="6756"/>
                  </a:cubicBezTo>
                  <a:cubicBezTo>
                    <a:pt x="2064" y="6756"/>
                    <a:pt x="2124" y="6748"/>
                    <a:pt x="2183" y="6729"/>
                  </a:cubicBezTo>
                  <a:lnTo>
                    <a:pt x="3734" y="6237"/>
                  </a:lnTo>
                  <a:lnTo>
                    <a:pt x="3762" y="6324"/>
                  </a:lnTo>
                  <a:cubicBezTo>
                    <a:pt x="3761" y="6326"/>
                    <a:pt x="3761" y="6329"/>
                    <a:pt x="3760" y="6332"/>
                  </a:cubicBezTo>
                  <a:cubicBezTo>
                    <a:pt x="3663" y="6551"/>
                    <a:pt x="3671" y="6804"/>
                    <a:pt x="3783" y="7017"/>
                  </a:cubicBezTo>
                  <a:cubicBezTo>
                    <a:pt x="3922" y="7276"/>
                    <a:pt x="4191" y="7439"/>
                    <a:pt x="4487" y="7442"/>
                  </a:cubicBezTo>
                  <a:cubicBezTo>
                    <a:pt x="4520" y="7442"/>
                    <a:pt x="4554" y="7439"/>
                    <a:pt x="4587" y="7435"/>
                  </a:cubicBezTo>
                  <a:cubicBezTo>
                    <a:pt x="5078" y="7371"/>
                    <a:pt x="5391" y="6879"/>
                    <a:pt x="5242" y="6407"/>
                  </a:cubicBezTo>
                  <a:cubicBezTo>
                    <a:pt x="5184" y="6224"/>
                    <a:pt x="5060" y="6069"/>
                    <a:pt x="4896" y="5970"/>
                  </a:cubicBezTo>
                  <a:cubicBezTo>
                    <a:pt x="4895" y="5969"/>
                    <a:pt x="4892" y="5968"/>
                    <a:pt x="4890" y="5967"/>
                  </a:cubicBezTo>
                  <a:lnTo>
                    <a:pt x="4863" y="5878"/>
                  </a:lnTo>
                  <a:lnTo>
                    <a:pt x="6414" y="5388"/>
                  </a:lnTo>
                  <a:cubicBezTo>
                    <a:pt x="6725" y="5288"/>
                    <a:pt x="6898" y="4955"/>
                    <a:pt x="6800" y="4644"/>
                  </a:cubicBezTo>
                  <a:lnTo>
                    <a:pt x="6306" y="3084"/>
                  </a:lnTo>
                  <a:cubicBezTo>
                    <a:pt x="6255" y="2927"/>
                    <a:pt x="6110" y="2827"/>
                    <a:pt x="5954" y="2827"/>
                  </a:cubicBezTo>
                  <a:cubicBezTo>
                    <a:pt x="5917" y="2827"/>
                    <a:pt x="5880" y="2832"/>
                    <a:pt x="5843" y="2844"/>
                  </a:cubicBezTo>
                  <a:lnTo>
                    <a:pt x="5742" y="2876"/>
                  </a:lnTo>
                  <a:cubicBezTo>
                    <a:pt x="5654" y="2905"/>
                    <a:pt x="5580" y="2965"/>
                    <a:pt x="5533" y="3046"/>
                  </a:cubicBezTo>
                  <a:cubicBezTo>
                    <a:pt x="5468" y="3154"/>
                    <a:pt x="5358" y="3227"/>
                    <a:pt x="5232" y="3242"/>
                  </a:cubicBezTo>
                  <a:cubicBezTo>
                    <a:pt x="5215" y="3244"/>
                    <a:pt x="5198" y="3246"/>
                    <a:pt x="5180" y="3246"/>
                  </a:cubicBezTo>
                  <a:cubicBezTo>
                    <a:pt x="5030" y="3246"/>
                    <a:pt x="4881" y="3158"/>
                    <a:pt x="4813" y="3026"/>
                  </a:cubicBezTo>
                  <a:cubicBezTo>
                    <a:pt x="4691" y="2795"/>
                    <a:pt x="4806" y="2512"/>
                    <a:pt x="5055" y="2432"/>
                  </a:cubicBezTo>
                  <a:cubicBezTo>
                    <a:pt x="5095" y="2420"/>
                    <a:pt x="5136" y="2414"/>
                    <a:pt x="5177" y="2414"/>
                  </a:cubicBezTo>
                  <a:cubicBezTo>
                    <a:pt x="5234" y="2414"/>
                    <a:pt x="5291" y="2425"/>
                    <a:pt x="5344" y="2449"/>
                  </a:cubicBezTo>
                  <a:cubicBezTo>
                    <a:pt x="5393" y="2472"/>
                    <a:pt x="5447" y="2484"/>
                    <a:pt x="5500" y="2484"/>
                  </a:cubicBezTo>
                  <a:cubicBezTo>
                    <a:pt x="5537" y="2484"/>
                    <a:pt x="5575" y="2478"/>
                    <a:pt x="5611" y="2468"/>
                  </a:cubicBezTo>
                  <a:lnTo>
                    <a:pt x="5712" y="2436"/>
                  </a:lnTo>
                  <a:cubicBezTo>
                    <a:pt x="5906" y="2374"/>
                    <a:pt x="6013" y="2167"/>
                    <a:pt x="5953" y="1974"/>
                  </a:cubicBezTo>
                  <a:lnTo>
                    <a:pt x="5457" y="414"/>
                  </a:lnTo>
                  <a:cubicBezTo>
                    <a:pt x="5378" y="161"/>
                    <a:pt x="5145" y="1"/>
                    <a:pt x="4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114"/>
          <p:cNvGrpSpPr/>
          <p:nvPr/>
        </p:nvGrpSpPr>
        <p:grpSpPr>
          <a:xfrm>
            <a:off x="5255823" y="1489667"/>
            <a:ext cx="371482" cy="320807"/>
            <a:chOff x="5249607" y="1794409"/>
            <a:chExt cx="371482" cy="320807"/>
          </a:xfrm>
        </p:grpSpPr>
        <p:sp>
          <p:nvSpPr>
            <p:cNvPr id="4900" name="Google Shape;4900;p114"/>
            <p:cNvSpPr/>
            <p:nvPr/>
          </p:nvSpPr>
          <p:spPr>
            <a:xfrm>
              <a:off x="5249607" y="1934725"/>
              <a:ext cx="371482" cy="57734"/>
            </a:xfrm>
            <a:custGeom>
              <a:rect b="b" l="l" r="r" t="t"/>
              <a:pathLst>
                <a:path extrusionOk="0" h="1996" w="12911">
                  <a:moveTo>
                    <a:pt x="1237" y="782"/>
                  </a:moveTo>
                  <a:cubicBezTo>
                    <a:pt x="1207" y="925"/>
                    <a:pt x="1207" y="1071"/>
                    <a:pt x="1237" y="1213"/>
                  </a:cubicBezTo>
                  <a:lnTo>
                    <a:pt x="594" y="1213"/>
                  </a:lnTo>
                  <a:cubicBezTo>
                    <a:pt x="477" y="1210"/>
                    <a:pt x="385" y="1114"/>
                    <a:pt x="385" y="997"/>
                  </a:cubicBezTo>
                  <a:cubicBezTo>
                    <a:pt x="385" y="880"/>
                    <a:pt x="477" y="786"/>
                    <a:pt x="594" y="782"/>
                  </a:cubicBezTo>
                  <a:close/>
                  <a:moveTo>
                    <a:pt x="2212" y="378"/>
                  </a:moveTo>
                  <a:cubicBezTo>
                    <a:pt x="2292" y="378"/>
                    <a:pt x="2372" y="394"/>
                    <a:pt x="2449" y="425"/>
                  </a:cubicBezTo>
                  <a:cubicBezTo>
                    <a:pt x="2680" y="521"/>
                    <a:pt x="2830" y="747"/>
                    <a:pt x="2831" y="997"/>
                  </a:cubicBezTo>
                  <a:cubicBezTo>
                    <a:pt x="2830" y="1339"/>
                    <a:pt x="2553" y="1616"/>
                    <a:pt x="2211" y="1616"/>
                  </a:cubicBezTo>
                  <a:lnTo>
                    <a:pt x="2211" y="1617"/>
                  </a:lnTo>
                  <a:cubicBezTo>
                    <a:pt x="1961" y="1617"/>
                    <a:pt x="1735" y="1466"/>
                    <a:pt x="1639" y="1235"/>
                  </a:cubicBezTo>
                  <a:cubicBezTo>
                    <a:pt x="1543" y="1003"/>
                    <a:pt x="1596" y="737"/>
                    <a:pt x="1774" y="559"/>
                  </a:cubicBezTo>
                  <a:cubicBezTo>
                    <a:pt x="1892" y="441"/>
                    <a:pt x="2051" y="378"/>
                    <a:pt x="2212" y="378"/>
                  </a:cubicBezTo>
                  <a:close/>
                  <a:moveTo>
                    <a:pt x="2211" y="0"/>
                  </a:moveTo>
                  <a:cubicBezTo>
                    <a:pt x="1910" y="0"/>
                    <a:pt x="1609" y="135"/>
                    <a:pt x="1411" y="405"/>
                  </a:cubicBezTo>
                  <a:lnTo>
                    <a:pt x="594" y="405"/>
                  </a:lnTo>
                  <a:cubicBezTo>
                    <a:pt x="267" y="405"/>
                    <a:pt x="1" y="670"/>
                    <a:pt x="1" y="997"/>
                  </a:cubicBezTo>
                  <a:cubicBezTo>
                    <a:pt x="1" y="1325"/>
                    <a:pt x="267" y="1591"/>
                    <a:pt x="594" y="1591"/>
                  </a:cubicBezTo>
                  <a:lnTo>
                    <a:pt x="1411" y="1591"/>
                  </a:lnTo>
                  <a:cubicBezTo>
                    <a:pt x="1610" y="1861"/>
                    <a:pt x="1911" y="1995"/>
                    <a:pt x="2212" y="1995"/>
                  </a:cubicBezTo>
                  <a:cubicBezTo>
                    <a:pt x="2513" y="1995"/>
                    <a:pt x="2814" y="1861"/>
                    <a:pt x="3013" y="1591"/>
                  </a:cubicBezTo>
                  <a:lnTo>
                    <a:pt x="12317" y="1591"/>
                  </a:lnTo>
                  <a:cubicBezTo>
                    <a:pt x="12644" y="1591"/>
                    <a:pt x="12910" y="1325"/>
                    <a:pt x="12910" y="997"/>
                  </a:cubicBezTo>
                  <a:cubicBezTo>
                    <a:pt x="12910" y="670"/>
                    <a:pt x="12644" y="405"/>
                    <a:pt x="12317" y="405"/>
                  </a:cubicBezTo>
                  <a:lnTo>
                    <a:pt x="11912" y="405"/>
                  </a:lnTo>
                  <a:cubicBezTo>
                    <a:pt x="11807" y="405"/>
                    <a:pt x="11723" y="489"/>
                    <a:pt x="11723" y="594"/>
                  </a:cubicBezTo>
                  <a:cubicBezTo>
                    <a:pt x="11723" y="698"/>
                    <a:pt x="11807" y="782"/>
                    <a:pt x="11912" y="782"/>
                  </a:cubicBezTo>
                  <a:lnTo>
                    <a:pt x="12317" y="782"/>
                  </a:lnTo>
                  <a:cubicBezTo>
                    <a:pt x="12433" y="786"/>
                    <a:pt x="12526" y="880"/>
                    <a:pt x="12526" y="997"/>
                  </a:cubicBezTo>
                  <a:cubicBezTo>
                    <a:pt x="12526" y="1114"/>
                    <a:pt x="12433" y="1210"/>
                    <a:pt x="12317" y="1213"/>
                  </a:cubicBezTo>
                  <a:lnTo>
                    <a:pt x="3185" y="1213"/>
                  </a:lnTo>
                  <a:cubicBezTo>
                    <a:pt x="3216" y="1071"/>
                    <a:pt x="3216" y="925"/>
                    <a:pt x="3185" y="782"/>
                  </a:cubicBezTo>
                  <a:lnTo>
                    <a:pt x="11105" y="782"/>
                  </a:lnTo>
                  <a:cubicBezTo>
                    <a:pt x="11208" y="782"/>
                    <a:pt x="11293" y="698"/>
                    <a:pt x="11293" y="594"/>
                  </a:cubicBezTo>
                  <a:cubicBezTo>
                    <a:pt x="11293" y="490"/>
                    <a:pt x="11209" y="405"/>
                    <a:pt x="11107" y="405"/>
                  </a:cubicBezTo>
                  <a:cubicBezTo>
                    <a:pt x="11106" y="405"/>
                    <a:pt x="11105" y="405"/>
                    <a:pt x="11105" y="405"/>
                  </a:cubicBezTo>
                  <a:lnTo>
                    <a:pt x="3012" y="405"/>
                  </a:lnTo>
                  <a:cubicBezTo>
                    <a:pt x="2813" y="135"/>
                    <a:pt x="2512"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14"/>
            <p:cNvSpPr/>
            <p:nvPr/>
          </p:nvSpPr>
          <p:spPr>
            <a:xfrm>
              <a:off x="5249607" y="1864552"/>
              <a:ext cx="371453" cy="57763"/>
            </a:xfrm>
            <a:custGeom>
              <a:rect b="b" l="l" r="r" t="t"/>
              <a:pathLst>
                <a:path extrusionOk="0" h="1997" w="12910">
                  <a:moveTo>
                    <a:pt x="8110" y="784"/>
                  </a:moveTo>
                  <a:cubicBezTo>
                    <a:pt x="8078" y="925"/>
                    <a:pt x="8078" y="1072"/>
                    <a:pt x="8110" y="1214"/>
                  </a:cubicBezTo>
                  <a:lnTo>
                    <a:pt x="594" y="1214"/>
                  </a:lnTo>
                  <a:cubicBezTo>
                    <a:pt x="476" y="1214"/>
                    <a:pt x="379" y="1117"/>
                    <a:pt x="379" y="999"/>
                  </a:cubicBezTo>
                  <a:cubicBezTo>
                    <a:pt x="379" y="880"/>
                    <a:pt x="476" y="784"/>
                    <a:pt x="594" y="784"/>
                  </a:cubicBezTo>
                  <a:close/>
                  <a:moveTo>
                    <a:pt x="12317" y="784"/>
                  </a:moveTo>
                  <a:cubicBezTo>
                    <a:pt x="12435" y="784"/>
                    <a:pt x="12532" y="880"/>
                    <a:pt x="12532" y="999"/>
                  </a:cubicBezTo>
                  <a:cubicBezTo>
                    <a:pt x="12532" y="1117"/>
                    <a:pt x="12435" y="1214"/>
                    <a:pt x="12317" y="1214"/>
                  </a:cubicBezTo>
                  <a:lnTo>
                    <a:pt x="10057" y="1214"/>
                  </a:lnTo>
                  <a:cubicBezTo>
                    <a:pt x="10088" y="1072"/>
                    <a:pt x="10088" y="925"/>
                    <a:pt x="10057" y="784"/>
                  </a:cubicBezTo>
                  <a:close/>
                  <a:moveTo>
                    <a:pt x="9083" y="379"/>
                  </a:moveTo>
                  <a:cubicBezTo>
                    <a:pt x="9163" y="379"/>
                    <a:pt x="9243" y="395"/>
                    <a:pt x="9320" y="426"/>
                  </a:cubicBezTo>
                  <a:cubicBezTo>
                    <a:pt x="9551" y="522"/>
                    <a:pt x="9703" y="748"/>
                    <a:pt x="9703" y="999"/>
                  </a:cubicBezTo>
                  <a:cubicBezTo>
                    <a:pt x="9701" y="1341"/>
                    <a:pt x="9425" y="1618"/>
                    <a:pt x="9083" y="1618"/>
                  </a:cubicBezTo>
                  <a:cubicBezTo>
                    <a:pt x="8832" y="1618"/>
                    <a:pt x="8606" y="1467"/>
                    <a:pt x="8511" y="1236"/>
                  </a:cubicBezTo>
                  <a:cubicBezTo>
                    <a:pt x="8415" y="1004"/>
                    <a:pt x="8468" y="737"/>
                    <a:pt x="8645" y="561"/>
                  </a:cubicBezTo>
                  <a:cubicBezTo>
                    <a:pt x="8763" y="442"/>
                    <a:pt x="8922" y="379"/>
                    <a:pt x="9083" y="379"/>
                  </a:cubicBezTo>
                  <a:close/>
                  <a:moveTo>
                    <a:pt x="9083" y="1"/>
                  </a:moveTo>
                  <a:cubicBezTo>
                    <a:pt x="8782" y="1"/>
                    <a:pt x="8481" y="136"/>
                    <a:pt x="8282" y="405"/>
                  </a:cubicBezTo>
                  <a:lnTo>
                    <a:pt x="594" y="405"/>
                  </a:lnTo>
                  <a:cubicBezTo>
                    <a:pt x="267" y="405"/>
                    <a:pt x="1" y="671"/>
                    <a:pt x="1" y="999"/>
                  </a:cubicBezTo>
                  <a:cubicBezTo>
                    <a:pt x="1" y="1326"/>
                    <a:pt x="267" y="1592"/>
                    <a:pt x="594" y="1592"/>
                  </a:cubicBezTo>
                  <a:lnTo>
                    <a:pt x="8282" y="1592"/>
                  </a:lnTo>
                  <a:cubicBezTo>
                    <a:pt x="8481" y="1861"/>
                    <a:pt x="8782" y="1996"/>
                    <a:pt x="9083" y="1996"/>
                  </a:cubicBezTo>
                  <a:cubicBezTo>
                    <a:pt x="9384" y="1996"/>
                    <a:pt x="9685" y="1861"/>
                    <a:pt x="9885" y="1592"/>
                  </a:cubicBezTo>
                  <a:lnTo>
                    <a:pt x="12317" y="1592"/>
                  </a:lnTo>
                  <a:cubicBezTo>
                    <a:pt x="12644" y="1592"/>
                    <a:pt x="12909" y="1326"/>
                    <a:pt x="12909" y="999"/>
                  </a:cubicBezTo>
                  <a:cubicBezTo>
                    <a:pt x="12909" y="671"/>
                    <a:pt x="12644" y="405"/>
                    <a:pt x="12317" y="405"/>
                  </a:cubicBezTo>
                  <a:lnTo>
                    <a:pt x="9885" y="405"/>
                  </a:lnTo>
                  <a:cubicBezTo>
                    <a:pt x="9685" y="136"/>
                    <a:pt x="9384" y="1"/>
                    <a:pt x="90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14"/>
            <p:cNvSpPr/>
            <p:nvPr/>
          </p:nvSpPr>
          <p:spPr>
            <a:xfrm>
              <a:off x="5249607" y="1794409"/>
              <a:ext cx="371453" cy="57763"/>
            </a:xfrm>
            <a:custGeom>
              <a:rect b="b" l="l" r="r" t="t"/>
              <a:pathLst>
                <a:path extrusionOk="0" h="1997" w="12910">
                  <a:moveTo>
                    <a:pt x="12317" y="783"/>
                  </a:moveTo>
                  <a:cubicBezTo>
                    <a:pt x="12433" y="786"/>
                    <a:pt x="12526" y="881"/>
                    <a:pt x="12526" y="998"/>
                  </a:cubicBezTo>
                  <a:cubicBezTo>
                    <a:pt x="12526" y="1115"/>
                    <a:pt x="12433" y="1211"/>
                    <a:pt x="12317" y="1213"/>
                  </a:cubicBezTo>
                  <a:lnTo>
                    <a:pt x="5206" y="1213"/>
                  </a:lnTo>
                  <a:cubicBezTo>
                    <a:pt x="5238" y="1072"/>
                    <a:pt x="5238" y="925"/>
                    <a:pt x="5206" y="783"/>
                  </a:cubicBezTo>
                  <a:close/>
                  <a:moveTo>
                    <a:pt x="4232" y="379"/>
                  </a:moveTo>
                  <a:cubicBezTo>
                    <a:pt x="4483" y="379"/>
                    <a:pt x="4709" y="530"/>
                    <a:pt x="4805" y="761"/>
                  </a:cubicBezTo>
                  <a:cubicBezTo>
                    <a:pt x="4901" y="993"/>
                    <a:pt x="4848" y="1260"/>
                    <a:pt x="4670" y="1436"/>
                  </a:cubicBezTo>
                  <a:cubicBezTo>
                    <a:pt x="4551" y="1555"/>
                    <a:pt x="4393" y="1618"/>
                    <a:pt x="4232" y="1618"/>
                  </a:cubicBezTo>
                  <a:cubicBezTo>
                    <a:pt x="4152" y="1618"/>
                    <a:pt x="4072" y="1602"/>
                    <a:pt x="3995" y="1571"/>
                  </a:cubicBezTo>
                  <a:cubicBezTo>
                    <a:pt x="3764" y="1475"/>
                    <a:pt x="3613" y="1249"/>
                    <a:pt x="3613" y="998"/>
                  </a:cubicBezTo>
                  <a:cubicBezTo>
                    <a:pt x="3613" y="656"/>
                    <a:pt x="3890" y="379"/>
                    <a:pt x="4232" y="379"/>
                  </a:cubicBezTo>
                  <a:close/>
                  <a:moveTo>
                    <a:pt x="4233" y="1"/>
                  </a:moveTo>
                  <a:cubicBezTo>
                    <a:pt x="3932" y="1"/>
                    <a:pt x="3631" y="136"/>
                    <a:pt x="3431" y="405"/>
                  </a:cubicBezTo>
                  <a:lnTo>
                    <a:pt x="3020" y="405"/>
                  </a:lnTo>
                  <a:cubicBezTo>
                    <a:pt x="2915" y="405"/>
                    <a:pt x="2831" y="490"/>
                    <a:pt x="2831" y="594"/>
                  </a:cubicBezTo>
                  <a:cubicBezTo>
                    <a:pt x="2831" y="698"/>
                    <a:pt x="2915" y="783"/>
                    <a:pt x="3020" y="783"/>
                  </a:cubicBezTo>
                  <a:lnTo>
                    <a:pt x="3258" y="783"/>
                  </a:lnTo>
                  <a:cubicBezTo>
                    <a:pt x="3226" y="925"/>
                    <a:pt x="3226" y="1072"/>
                    <a:pt x="3258" y="1213"/>
                  </a:cubicBezTo>
                  <a:lnTo>
                    <a:pt x="594" y="1213"/>
                  </a:lnTo>
                  <a:cubicBezTo>
                    <a:pt x="477" y="1211"/>
                    <a:pt x="385" y="1115"/>
                    <a:pt x="385" y="998"/>
                  </a:cubicBezTo>
                  <a:cubicBezTo>
                    <a:pt x="385" y="881"/>
                    <a:pt x="477" y="786"/>
                    <a:pt x="594" y="783"/>
                  </a:cubicBezTo>
                  <a:lnTo>
                    <a:pt x="2211" y="783"/>
                  </a:lnTo>
                  <a:cubicBezTo>
                    <a:pt x="2315" y="783"/>
                    <a:pt x="2400" y="698"/>
                    <a:pt x="2400" y="594"/>
                  </a:cubicBezTo>
                  <a:cubicBezTo>
                    <a:pt x="2400" y="490"/>
                    <a:pt x="2315" y="405"/>
                    <a:pt x="2211" y="405"/>
                  </a:cubicBezTo>
                  <a:lnTo>
                    <a:pt x="594" y="405"/>
                  </a:lnTo>
                  <a:cubicBezTo>
                    <a:pt x="267" y="405"/>
                    <a:pt x="1" y="671"/>
                    <a:pt x="1" y="998"/>
                  </a:cubicBezTo>
                  <a:cubicBezTo>
                    <a:pt x="1" y="1326"/>
                    <a:pt x="267" y="1592"/>
                    <a:pt x="594" y="1592"/>
                  </a:cubicBezTo>
                  <a:lnTo>
                    <a:pt x="3431" y="1592"/>
                  </a:lnTo>
                  <a:cubicBezTo>
                    <a:pt x="3631" y="1861"/>
                    <a:pt x="3931" y="1996"/>
                    <a:pt x="4232" y="1996"/>
                  </a:cubicBezTo>
                  <a:cubicBezTo>
                    <a:pt x="4533" y="1996"/>
                    <a:pt x="4834" y="1861"/>
                    <a:pt x="5033" y="1592"/>
                  </a:cubicBezTo>
                  <a:lnTo>
                    <a:pt x="12317" y="1592"/>
                  </a:lnTo>
                  <a:cubicBezTo>
                    <a:pt x="12644" y="1592"/>
                    <a:pt x="12909" y="1326"/>
                    <a:pt x="12909" y="998"/>
                  </a:cubicBezTo>
                  <a:cubicBezTo>
                    <a:pt x="12909" y="671"/>
                    <a:pt x="12644" y="405"/>
                    <a:pt x="12317" y="405"/>
                  </a:cubicBezTo>
                  <a:lnTo>
                    <a:pt x="5034" y="405"/>
                  </a:lnTo>
                  <a:cubicBezTo>
                    <a:pt x="4835" y="136"/>
                    <a:pt x="4534" y="1"/>
                    <a:pt x="42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14"/>
            <p:cNvSpPr/>
            <p:nvPr/>
          </p:nvSpPr>
          <p:spPr>
            <a:xfrm>
              <a:off x="5385557" y="2022396"/>
              <a:ext cx="95928" cy="92820"/>
            </a:xfrm>
            <a:custGeom>
              <a:rect b="b" l="l" r="r" t="t"/>
              <a:pathLst>
                <a:path extrusionOk="0" h="3209" w="3334">
                  <a:moveTo>
                    <a:pt x="1730" y="379"/>
                  </a:moveTo>
                  <a:cubicBezTo>
                    <a:pt x="1888" y="379"/>
                    <a:pt x="2048" y="410"/>
                    <a:pt x="2200" y="473"/>
                  </a:cubicBezTo>
                  <a:cubicBezTo>
                    <a:pt x="2658" y="662"/>
                    <a:pt x="2957" y="1109"/>
                    <a:pt x="2957" y="1604"/>
                  </a:cubicBezTo>
                  <a:cubicBezTo>
                    <a:pt x="2956" y="2281"/>
                    <a:pt x="2407" y="2829"/>
                    <a:pt x="1730" y="2830"/>
                  </a:cubicBezTo>
                  <a:cubicBezTo>
                    <a:pt x="1235" y="2830"/>
                    <a:pt x="788" y="2532"/>
                    <a:pt x="598" y="2073"/>
                  </a:cubicBezTo>
                  <a:cubicBezTo>
                    <a:pt x="409" y="1615"/>
                    <a:pt x="513" y="1088"/>
                    <a:pt x="864" y="737"/>
                  </a:cubicBezTo>
                  <a:cubicBezTo>
                    <a:pt x="1099" y="504"/>
                    <a:pt x="1412" y="379"/>
                    <a:pt x="1730" y="379"/>
                  </a:cubicBezTo>
                  <a:close/>
                  <a:moveTo>
                    <a:pt x="1730" y="1"/>
                  </a:moveTo>
                  <a:cubicBezTo>
                    <a:pt x="1081" y="1"/>
                    <a:pt x="497" y="392"/>
                    <a:pt x="249" y="991"/>
                  </a:cubicBezTo>
                  <a:cubicBezTo>
                    <a:pt x="0" y="1590"/>
                    <a:pt x="138" y="2280"/>
                    <a:pt x="597" y="2738"/>
                  </a:cubicBezTo>
                  <a:cubicBezTo>
                    <a:pt x="903" y="3045"/>
                    <a:pt x="1313" y="3208"/>
                    <a:pt x="1731" y="3208"/>
                  </a:cubicBezTo>
                  <a:cubicBezTo>
                    <a:pt x="1938" y="3208"/>
                    <a:pt x="2146" y="3168"/>
                    <a:pt x="2344" y="3086"/>
                  </a:cubicBezTo>
                  <a:cubicBezTo>
                    <a:pt x="2943" y="2838"/>
                    <a:pt x="3334" y="2253"/>
                    <a:pt x="3334" y="1604"/>
                  </a:cubicBezTo>
                  <a:cubicBezTo>
                    <a:pt x="3333" y="719"/>
                    <a:pt x="2616" y="2"/>
                    <a:pt x="17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14"/>
            <p:cNvSpPr/>
            <p:nvPr/>
          </p:nvSpPr>
          <p:spPr>
            <a:xfrm>
              <a:off x="5263446" y="2022396"/>
              <a:ext cx="95956" cy="92820"/>
            </a:xfrm>
            <a:custGeom>
              <a:rect b="b" l="l" r="r" t="t"/>
              <a:pathLst>
                <a:path extrusionOk="0" h="3209" w="3335">
                  <a:moveTo>
                    <a:pt x="1730" y="379"/>
                  </a:moveTo>
                  <a:cubicBezTo>
                    <a:pt x="1888" y="379"/>
                    <a:pt x="2048" y="410"/>
                    <a:pt x="2199" y="473"/>
                  </a:cubicBezTo>
                  <a:cubicBezTo>
                    <a:pt x="2657" y="662"/>
                    <a:pt x="2956" y="1109"/>
                    <a:pt x="2956" y="1604"/>
                  </a:cubicBezTo>
                  <a:cubicBezTo>
                    <a:pt x="2955" y="2281"/>
                    <a:pt x="2407" y="2829"/>
                    <a:pt x="1730" y="2830"/>
                  </a:cubicBezTo>
                  <a:cubicBezTo>
                    <a:pt x="1234" y="2830"/>
                    <a:pt x="787" y="2532"/>
                    <a:pt x="598" y="2073"/>
                  </a:cubicBezTo>
                  <a:cubicBezTo>
                    <a:pt x="408" y="1615"/>
                    <a:pt x="513" y="1088"/>
                    <a:pt x="863" y="737"/>
                  </a:cubicBezTo>
                  <a:cubicBezTo>
                    <a:pt x="1098" y="504"/>
                    <a:pt x="1411" y="379"/>
                    <a:pt x="1730" y="379"/>
                  </a:cubicBezTo>
                  <a:close/>
                  <a:moveTo>
                    <a:pt x="1730" y="1"/>
                  </a:moveTo>
                  <a:cubicBezTo>
                    <a:pt x="1082" y="1"/>
                    <a:pt x="497" y="392"/>
                    <a:pt x="249" y="991"/>
                  </a:cubicBezTo>
                  <a:cubicBezTo>
                    <a:pt x="1" y="1590"/>
                    <a:pt x="138" y="2280"/>
                    <a:pt x="596" y="2738"/>
                  </a:cubicBezTo>
                  <a:cubicBezTo>
                    <a:pt x="903" y="3045"/>
                    <a:pt x="1313" y="3208"/>
                    <a:pt x="1730" y="3208"/>
                  </a:cubicBezTo>
                  <a:cubicBezTo>
                    <a:pt x="1937" y="3208"/>
                    <a:pt x="2145" y="3168"/>
                    <a:pt x="2344" y="3086"/>
                  </a:cubicBezTo>
                  <a:cubicBezTo>
                    <a:pt x="2944" y="2838"/>
                    <a:pt x="3334" y="2253"/>
                    <a:pt x="3334" y="1604"/>
                  </a:cubicBezTo>
                  <a:cubicBezTo>
                    <a:pt x="3333" y="719"/>
                    <a:pt x="2616" y="2"/>
                    <a:pt x="17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14"/>
            <p:cNvSpPr/>
            <p:nvPr/>
          </p:nvSpPr>
          <p:spPr>
            <a:xfrm>
              <a:off x="5507696" y="2022396"/>
              <a:ext cx="95928" cy="92820"/>
            </a:xfrm>
            <a:custGeom>
              <a:rect b="b" l="l" r="r" t="t"/>
              <a:pathLst>
                <a:path extrusionOk="0" h="3209" w="3334">
                  <a:moveTo>
                    <a:pt x="1730" y="379"/>
                  </a:moveTo>
                  <a:cubicBezTo>
                    <a:pt x="1888" y="379"/>
                    <a:pt x="2047" y="410"/>
                    <a:pt x="2199" y="473"/>
                  </a:cubicBezTo>
                  <a:cubicBezTo>
                    <a:pt x="2656" y="662"/>
                    <a:pt x="2955" y="1109"/>
                    <a:pt x="2955" y="1604"/>
                  </a:cubicBezTo>
                  <a:cubicBezTo>
                    <a:pt x="2954" y="2281"/>
                    <a:pt x="2406" y="2829"/>
                    <a:pt x="1730" y="2830"/>
                  </a:cubicBezTo>
                  <a:cubicBezTo>
                    <a:pt x="1233" y="2830"/>
                    <a:pt x="787" y="2532"/>
                    <a:pt x="597" y="2073"/>
                  </a:cubicBezTo>
                  <a:cubicBezTo>
                    <a:pt x="407" y="1615"/>
                    <a:pt x="512" y="1088"/>
                    <a:pt x="863" y="737"/>
                  </a:cubicBezTo>
                  <a:cubicBezTo>
                    <a:pt x="1097" y="504"/>
                    <a:pt x="1411" y="379"/>
                    <a:pt x="1730" y="379"/>
                  </a:cubicBezTo>
                  <a:close/>
                  <a:moveTo>
                    <a:pt x="1730" y="1"/>
                  </a:moveTo>
                  <a:cubicBezTo>
                    <a:pt x="1081" y="1"/>
                    <a:pt x="496" y="392"/>
                    <a:pt x="248" y="991"/>
                  </a:cubicBezTo>
                  <a:cubicBezTo>
                    <a:pt x="0" y="1590"/>
                    <a:pt x="137" y="2280"/>
                    <a:pt x="596" y="2738"/>
                  </a:cubicBezTo>
                  <a:cubicBezTo>
                    <a:pt x="903" y="3045"/>
                    <a:pt x="1313" y="3208"/>
                    <a:pt x="1730" y="3208"/>
                  </a:cubicBezTo>
                  <a:cubicBezTo>
                    <a:pt x="1937" y="3208"/>
                    <a:pt x="2145" y="3168"/>
                    <a:pt x="2344" y="3086"/>
                  </a:cubicBezTo>
                  <a:cubicBezTo>
                    <a:pt x="2943" y="2838"/>
                    <a:pt x="3334" y="2253"/>
                    <a:pt x="3334" y="1604"/>
                  </a:cubicBezTo>
                  <a:cubicBezTo>
                    <a:pt x="3333" y="719"/>
                    <a:pt x="2616" y="2"/>
                    <a:pt x="17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14"/>
            <p:cNvSpPr/>
            <p:nvPr/>
          </p:nvSpPr>
          <p:spPr>
            <a:xfrm>
              <a:off x="5410646" y="2045768"/>
              <a:ext cx="47618" cy="46049"/>
            </a:xfrm>
            <a:custGeom>
              <a:rect b="b" l="l" r="r" t="t"/>
              <a:pathLst>
                <a:path extrusionOk="0" h="1592" w="1655">
                  <a:moveTo>
                    <a:pt x="864" y="1"/>
                  </a:moveTo>
                  <a:cubicBezTo>
                    <a:pt x="862" y="1"/>
                    <a:pt x="860" y="1"/>
                    <a:pt x="858" y="1"/>
                  </a:cubicBezTo>
                  <a:cubicBezTo>
                    <a:pt x="537" y="1"/>
                    <a:pt x="247" y="195"/>
                    <a:pt x="123" y="492"/>
                  </a:cubicBezTo>
                  <a:cubicBezTo>
                    <a:pt x="1" y="790"/>
                    <a:pt x="68" y="1132"/>
                    <a:pt x="295" y="1359"/>
                  </a:cubicBezTo>
                  <a:cubicBezTo>
                    <a:pt x="448" y="1511"/>
                    <a:pt x="652" y="1592"/>
                    <a:pt x="858" y="1592"/>
                  </a:cubicBezTo>
                  <a:cubicBezTo>
                    <a:pt x="961" y="1592"/>
                    <a:pt x="1064" y="1572"/>
                    <a:pt x="1162" y="1531"/>
                  </a:cubicBezTo>
                  <a:cubicBezTo>
                    <a:pt x="1460" y="1409"/>
                    <a:pt x="1654" y="1119"/>
                    <a:pt x="1654" y="796"/>
                  </a:cubicBezTo>
                  <a:cubicBezTo>
                    <a:pt x="1654" y="692"/>
                    <a:pt x="1570" y="608"/>
                    <a:pt x="1465" y="608"/>
                  </a:cubicBezTo>
                  <a:cubicBezTo>
                    <a:pt x="1360" y="608"/>
                    <a:pt x="1276" y="692"/>
                    <a:pt x="1276" y="796"/>
                  </a:cubicBezTo>
                  <a:cubicBezTo>
                    <a:pt x="1276" y="965"/>
                    <a:pt x="1174" y="1117"/>
                    <a:pt x="1018" y="1182"/>
                  </a:cubicBezTo>
                  <a:cubicBezTo>
                    <a:pt x="967" y="1204"/>
                    <a:pt x="912" y="1214"/>
                    <a:pt x="859" y="1214"/>
                  </a:cubicBezTo>
                  <a:cubicBezTo>
                    <a:pt x="750" y="1214"/>
                    <a:pt x="643" y="1172"/>
                    <a:pt x="564" y="1092"/>
                  </a:cubicBezTo>
                  <a:cubicBezTo>
                    <a:pt x="444" y="972"/>
                    <a:pt x="408" y="793"/>
                    <a:pt x="473" y="636"/>
                  </a:cubicBezTo>
                  <a:cubicBezTo>
                    <a:pt x="537" y="481"/>
                    <a:pt x="689" y="379"/>
                    <a:pt x="858" y="379"/>
                  </a:cubicBezTo>
                  <a:cubicBezTo>
                    <a:pt x="859" y="379"/>
                    <a:pt x="861" y="379"/>
                    <a:pt x="862" y="379"/>
                  </a:cubicBezTo>
                  <a:cubicBezTo>
                    <a:pt x="967" y="379"/>
                    <a:pt x="1053" y="295"/>
                    <a:pt x="1053" y="190"/>
                  </a:cubicBezTo>
                  <a:cubicBezTo>
                    <a:pt x="1053" y="86"/>
                    <a:pt x="968" y="1"/>
                    <a:pt x="8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14"/>
            <p:cNvSpPr/>
            <p:nvPr/>
          </p:nvSpPr>
          <p:spPr>
            <a:xfrm>
              <a:off x="5532757" y="2045768"/>
              <a:ext cx="47618" cy="46049"/>
            </a:xfrm>
            <a:custGeom>
              <a:rect b="b" l="l" r="r" t="t"/>
              <a:pathLst>
                <a:path extrusionOk="0" h="1592" w="1655">
                  <a:moveTo>
                    <a:pt x="865" y="1"/>
                  </a:moveTo>
                  <a:cubicBezTo>
                    <a:pt x="863" y="1"/>
                    <a:pt x="861" y="1"/>
                    <a:pt x="859" y="1"/>
                  </a:cubicBezTo>
                  <a:cubicBezTo>
                    <a:pt x="537" y="1"/>
                    <a:pt x="247" y="195"/>
                    <a:pt x="124" y="492"/>
                  </a:cubicBezTo>
                  <a:cubicBezTo>
                    <a:pt x="1" y="790"/>
                    <a:pt x="69" y="1132"/>
                    <a:pt x="296" y="1359"/>
                  </a:cubicBezTo>
                  <a:cubicBezTo>
                    <a:pt x="448" y="1511"/>
                    <a:pt x="651" y="1592"/>
                    <a:pt x="858" y="1592"/>
                  </a:cubicBezTo>
                  <a:cubicBezTo>
                    <a:pt x="961" y="1592"/>
                    <a:pt x="1065" y="1572"/>
                    <a:pt x="1163" y="1531"/>
                  </a:cubicBezTo>
                  <a:cubicBezTo>
                    <a:pt x="1460" y="1409"/>
                    <a:pt x="1654" y="1119"/>
                    <a:pt x="1654" y="796"/>
                  </a:cubicBezTo>
                  <a:cubicBezTo>
                    <a:pt x="1654" y="692"/>
                    <a:pt x="1569" y="608"/>
                    <a:pt x="1465" y="608"/>
                  </a:cubicBezTo>
                  <a:cubicBezTo>
                    <a:pt x="1361" y="608"/>
                    <a:pt x="1276" y="692"/>
                    <a:pt x="1276" y="796"/>
                  </a:cubicBezTo>
                  <a:cubicBezTo>
                    <a:pt x="1276" y="965"/>
                    <a:pt x="1174" y="1117"/>
                    <a:pt x="1019" y="1182"/>
                  </a:cubicBezTo>
                  <a:cubicBezTo>
                    <a:pt x="967" y="1204"/>
                    <a:pt x="913" y="1214"/>
                    <a:pt x="859" y="1214"/>
                  </a:cubicBezTo>
                  <a:cubicBezTo>
                    <a:pt x="750" y="1214"/>
                    <a:pt x="644" y="1172"/>
                    <a:pt x="563" y="1092"/>
                  </a:cubicBezTo>
                  <a:cubicBezTo>
                    <a:pt x="444" y="972"/>
                    <a:pt x="409" y="793"/>
                    <a:pt x="473" y="636"/>
                  </a:cubicBezTo>
                  <a:cubicBezTo>
                    <a:pt x="538" y="481"/>
                    <a:pt x="690" y="379"/>
                    <a:pt x="859" y="379"/>
                  </a:cubicBezTo>
                  <a:cubicBezTo>
                    <a:pt x="860" y="379"/>
                    <a:pt x="861" y="379"/>
                    <a:pt x="863" y="379"/>
                  </a:cubicBezTo>
                  <a:cubicBezTo>
                    <a:pt x="967" y="379"/>
                    <a:pt x="1053" y="295"/>
                    <a:pt x="1053" y="190"/>
                  </a:cubicBezTo>
                  <a:cubicBezTo>
                    <a:pt x="1053" y="86"/>
                    <a:pt x="968" y="1"/>
                    <a:pt x="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14"/>
            <p:cNvSpPr/>
            <p:nvPr/>
          </p:nvSpPr>
          <p:spPr>
            <a:xfrm>
              <a:off x="5288536" y="2045768"/>
              <a:ext cx="47590" cy="46049"/>
            </a:xfrm>
            <a:custGeom>
              <a:rect b="b" l="l" r="r" t="t"/>
              <a:pathLst>
                <a:path extrusionOk="0" h="1592" w="1654">
                  <a:moveTo>
                    <a:pt x="864" y="1"/>
                  </a:moveTo>
                  <a:cubicBezTo>
                    <a:pt x="862" y="1"/>
                    <a:pt x="860" y="1"/>
                    <a:pt x="858" y="1"/>
                  </a:cubicBezTo>
                  <a:cubicBezTo>
                    <a:pt x="536" y="1"/>
                    <a:pt x="246" y="195"/>
                    <a:pt x="124" y="492"/>
                  </a:cubicBezTo>
                  <a:cubicBezTo>
                    <a:pt x="0" y="790"/>
                    <a:pt x="69" y="1132"/>
                    <a:pt x="296" y="1359"/>
                  </a:cubicBezTo>
                  <a:cubicBezTo>
                    <a:pt x="448" y="1511"/>
                    <a:pt x="651" y="1592"/>
                    <a:pt x="858" y="1592"/>
                  </a:cubicBezTo>
                  <a:cubicBezTo>
                    <a:pt x="961" y="1592"/>
                    <a:pt x="1064" y="1572"/>
                    <a:pt x="1163" y="1531"/>
                  </a:cubicBezTo>
                  <a:cubicBezTo>
                    <a:pt x="1460" y="1409"/>
                    <a:pt x="1654" y="1119"/>
                    <a:pt x="1654" y="796"/>
                  </a:cubicBezTo>
                  <a:cubicBezTo>
                    <a:pt x="1654" y="692"/>
                    <a:pt x="1569" y="608"/>
                    <a:pt x="1465" y="608"/>
                  </a:cubicBezTo>
                  <a:cubicBezTo>
                    <a:pt x="1360" y="608"/>
                    <a:pt x="1275" y="692"/>
                    <a:pt x="1275" y="796"/>
                  </a:cubicBezTo>
                  <a:cubicBezTo>
                    <a:pt x="1275" y="965"/>
                    <a:pt x="1174" y="1117"/>
                    <a:pt x="1018" y="1182"/>
                  </a:cubicBezTo>
                  <a:cubicBezTo>
                    <a:pt x="967" y="1204"/>
                    <a:pt x="912" y="1214"/>
                    <a:pt x="859" y="1214"/>
                  </a:cubicBezTo>
                  <a:cubicBezTo>
                    <a:pt x="750" y="1214"/>
                    <a:pt x="644" y="1172"/>
                    <a:pt x="564" y="1092"/>
                  </a:cubicBezTo>
                  <a:cubicBezTo>
                    <a:pt x="444" y="972"/>
                    <a:pt x="408" y="793"/>
                    <a:pt x="473" y="636"/>
                  </a:cubicBezTo>
                  <a:cubicBezTo>
                    <a:pt x="537" y="481"/>
                    <a:pt x="690" y="379"/>
                    <a:pt x="858" y="379"/>
                  </a:cubicBezTo>
                  <a:cubicBezTo>
                    <a:pt x="860" y="379"/>
                    <a:pt x="861" y="379"/>
                    <a:pt x="862" y="379"/>
                  </a:cubicBezTo>
                  <a:cubicBezTo>
                    <a:pt x="967" y="379"/>
                    <a:pt x="1053" y="295"/>
                    <a:pt x="1053" y="190"/>
                  </a:cubicBezTo>
                  <a:cubicBezTo>
                    <a:pt x="1053" y="86"/>
                    <a:pt x="968" y="1"/>
                    <a:pt x="8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114"/>
          <p:cNvGrpSpPr/>
          <p:nvPr/>
        </p:nvGrpSpPr>
        <p:grpSpPr>
          <a:xfrm>
            <a:off x="4707970" y="1463374"/>
            <a:ext cx="371395" cy="373393"/>
            <a:chOff x="4674272" y="1463374"/>
            <a:chExt cx="371395" cy="373393"/>
          </a:xfrm>
        </p:grpSpPr>
        <p:sp>
          <p:nvSpPr>
            <p:cNvPr id="4910" name="Google Shape;4910;p114"/>
            <p:cNvSpPr/>
            <p:nvPr/>
          </p:nvSpPr>
          <p:spPr>
            <a:xfrm>
              <a:off x="4726551" y="1632875"/>
              <a:ext cx="22558" cy="10992"/>
            </a:xfrm>
            <a:custGeom>
              <a:rect b="b" l="l" r="r" t="t"/>
              <a:pathLst>
                <a:path extrusionOk="0" h="380" w="784">
                  <a:moveTo>
                    <a:pt x="191" y="1"/>
                  </a:moveTo>
                  <a:cubicBezTo>
                    <a:pt x="86" y="1"/>
                    <a:pt x="1" y="86"/>
                    <a:pt x="1" y="191"/>
                  </a:cubicBezTo>
                  <a:cubicBezTo>
                    <a:pt x="1" y="294"/>
                    <a:pt x="86" y="379"/>
                    <a:pt x="191" y="379"/>
                  </a:cubicBezTo>
                  <a:lnTo>
                    <a:pt x="594" y="379"/>
                  </a:lnTo>
                  <a:cubicBezTo>
                    <a:pt x="699" y="379"/>
                    <a:pt x="783" y="294"/>
                    <a:pt x="783" y="191"/>
                  </a:cubicBezTo>
                  <a:cubicBezTo>
                    <a:pt x="783" y="86"/>
                    <a:pt x="699"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114"/>
            <p:cNvGrpSpPr/>
            <p:nvPr/>
          </p:nvGrpSpPr>
          <p:grpSpPr>
            <a:xfrm>
              <a:off x="4674272" y="1463374"/>
              <a:ext cx="371395" cy="373393"/>
              <a:chOff x="4674272" y="1768174"/>
              <a:chExt cx="371395" cy="373393"/>
            </a:xfrm>
          </p:grpSpPr>
          <p:sp>
            <p:nvSpPr>
              <p:cNvPr id="4912" name="Google Shape;4912;p114"/>
              <p:cNvSpPr/>
              <p:nvPr/>
            </p:nvSpPr>
            <p:spPr>
              <a:xfrm>
                <a:off x="4674272" y="1768174"/>
                <a:ext cx="371395" cy="373393"/>
              </a:xfrm>
              <a:custGeom>
                <a:rect b="b" l="l" r="r" t="t"/>
                <a:pathLst>
                  <a:path extrusionOk="0" h="12909" w="12908">
                    <a:moveTo>
                      <a:pt x="6049" y="378"/>
                    </a:moveTo>
                    <a:cubicBezTo>
                      <a:pt x="7564" y="378"/>
                      <a:pt x="8989" y="969"/>
                      <a:pt x="10060" y="2040"/>
                    </a:cubicBezTo>
                    <a:cubicBezTo>
                      <a:pt x="11131" y="3111"/>
                      <a:pt x="11721" y="4536"/>
                      <a:pt x="11721" y="6051"/>
                    </a:cubicBezTo>
                    <a:cubicBezTo>
                      <a:pt x="11721" y="6592"/>
                      <a:pt x="11644" y="7130"/>
                      <a:pt x="11492" y="7650"/>
                    </a:cubicBezTo>
                    <a:cubicBezTo>
                      <a:pt x="11308" y="7543"/>
                      <a:pt x="11111" y="7458"/>
                      <a:pt x="10907" y="7396"/>
                    </a:cubicBezTo>
                    <a:cubicBezTo>
                      <a:pt x="11351" y="5790"/>
                      <a:pt x="10972" y="4069"/>
                      <a:pt x="9897" y="2798"/>
                    </a:cubicBezTo>
                    <a:cubicBezTo>
                      <a:pt x="9859" y="2752"/>
                      <a:pt x="9805" y="2728"/>
                      <a:pt x="9751" y="2728"/>
                    </a:cubicBezTo>
                    <a:cubicBezTo>
                      <a:pt x="9708" y="2728"/>
                      <a:pt x="9664" y="2743"/>
                      <a:pt x="9629" y="2773"/>
                    </a:cubicBezTo>
                    <a:cubicBezTo>
                      <a:pt x="9548" y="2841"/>
                      <a:pt x="9538" y="2962"/>
                      <a:pt x="9608" y="3041"/>
                    </a:cubicBezTo>
                    <a:cubicBezTo>
                      <a:pt x="10606" y="4223"/>
                      <a:pt x="10955" y="5822"/>
                      <a:pt x="10538" y="7311"/>
                    </a:cubicBezTo>
                    <a:cubicBezTo>
                      <a:pt x="10390" y="7288"/>
                      <a:pt x="10241" y="7276"/>
                      <a:pt x="10091" y="7276"/>
                    </a:cubicBezTo>
                    <a:cubicBezTo>
                      <a:pt x="8539" y="7276"/>
                      <a:pt x="7275" y="8539"/>
                      <a:pt x="7275" y="10092"/>
                    </a:cubicBezTo>
                    <a:cubicBezTo>
                      <a:pt x="7275" y="10242"/>
                      <a:pt x="7287" y="10391"/>
                      <a:pt x="7310" y="10539"/>
                    </a:cubicBezTo>
                    <a:cubicBezTo>
                      <a:pt x="6896" y="10655"/>
                      <a:pt x="6473" y="10712"/>
                      <a:pt x="6053" y="10712"/>
                    </a:cubicBezTo>
                    <a:cubicBezTo>
                      <a:pt x="4964" y="10712"/>
                      <a:pt x="3893" y="10330"/>
                      <a:pt x="3040" y="9609"/>
                    </a:cubicBezTo>
                    <a:cubicBezTo>
                      <a:pt x="3004" y="9577"/>
                      <a:pt x="2959" y="9561"/>
                      <a:pt x="2914" y="9561"/>
                    </a:cubicBezTo>
                    <a:cubicBezTo>
                      <a:pt x="2861" y="9561"/>
                      <a:pt x="2807" y="9584"/>
                      <a:pt x="2770" y="9628"/>
                    </a:cubicBezTo>
                    <a:cubicBezTo>
                      <a:pt x="2702" y="9709"/>
                      <a:pt x="2714" y="9831"/>
                      <a:pt x="2796" y="9898"/>
                    </a:cubicBezTo>
                    <a:cubicBezTo>
                      <a:pt x="3717" y="10677"/>
                      <a:pt x="4874" y="11090"/>
                      <a:pt x="6052" y="11090"/>
                    </a:cubicBezTo>
                    <a:cubicBezTo>
                      <a:pt x="6501" y="11090"/>
                      <a:pt x="6952" y="11030"/>
                      <a:pt x="7395" y="10907"/>
                    </a:cubicBezTo>
                    <a:cubicBezTo>
                      <a:pt x="7457" y="11112"/>
                      <a:pt x="7543" y="11309"/>
                      <a:pt x="7649" y="11493"/>
                    </a:cubicBezTo>
                    <a:cubicBezTo>
                      <a:pt x="7129" y="11645"/>
                      <a:pt x="6591" y="11723"/>
                      <a:pt x="6049" y="11723"/>
                    </a:cubicBezTo>
                    <a:cubicBezTo>
                      <a:pt x="4535" y="11723"/>
                      <a:pt x="3111" y="11132"/>
                      <a:pt x="2039" y="10061"/>
                    </a:cubicBezTo>
                    <a:cubicBezTo>
                      <a:pt x="967" y="8989"/>
                      <a:pt x="377" y="7565"/>
                      <a:pt x="377" y="6051"/>
                    </a:cubicBezTo>
                    <a:cubicBezTo>
                      <a:pt x="377" y="4536"/>
                      <a:pt x="967" y="3111"/>
                      <a:pt x="2039" y="2040"/>
                    </a:cubicBezTo>
                    <a:cubicBezTo>
                      <a:pt x="3110" y="969"/>
                      <a:pt x="4535" y="378"/>
                      <a:pt x="6049" y="378"/>
                    </a:cubicBezTo>
                    <a:close/>
                    <a:moveTo>
                      <a:pt x="10091" y="7654"/>
                    </a:moveTo>
                    <a:cubicBezTo>
                      <a:pt x="11436" y="7654"/>
                      <a:pt x="12530" y="8748"/>
                      <a:pt x="12530" y="10092"/>
                    </a:cubicBezTo>
                    <a:cubicBezTo>
                      <a:pt x="12530" y="11437"/>
                      <a:pt x="11436" y="12530"/>
                      <a:pt x="10091" y="12530"/>
                    </a:cubicBezTo>
                    <a:cubicBezTo>
                      <a:pt x="8746" y="12530"/>
                      <a:pt x="7653" y="11437"/>
                      <a:pt x="7653" y="10092"/>
                    </a:cubicBezTo>
                    <a:cubicBezTo>
                      <a:pt x="7653" y="8748"/>
                      <a:pt x="8746" y="7654"/>
                      <a:pt x="10091" y="7654"/>
                    </a:cubicBezTo>
                    <a:close/>
                    <a:moveTo>
                      <a:pt x="6049" y="0"/>
                    </a:moveTo>
                    <a:cubicBezTo>
                      <a:pt x="4433" y="0"/>
                      <a:pt x="2914" y="630"/>
                      <a:pt x="1772" y="1773"/>
                    </a:cubicBezTo>
                    <a:cubicBezTo>
                      <a:pt x="629" y="2914"/>
                      <a:pt x="0" y="4435"/>
                      <a:pt x="0" y="6051"/>
                    </a:cubicBezTo>
                    <a:cubicBezTo>
                      <a:pt x="0" y="7667"/>
                      <a:pt x="629" y="9186"/>
                      <a:pt x="1772" y="10328"/>
                    </a:cubicBezTo>
                    <a:cubicBezTo>
                      <a:pt x="2914" y="11471"/>
                      <a:pt x="4433" y="12100"/>
                      <a:pt x="6049" y="12100"/>
                    </a:cubicBezTo>
                    <a:cubicBezTo>
                      <a:pt x="6053" y="12100"/>
                      <a:pt x="6057" y="12100"/>
                      <a:pt x="6060" y="12100"/>
                    </a:cubicBezTo>
                    <a:cubicBezTo>
                      <a:pt x="6674" y="12100"/>
                      <a:pt x="7284" y="12005"/>
                      <a:pt x="7870" y="11821"/>
                    </a:cubicBezTo>
                    <a:cubicBezTo>
                      <a:pt x="8402" y="12507"/>
                      <a:pt x="9223" y="12908"/>
                      <a:pt x="10091" y="12908"/>
                    </a:cubicBezTo>
                    <a:cubicBezTo>
                      <a:pt x="11644" y="12908"/>
                      <a:pt x="12907" y="11645"/>
                      <a:pt x="12907" y="10092"/>
                    </a:cubicBezTo>
                    <a:cubicBezTo>
                      <a:pt x="12907" y="9223"/>
                      <a:pt x="12506" y="8403"/>
                      <a:pt x="11821" y="7871"/>
                    </a:cubicBezTo>
                    <a:cubicBezTo>
                      <a:pt x="12006" y="7282"/>
                      <a:pt x="12100" y="6668"/>
                      <a:pt x="12100" y="6051"/>
                    </a:cubicBezTo>
                    <a:cubicBezTo>
                      <a:pt x="12100" y="4435"/>
                      <a:pt x="11470" y="2916"/>
                      <a:pt x="10327" y="1773"/>
                    </a:cubicBezTo>
                    <a:cubicBezTo>
                      <a:pt x="9184" y="630"/>
                      <a:pt x="7665" y="0"/>
                      <a:pt x="6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14"/>
              <p:cNvSpPr/>
              <p:nvPr/>
            </p:nvSpPr>
            <p:spPr>
              <a:xfrm>
                <a:off x="4947553" y="1937675"/>
                <a:ext cx="22529" cy="10992"/>
              </a:xfrm>
              <a:custGeom>
                <a:rect b="b" l="l" r="r" t="t"/>
                <a:pathLst>
                  <a:path extrusionOk="0" h="380" w="783">
                    <a:moveTo>
                      <a:pt x="189" y="1"/>
                    </a:moveTo>
                    <a:cubicBezTo>
                      <a:pt x="85" y="1"/>
                      <a:pt x="1" y="86"/>
                      <a:pt x="1" y="191"/>
                    </a:cubicBezTo>
                    <a:cubicBezTo>
                      <a:pt x="1" y="294"/>
                      <a:pt x="85" y="379"/>
                      <a:pt x="189" y="379"/>
                    </a:cubicBezTo>
                    <a:lnTo>
                      <a:pt x="593" y="379"/>
                    </a:lnTo>
                    <a:cubicBezTo>
                      <a:pt x="698" y="379"/>
                      <a:pt x="783" y="294"/>
                      <a:pt x="783" y="191"/>
                    </a:cubicBezTo>
                    <a:cubicBezTo>
                      <a:pt x="783" y="86"/>
                      <a:pt x="698"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14"/>
              <p:cNvSpPr/>
              <p:nvPr/>
            </p:nvSpPr>
            <p:spPr>
              <a:xfrm>
                <a:off x="4842821" y="1820615"/>
                <a:ext cx="11077" cy="22822"/>
              </a:xfrm>
              <a:custGeom>
                <a:rect b="b" l="l" r="r" t="t"/>
                <a:pathLst>
                  <a:path extrusionOk="0" h="789" w="385">
                    <a:moveTo>
                      <a:pt x="193" y="1"/>
                    </a:moveTo>
                    <a:cubicBezTo>
                      <a:pt x="86" y="1"/>
                      <a:pt x="1" y="89"/>
                      <a:pt x="3" y="195"/>
                    </a:cubicBezTo>
                    <a:lnTo>
                      <a:pt x="3" y="600"/>
                    </a:lnTo>
                    <a:cubicBezTo>
                      <a:pt x="3" y="703"/>
                      <a:pt x="88" y="788"/>
                      <a:pt x="193" y="788"/>
                    </a:cubicBezTo>
                    <a:lnTo>
                      <a:pt x="191" y="788"/>
                    </a:lnTo>
                    <a:cubicBezTo>
                      <a:pt x="192" y="788"/>
                      <a:pt x="193" y="788"/>
                      <a:pt x="193" y="788"/>
                    </a:cubicBezTo>
                    <a:cubicBezTo>
                      <a:pt x="297" y="788"/>
                      <a:pt x="381" y="703"/>
                      <a:pt x="381" y="600"/>
                    </a:cubicBezTo>
                    <a:lnTo>
                      <a:pt x="381" y="195"/>
                    </a:lnTo>
                    <a:cubicBezTo>
                      <a:pt x="384" y="89"/>
                      <a:pt x="298" y="1"/>
                      <a:pt x="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14"/>
              <p:cNvSpPr/>
              <p:nvPr/>
            </p:nvSpPr>
            <p:spPr>
              <a:xfrm>
                <a:off x="4842879" y="2042904"/>
                <a:ext cx="10934" cy="22533"/>
              </a:xfrm>
              <a:custGeom>
                <a:rect b="b" l="l" r="r" t="t"/>
                <a:pathLst>
                  <a:path extrusionOk="0" h="779" w="380">
                    <a:moveTo>
                      <a:pt x="189" y="1"/>
                    </a:moveTo>
                    <a:lnTo>
                      <a:pt x="189" y="2"/>
                    </a:lnTo>
                    <a:cubicBezTo>
                      <a:pt x="189" y="2"/>
                      <a:pt x="188" y="2"/>
                      <a:pt x="187" y="2"/>
                    </a:cubicBezTo>
                    <a:cubicBezTo>
                      <a:pt x="84" y="2"/>
                      <a:pt x="1" y="86"/>
                      <a:pt x="1" y="191"/>
                    </a:cubicBezTo>
                    <a:lnTo>
                      <a:pt x="1" y="594"/>
                    </a:lnTo>
                    <a:cubicBezTo>
                      <a:pt x="3" y="697"/>
                      <a:pt x="87" y="778"/>
                      <a:pt x="189" y="778"/>
                    </a:cubicBezTo>
                    <a:cubicBezTo>
                      <a:pt x="292" y="778"/>
                      <a:pt x="376" y="697"/>
                      <a:pt x="379" y="594"/>
                    </a:cubicBezTo>
                    <a:lnTo>
                      <a:pt x="379" y="191"/>
                    </a:lnTo>
                    <a:cubicBezTo>
                      <a:pt x="379" y="86"/>
                      <a:pt x="294"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14"/>
              <p:cNvSpPr/>
              <p:nvPr/>
            </p:nvSpPr>
            <p:spPr>
              <a:xfrm>
                <a:off x="4778400" y="1855991"/>
                <a:ext cx="89396" cy="156976"/>
              </a:xfrm>
              <a:custGeom>
                <a:rect b="b" l="l" r="r" t="t"/>
                <a:pathLst>
                  <a:path extrusionOk="0" h="5427" w="3107">
                    <a:moveTo>
                      <a:pt x="2429" y="2799"/>
                    </a:moveTo>
                    <a:cubicBezTo>
                      <a:pt x="2540" y="2799"/>
                      <a:pt x="2646" y="2885"/>
                      <a:pt x="2647" y="3015"/>
                    </a:cubicBezTo>
                    <a:cubicBezTo>
                      <a:pt x="2646" y="3133"/>
                      <a:pt x="2550" y="3230"/>
                      <a:pt x="2432" y="3230"/>
                    </a:cubicBezTo>
                    <a:cubicBezTo>
                      <a:pt x="2240" y="3230"/>
                      <a:pt x="2144" y="2998"/>
                      <a:pt x="2279" y="2862"/>
                    </a:cubicBezTo>
                    <a:cubicBezTo>
                      <a:pt x="2323" y="2818"/>
                      <a:pt x="2377" y="2799"/>
                      <a:pt x="2429" y="2799"/>
                    </a:cubicBezTo>
                    <a:close/>
                    <a:moveTo>
                      <a:pt x="2432" y="1"/>
                    </a:moveTo>
                    <a:cubicBezTo>
                      <a:pt x="2329" y="1"/>
                      <a:pt x="2245" y="83"/>
                      <a:pt x="2242" y="185"/>
                    </a:cubicBezTo>
                    <a:lnTo>
                      <a:pt x="2242" y="2452"/>
                    </a:lnTo>
                    <a:cubicBezTo>
                      <a:pt x="1901" y="2567"/>
                      <a:pt x="1740" y="2956"/>
                      <a:pt x="1900" y="3278"/>
                    </a:cubicBezTo>
                    <a:lnTo>
                      <a:pt x="74" y="5104"/>
                    </a:lnTo>
                    <a:cubicBezTo>
                      <a:pt x="0" y="5178"/>
                      <a:pt x="0" y="5297"/>
                      <a:pt x="74" y="5371"/>
                    </a:cubicBezTo>
                    <a:cubicBezTo>
                      <a:pt x="111" y="5408"/>
                      <a:pt x="159" y="5426"/>
                      <a:pt x="208" y="5426"/>
                    </a:cubicBezTo>
                    <a:cubicBezTo>
                      <a:pt x="256" y="5426"/>
                      <a:pt x="304" y="5408"/>
                      <a:pt x="341" y="5371"/>
                    </a:cubicBezTo>
                    <a:lnTo>
                      <a:pt x="2167" y="3545"/>
                    </a:lnTo>
                    <a:cubicBezTo>
                      <a:pt x="2251" y="3586"/>
                      <a:pt x="2340" y="3605"/>
                      <a:pt x="2427" y="3605"/>
                    </a:cubicBezTo>
                    <a:cubicBezTo>
                      <a:pt x="2659" y="3605"/>
                      <a:pt x="2880" y="3469"/>
                      <a:pt x="2975" y="3240"/>
                    </a:cubicBezTo>
                    <a:cubicBezTo>
                      <a:pt x="3107" y="2924"/>
                      <a:pt x="2943" y="2563"/>
                      <a:pt x="2620" y="2452"/>
                    </a:cubicBezTo>
                    <a:lnTo>
                      <a:pt x="2620" y="185"/>
                    </a:lnTo>
                    <a:cubicBezTo>
                      <a:pt x="2617" y="83"/>
                      <a:pt x="2533" y="1"/>
                      <a:pt x="2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14"/>
              <p:cNvSpPr/>
              <p:nvPr/>
            </p:nvSpPr>
            <p:spPr>
              <a:xfrm>
                <a:off x="4914925" y="2003450"/>
                <a:ext cx="98344" cy="103031"/>
              </a:xfrm>
              <a:custGeom>
                <a:rect b="b" l="l" r="r" t="t"/>
                <a:pathLst>
                  <a:path extrusionOk="0" h="3562" w="3418">
                    <a:moveTo>
                      <a:pt x="2325" y="0"/>
                    </a:moveTo>
                    <a:cubicBezTo>
                      <a:pt x="2293" y="0"/>
                      <a:pt x="2261" y="8"/>
                      <a:pt x="2232" y="25"/>
                    </a:cubicBezTo>
                    <a:cubicBezTo>
                      <a:pt x="2141" y="75"/>
                      <a:pt x="2109" y="191"/>
                      <a:pt x="2161" y="283"/>
                    </a:cubicBezTo>
                    <a:lnTo>
                      <a:pt x="2251" y="443"/>
                    </a:lnTo>
                    <a:cubicBezTo>
                      <a:pt x="2079" y="384"/>
                      <a:pt x="1903" y="355"/>
                      <a:pt x="1729" y="355"/>
                    </a:cubicBezTo>
                    <a:cubicBezTo>
                      <a:pt x="1213" y="355"/>
                      <a:pt x="716" y="604"/>
                      <a:pt x="410" y="1045"/>
                    </a:cubicBezTo>
                    <a:cubicBezTo>
                      <a:pt x="1" y="1636"/>
                      <a:pt x="35" y="2426"/>
                      <a:pt x="493" y="2980"/>
                    </a:cubicBezTo>
                    <a:cubicBezTo>
                      <a:pt x="805" y="3357"/>
                      <a:pt x="1262" y="3562"/>
                      <a:pt x="1729" y="3562"/>
                    </a:cubicBezTo>
                    <a:cubicBezTo>
                      <a:pt x="1948" y="3562"/>
                      <a:pt x="2169" y="3517"/>
                      <a:pt x="2378" y="3424"/>
                    </a:cubicBezTo>
                    <a:cubicBezTo>
                      <a:pt x="3034" y="3133"/>
                      <a:pt x="3417" y="2440"/>
                      <a:pt x="3316" y="1730"/>
                    </a:cubicBezTo>
                    <a:cubicBezTo>
                      <a:pt x="3301" y="1635"/>
                      <a:pt x="3220" y="1567"/>
                      <a:pt x="3128" y="1567"/>
                    </a:cubicBezTo>
                    <a:cubicBezTo>
                      <a:pt x="3119" y="1567"/>
                      <a:pt x="3110" y="1568"/>
                      <a:pt x="3102" y="1569"/>
                    </a:cubicBezTo>
                    <a:cubicBezTo>
                      <a:pt x="2998" y="1584"/>
                      <a:pt x="2926" y="1680"/>
                      <a:pt x="2941" y="1783"/>
                    </a:cubicBezTo>
                    <a:cubicBezTo>
                      <a:pt x="3020" y="2333"/>
                      <a:pt x="2720" y="2867"/>
                      <a:pt x="2209" y="3086"/>
                    </a:cubicBezTo>
                    <a:cubicBezTo>
                      <a:pt x="2053" y="3152"/>
                      <a:pt x="1890" y="3184"/>
                      <a:pt x="1728" y="3184"/>
                    </a:cubicBezTo>
                    <a:cubicBezTo>
                      <a:pt x="1359" y="3184"/>
                      <a:pt x="1000" y="3017"/>
                      <a:pt x="762" y="2713"/>
                    </a:cubicBezTo>
                    <a:cubicBezTo>
                      <a:pt x="420" y="2275"/>
                      <a:pt x="414" y="1663"/>
                      <a:pt x="750" y="1219"/>
                    </a:cubicBezTo>
                    <a:cubicBezTo>
                      <a:pt x="987" y="905"/>
                      <a:pt x="1353" y="732"/>
                      <a:pt x="1728" y="732"/>
                    </a:cubicBezTo>
                    <a:cubicBezTo>
                      <a:pt x="1883" y="732"/>
                      <a:pt x="2040" y="762"/>
                      <a:pt x="2190" y="823"/>
                    </a:cubicBezTo>
                    <a:lnTo>
                      <a:pt x="1847" y="832"/>
                    </a:lnTo>
                    <a:cubicBezTo>
                      <a:pt x="1745" y="835"/>
                      <a:pt x="1664" y="920"/>
                      <a:pt x="1665" y="1023"/>
                    </a:cubicBezTo>
                    <a:cubicBezTo>
                      <a:pt x="1666" y="1125"/>
                      <a:pt x="1749" y="1208"/>
                      <a:pt x="1852" y="1209"/>
                    </a:cubicBezTo>
                    <a:lnTo>
                      <a:pt x="1857" y="1209"/>
                    </a:lnTo>
                    <a:lnTo>
                      <a:pt x="2786" y="1188"/>
                    </a:lnTo>
                    <a:cubicBezTo>
                      <a:pt x="2928" y="1185"/>
                      <a:pt x="3017" y="1031"/>
                      <a:pt x="2946" y="906"/>
                    </a:cubicBezTo>
                    <a:lnTo>
                      <a:pt x="2489" y="96"/>
                    </a:lnTo>
                    <a:cubicBezTo>
                      <a:pt x="2455" y="35"/>
                      <a:pt x="2391" y="0"/>
                      <a:pt x="2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14"/>
              <p:cNvSpPr/>
              <p:nvPr/>
            </p:nvSpPr>
            <p:spPr>
              <a:xfrm>
                <a:off x="4703303" y="1797418"/>
                <a:ext cx="241373" cy="241813"/>
              </a:xfrm>
              <a:custGeom>
                <a:rect b="b" l="l" r="r" t="t"/>
                <a:pathLst>
                  <a:path extrusionOk="0" h="8360" w="8389">
                    <a:moveTo>
                      <a:pt x="5039" y="1"/>
                    </a:moveTo>
                    <a:cubicBezTo>
                      <a:pt x="2261" y="1"/>
                      <a:pt x="0" y="2262"/>
                      <a:pt x="0" y="5041"/>
                    </a:cubicBezTo>
                    <a:cubicBezTo>
                      <a:pt x="0" y="6232"/>
                      <a:pt x="423" y="7385"/>
                      <a:pt x="1193" y="8295"/>
                    </a:cubicBezTo>
                    <a:cubicBezTo>
                      <a:pt x="1230" y="8338"/>
                      <a:pt x="1282" y="8360"/>
                      <a:pt x="1335" y="8360"/>
                    </a:cubicBezTo>
                    <a:cubicBezTo>
                      <a:pt x="1378" y="8360"/>
                      <a:pt x="1422" y="8345"/>
                      <a:pt x="1458" y="8315"/>
                    </a:cubicBezTo>
                    <a:cubicBezTo>
                      <a:pt x="1537" y="8248"/>
                      <a:pt x="1547" y="8130"/>
                      <a:pt x="1481" y="8050"/>
                    </a:cubicBezTo>
                    <a:cubicBezTo>
                      <a:pt x="769" y="7209"/>
                      <a:pt x="379" y="6143"/>
                      <a:pt x="378" y="5041"/>
                    </a:cubicBezTo>
                    <a:lnTo>
                      <a:pt x="379" y="5040"/>
                    </a:lnTo>
                    <a:cubicBezTo>
                      <a:pt x="379" y="2469"/>
                      <a:pt x="2470" y="379"/>
                      <a:pt x="5040" y="379"/>
                    </a:cubicBezTo>
                    <a:cubicBezTo>
                      <a:pt x="6142" y="379"/>
                      <a:pt x="7208" y="771"/>
                      <a:pt x="8050" y="1482"/>
                    </a:cubicBezTo>
                    <a:cubicBezTo>
                      <a:pt x="8086" y="1514"/>
                      <a:pt x="8130" y="1530"/>
                      <a:pt x="8175" y="1530"/>
                    </a:cubicBezTo>
                    <a:cubicBezTo>
                      <a:pt x="8229" y="1530"/>
                      <a:pt x="8282" y="1507"/>
                      <a:pt x="8320" y="1462"/>
                    </a:cubicBezTo>
                    <a:cubicBezTo>
                      <a:pt x="8388" y="1382"/>
                      <a:pt x="8377" y="1259"/>
                      <a:pt x="8293" y="1193"/>
                    </a:cubicBezTo>
                    <a:cubicBezTo>
                      <a:pt x="7384" y="423"/>
                      <a:pt x="6232" y="2"/>
                      <a:pt x="50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9" name="Google Shape;4919;p114"/>
          <p:cNvGrpSpPr/>
          <p:nvPr/>
        </p:nvGrpSpPr>
        <p:grpSpPr>
          <a:xfrm>
            <a:off x="4154268" y="1504564"/>
            <a:ext cx="370705" cy="291014"/>
            <a:chOff x="4098477" y="1504853"/>
            <a:chExt cx="370705" cy="291014"/>
          </a:xfrm>
        </p:grpSpPr>
        <p:sp>
          <p:nvSpPr>
            <p:cNvPr id="4920" name="Google Shape;4920;p114"/>
            <p:cNvSpPr/>
            <p:nvPr/>
          </p:nvSpPr>
          <p:spPr>
            <a:xfrm>
              <a:off x="4098477" y="1504853"/>
              <a:ext cx="370705" cy="291014"/>
            </a:xfrm>
            <a:custGeom>
              <a:rect b="b" l="l" r="r" t="t"/>
              <a:pathLst>
                <a:path extrusionOk="0" h="10061" w="12884">
                  <a:moveTo>
                    <a:pt x="2824" y="1589"/>
                  </a:moveTo>
                  <a:lnTo>
                    <a:pt x="2824" y="2018"/>
                  </a:lnTo>
                  <a:lnTo>
                    <a:pt x="2395" y="2018"/>
                  </a:lnTo>
                  <a:lnTo>
                    <a:pt x="2395" y="1803"/>
                  </a:lnTo>
                  <a:cubicBezTo>
                    <a:pt x="2395" y="1685"/>
                    <a:pt x="2491" y="1589"/>
                    <a:pt x="2610" y="1589"/>
                  </a:cubicBezTo>
                  <a:close/>
                  <a:moveTo>
                    <a:pt x="9682" y="377"/>
                  </a:moveTo>
                  <a:lnTo>
                    <a:pt x="9682" y="2018"/>
                  </a:lnTo>
                  <a:lnTo>
                    <a:pt x="3201" y="2018"/>
                  </a:lnTo>
                  <a:lnTo>
                    <a:pt x="3201" y="377"/>
                  </a:lnTo>
                  <a:close/>
                  <a:moveTo>
                    <a:pt x="10275" y="1589"/>
                  </a:moveTo>
                  <a:cubicBezTo>
                    <a:pt x="10393" y="1589"/>
                    <a:pt x="10489" y="1685"/>
                    <a:pt x="10489" y="1803"/>
                  </a:cubicBezTo>
                  <a:lnTo>
                    <a:pt x="10489" y="2018"/>
                  </a:lnTo>
                  <a:lnTo>
                    <a:pt x="10060" y="2018"/>
                  </a:lnTo>
                  <a:lnTo>
                    <a:pt x="10060" y="1589"/>
                  </a:lnTo>
                  <a:close/>
                  <a:moveTo>
                    <a:pt x="10073" y="5623"/>
                  </a:moveTo>
                  <a:cubicBezTo>
                    <a:pt x="10192" y="5623"/>
                    <a:pt x="10288" y="5719"/>
                    <a:pt x="10288" y="5837"/>
                  </a:cubicBezTo>
                  <a:lnTo>
                    <a:pt x="10288" y="6053"/>
                  </a:lnTo>
                  <a:lnTo>
                    <a:pt x="2598" y="6053"/>
                  </a:lnTo>
                  <a:lnTo>
                    <a:pt x="2598" y="5837"/>
                  </a:lnTo>
                  <a:cubicBezTo>
                    <a:pt x="2598" y="5719"/>
                    <a:pt x="2694" y="5623"/>
                    <a:pt x="2812" y="5623"/>
                  </a:cubicBezTo>
                  <a:close/>
                  <a:moveTo>
                    <a:pt x="12091" y="2395"/>
                  </a:moveTo>
                  <a:cubicBezTo>
                    <a:pt x="12320" y="2396"/>
                    <a:pt x="12507" y="2582"/>
                    <a:pt x="12507" y="2812"/>
                  </a:cubicBezTo>
                  <a:lnTo>
                    <a:pt x="12507" y="6053"/>
                  </a:lnTo>
                  <a:lnTo>
                    <a:pt x="12292" y="6053"/>
                  </a:lnTo>
                  <a:cubicBezTo>
                    <a:pt x="12188" y="6053"/>
                    <a:pt x="12103" y="6137"/>
                    <a:pt x="12103" y="6241"/>
                  </a:cubicBezTo>
                  <a:cubicBezTo>
                    <a:pt x="12103" y="6345"/>
                    <a:pt x="12188" y="6430"/>
                    <a:pt x="12292" y="6430"/>
                  </a:cubicBezTo>
                  <a:lnTo>
                    <a:pt x="12507" y="6430"/>
                  </a:lnTo>
                  <a:lnTo>
                    <a:pt x="12507" y="7250"/>
                  </a:lnTo>
                  <a:cubicBezTo>
                    <a:pt x="12507" y="7479"/>
                    <a:pt x="12320" y="7665"/>
                    <a:pt x="12091" y="7665"/>
                  </a:cubicBezTo>
                  <a:lnTo>
                    <a:pt x="10060" y="7665"/>
                  </a:lnTo>
                  <a:lnTo>
                    <a:pt x="10060" y="6429"/>
                  </a:lnTo>
                  <a:lnTo>
                    <a:pt x="11485" y="6429"/>
                  </a:lnTo>
                  <a:cubicBezTo>
                    <a:pt x="11590" y="6429"/>
                    <a:pt x="11674" y="6345"/>
                    <a:pt x="11674" y="6240"/>
                  </a:cubicBezTo>
                  <a:cubicBezTo>
                    <a:pt x="11674" y="6137"/>
                    <a:pt x="11590" y="6052"/>
                    <a:pt x="11485" y="6052"/>
                  </a:cubicBezTo>
                  <a:lnTo>
                    <a:pt x="10666" y="6052"/>
                  </a:lnTo>
                  <a:lnTo>
                    <a:pt x="10666" y="5837"/>
                  </a:lnTo>
                  <a:cubicBezTo>
                    <a:pt x="10666" y="5510"/>
                    <a:pt x="10401" y="5244"/>
                    <a:pt x="10073" y="5244"/>
                  </a:cubicBezTo>
                  <a:lnTo>
                    <a:pt x="2812" y="5244"/>
                  </a:lnTo>
                  <a:cubicBezTo>
                    <a:pt x="2485" y="5244"/>
                    <a:pt x="2219" y="5510"/>
                    <a:pt x="2220" y="5837"/>
                  </a:cubicBezTo>
                  <a:lnTo>
                    <a:pt x="2220" y="6053"/>
                  </a:lnTo>
                  <a:lnTo>
                    <a:pt x="378" y="6053"/>
                  </a:lnTo>
                  <a:lnTo>
                    <a:pt x="378" y="2812"/>
                  </a:lnTo>
                  <a:cubicBezTo>
                    <a:pt x="378" y="2582"/>
                    <a:pt x="565" y="2396"/>
                    <a:pt x="795" y="2395"/>
                  </a:cubicBezTo>
                  <a:close/>
                  <a:moveTo>
                    <a:pt x="5044" y="6430"/>
                  </a:moveTo>
                  <a:lnTo>
                    <a:pt x="5044" y="8675"/>
                  </a:lnTo>
                  <a:lnTo>
                    <a:pt x="4211" y="8675"/>
                  </a:lnTo>
                  <a:lnTo>
                    <a:pt x="4210" y="6430"/>
                  </a:lnTo>
                  <a:close/>
                  <a:moveTo>
                    <a:pt x="6253" y="6429"/>
                  </a:moveTo>
                  <a:lnTo>
                    <a:pt x="6253" y="8674"/>
                  </a:lnTo>
                  <a:lnTo>
                    <a:pt x="5420" y="8675"/>
                  </a:lnTo>
                  <a:lnTo>
                    <a:pt x="5420" y="6429"/>
                  </a:lnTo>
                  <a:close/>
                  <a:moveTo>
                    <a:pt x="7463" y="6430"/>
                  </a:moveTo>
                  <a:lnTo>
                    <a:pt x="7463" y="8675"/>
                  </a:lnTo>
                  <a:lnTo>
                    <a:pt x="6632" y="8675"/>
                  </a:lnTo>
                  <a:lnTo>
                    <a:pt x="6632" y="6430"/>
                  </a:lnTo>
                  <a:close/>
                  <a:moveTo>
                    <a:pt x="8675" y="6430"/>
                  </a:moveTo>
                  <a:lnTo>
                    <a:pt x="8675" y="8675"/>
                  </a:lnTo>
                  <a:lnTo>
                    <a:pt x="7842" y="8675"/>
                  </a:lnTo>
                  <a:lnTo>
                    <a:pt x="7842" y="6430"/>
                  </a:lnTo>
                  <a:close/>
                  <a:moveTo>
                    <a:pt x="9684" y="6429"/>
                  </a:moveTo>
                  <a:lnTo>
                    <a:pt x="9684" y="9682"/>
                  </a:lnTo>
                  <a:lnTo>
                    <a:pt x="3202" y="9682"/>
                  </a:lnTo>
                  <a:lnTo>
                    <a:pt x="3202" y="7450"/>
                  </a:lnTo>
                  <a:cubicBezTo>
                    <a:pt x="3204" y="7344"/>
                    <a:pt x="3119" y="7257"/>
                    <a:pt x="3012" y="7257"/>
                  </a:cubicBezTo>
                  <a:cubicBezTo>
                    <a:pt x="2906" y="7257"/>
                    <a:pt x="2822" y="7344"/>
                    <a:pt x="2824" y="7450"/>
                  </a:cubicBezTo>
                  <a:lnTo>
                    <a:pt x="2824" y="7665"/>
                  </a:lnTo>
                  <a:lnTo>
                    <a:pt x="795" y="7665"/>
                  </a:lnTo>
                  <a:cubicBezTo>
                    <a:pt x="565" y="7665"/>
                    <a:pt x="379" y="7479"/>
                    <a:pt x="378" y="7250"/>
                  </a:cubicBezTo>
                  <a:lnTo>
                    <a:pt x="378" y="6429"/>
                  </a:lnTo>
                  <a:lnTo>
                    <a:pt x="2825" y="6429"/>
                  </a:lnTo>
                  <a:lnTo>
                    <a:pt x="2825" y="6644"/>
                  </a:lnTo>
                  <a:cubicBezTo>
                    <a:pt x="2828" y="6747"/>
                    <a:pt x="2911" y="6828"/>
                    <a:pt x="3013" y="6828"/>
                  </a:cubicBezTo>
                  <a:cubicBezTo>
                    <a:pt x="3116" y="6828"/>
                    <a:pt x="3200" y="6747"/>
                    <a:pt x="3202" y="6644"/>
                  </a:cubicBezTo>
                  <a:lnTo>
                    <a:pt x="3202" y="6429"/>
                  </a:lnTo>
                  <a:lnTo>
                    <a:pt x="3833" y="6429"/>
                  </a:lnTo>
                  <a:lnTo>
                    <a:pt x="3833" y="8862"/>
                  </a:lnTo>
                  <a:cubicBezTo>
                    <a:pt x="3833" y="8967"/>
                    <a:pt x="3918" y="9051"/>
                    <a:pt x="4023" y="9051"/>
                  </a:cubicBezTo>
                  <a:lnTo>
                    <a:pt x="8864" y="9051"/>
                  </a:lnTo>
                  <a:cubicBezTo>
                    <a:pt x="8968" y="9051"/>
                    <a:pt x="9053" y="8967"/>
                    <a:pt x="9053" y="8862"/>
                  </a:cubicBezTo>
                  <a:lnTo>
                    <a:pt x="9053" y="6429"/>
                  </a:lnTo>
                  <a:close/>
                  <a:moveTo>
                    <a:pt x="3013" y="0"/>
                  </a:moveTo>
                  <a:cubicBezTo>
                    <a:pt x="2910" y="0"/>
                    <a:pt x="2825" y="85"/>
                    <a:pt x="2825" y="190"/>
                  </a:cubicBezTo>
                  <a:lnTo>
                    <a:pt x="2825" y="1211"/>
                  </a:lnTo>
                  <a:lnTo>
                    <a:pt x="2611" y="1211"/>
                  </a:lnTo>
                  <a:cubicBezTo>
                    <a:pt x="2283" y="1211"/>
                    <a:pt x="2018" y="1476"/>
                    <a:pt x="2018" y="1803"/>
                  </a:cubicBezTo>
                  <a:lnTo>
                    <a:pt x="2018" y="2018"/>
                  </a:lnTo>
                  <a:lnTo>
                    <a:pt x="795" y="2018"/>
                  </a:lnTo>
                  <a:cubicBezTo>
                    <a:pt x="356" y="2018"/>
                    <a:pt x="2" y="2373"/>
                    <a:pt x="1" y="2812"/>
                  </a:cubicBezTo>
                  <a:lnTo>
                    <a:pt x="1" y="7249"/>
                  </a:lnTo>
                  <a:cubicBezTo>
                    <a:pt x="2" y="7688"/>
                    <a:pt x="356" y="8043"/>
                    <a:pt x="795" y="8043"/>
                  </a:cubicBezTo>
                  <a:lnTo>
                    <a:pt x="2825" y="8043"/>
                  </a:lnTo>
                  <a:lnTo>
                    <a:pt x="2825" y="9872"/>
                  </a:lnTo>
                  <a:cubicBezTo>
                    <a:pt x="2825" y="9976"/>
                    <a:pt x="2910" y="10060"/>
                    <a:pt x="3013" y="10060"/>
                  </a:cubicBezTo>
                  <a:lnTo>
                    <a:pt x="9871" y="10060"/>
                  </a:lnTo>
                  <a:cubicBezTo>
                    <a:pt x="9976" y="10060"/>
                    <a:pt x="10060" y="9975"/>
                    <a:pt x="10060" y="9872"/>
                  </a:cubicBezTo>
                  <a:lnTo>
                    <a:pt x="10060" y="8043"/>
                  </a:lnTo>
                  <a:lnTo>
                    <a:pt x="12091" y="8043"/>
                  </a:lnTo>
                  <a:cubicBezTo>
                    <a:pt x="12529" y="8043"/>
                    <a:pt x="12884" y="7688"/>
                    <a:pt x="12884" y="7250"/>
                  </a:cubicBezTo>
                  <a:lnTo>
                    <a:pt x="12884" y="2812"/>
                  </a:lnTo>
                  <a:cubicBezTo>
                    <a:pt x="12884" y="2374"/>
                    <a:pt x="12529" y="2019"/>
                    <a:pt x="12091" y="2018"/>
                  </a:cubicBezTo>
                  <a:lnTo>
                    <a:pt x="10867" y="2018"/>
                  </a:lnTo>
                  <a:lnTo>
                    <a:pt x="10867" y="1803"/>
                  </a:lnTo>
                  <a:cubicBezTo>
                    <a:pt x="10866" y="1476"/>
                    <a:pt x="10602" y="1211"/>
                    <a:pt x="10275" y="1210"/>
                  </a:cubicBezTo>
                  <a:lnTo>
                    <a:pt x="10060" y="1210"/>
                  </a:lnTo>
                  <a:lnTo>
                    <a:pt x="10060" y="190"/>
                  </a:lnTo>
                  <a:cubicBezTo>
                    <a:pt x="10060" y="85"/>
                    <a:pt x="9976" y="0"/>
                    <a:pt x="9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14"/>
            <p:cNvSpPr/>
            <p:nvPr/>
          </p:nvSpPr>
          <p:spPr>
            <a:xfrm>
              <a:off x="4243432" y="1621565"/>
              <a:ext cx="80851" cy="10934"/>
            </a:xfrm>
            <a:custGeom>
              <a:rect b="b" l="l" r="r" t="t"/>
              <a:pathLst>
                <a:path extrusionOk="0" h="378" w="2810">
                  <a:moveTo>
                    <a:pt x="189" y="0"/>
                  </a:moveTo>
                  <a:cubicBezTo>
                    <a:pt x="85" y="0"/>
                    <a:pt x="1" y="84"/>
                    <a:pt x="1" y="189"/>
                  </a:cubicBezTo>
                  <a:cubicBezTo>
                    <a:pt x="1" y="293"/>
                    <a:pt x="86" y="378"/>
                    <a:pt x="191" y="378"/>
                  </a:cubicBezTo>
                  <a:cubicBezTo>
                    <a:pt x="192" y="378"/>
                    <a:pt x="194" y="377"/>
                    <a:pt x="195" y="377"/>
                  </a:cubicBezTo>
                  <a:lnTo>
                    <a:pt x="2615" y="377"/>
                  </a:lnTo>
                  <a:cubicBezTo>
                    <a:pt x="2616" y="377"/>
                    <a:pt x="2618" y="378"/>
                    <a:pt x="2619" y="378"/>
                  </a:cubicBezTo>
                  <a:cubicBezTo>
                    <a:pt x="2723" y="378"/>
                    <a:pt x="2809" y="293"/>
                    <a:pt x="2809" y="189"/>
                  </a:cubicBezTo>
                  <a:cubicBezTo>
                    <a:pt x="2809" y="84"/>
                    <a:pt x="2724" y="0"/>
                    <a:pt x="2621" y="0"/>
                  </a:cubicBezTo>
                  <a:cubicBezTo>
                    <a:pt x="2619" y="0"/>
                    <a:pt x="2617" y="0"/>
                    <a:pt x="2615"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14"/>
            <p:cNvSpPr/>
            <p:nvPr/>
          </p:nvSpPr>
          <p:spPr>
            <a:xfrm>
              <a:off x="4336425" y="1621565"/>
              <a:ext cx="10991" cy="10992"/>
            </a:xfrm>
            <a:custGeom>
              <a:rect b="b" l="l" r="r" t="t"/>
              <a:pathLst>
                <a:path extrusionOk="0" h="380" w="382">
                  <a:moveTo>
                    <a:pt x="189" y="0"/>
                  </a:moveTo>
                  <a:cubicBezTo>
                    <a:pt x="85" y="0"/>
                    <a:pt x="1" y="85"/>
                    <a:pt x="1" y="190"/>
                  </a:cubicBezTo>
                  <a:cubicBezTo>
                    <a:pt x="1" y="295"/>
                    <a:pt x="86" y="380"/>
                    <a:pt x="191" y="380"/>
                  </a:cubicBezTo>
                  <a:cubicBezTo>
                    <a:pt x="295" y="380"/>
                    <a:pt x="380" y="295"/>
                    <a:pt x="380" y="190"/>
                  </a:cubicBezTo>
                  <a:cubicBezTo>
                    <a:pt x="381" y="85"/>
                    <a:pt x="296"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14"/>
            <p:cNvSpPr/>
            <p:nvPr/>
          </p:nvSpPr>
          <p:spPr>
            <a:xfrm>
              <a:off x="4220357" y="1621565"/>
              <a:ext cx="10962" cy="10963"/>
            </a:xfrm>
            <a:custGeom>
              <a:rect b="b" l="l" r="r" t="t"/>
              <a:pathLst>
                <a:path extrusionOk="0" h="379" w="381">
                  <a:moveTo>
                    <a:pt x="189" y="0"/>
                  </a:moveTo>
                  <a:cubicBezTo>
                    <a:pt x="85" y="0"/>
                    <a:pt x="1" y="85"/>
                    <a:pt x="1" y="190"/>
                  </a:cubicBezTo>
                  <a:cubicBezTo>
                    <a:pt x="1" y="295"/>
                    <a:pt x="86" y="379"/>
                    <a:pt x="191" y="379"/>
                  </a:cubicBezTo>
                  <a:cubicBezTo>
                    <a:pt x="295" y="379"/>
                    <a:pt x="380" y="295"/>
                    <a:pt x="380" y="190"/>
                  </a:cubicBezTo>
                  <a:cubicBezTo>
                    <a:pt x="380" y="85"/>
                    <a:pt x="296"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114"/>
          <p:cNvGrpSpPr/>
          <p:nvPr/>
        </p:nvGrpSpPr>
        <p:grpSpPr>
          <a:xfrm>
            <a:off x="3594861" y="1463360"/>
            <a:ext cx="373064" cy="373422"/>
            <a:chOff x="3523487" y="1768174"/>
            <a:chExt cx="373064" cy="373422"/>
          </a:xfrm>
        </p:grpSpPr>
        <p:sp>
          <p:nvSpPr>
            <p:cNvPr id="4925" name="Google Shape;4925;p114"/>
            <p:cNvSpPr/>
            <p:nvPr/>
          </p:nvSpPr>
          <p:spPr>
            <a:xfrm>
              <a:off x="3685994" y="1932902"/>
              <a:ext cx="210557" cy="208694"/>
            </a:xfrm>
            <a:custGeom>
              <a:rect b="b" l="l" r="r" t="t"/>
              <a:pathLst>
                <a:path extrusionOk="0" h="7215" w="7318">
                  <a:moveTo>
                    <a:pt x="6381" y="379"/>
                  </a:moveTo>
                  <a:cubicBezTo>
                    <a:pt x="6436" y="379"/>
                    <a:pt x="6491" y="400"/>
                    <a:pt x="6533" y="442"/>
                  </a:cubicBezTo>
                  <a:lnTo>
                    <a:pt x="6819" y="727"/>
                  </a:lnTo>
                  <a:cubicBezTo>
                    <a:pt x="6903" y="811"/>
                    <a:pt x="6903" y="948"/>
                    <a:pt x="6819" y="1032"/>
                  </a:cubicBezTo>
                  <a:lnTo>
                    <a:pt x="6667" y="1183"/>
                  </a:lnTo>
                  <a:lnTo>
                    <a:pt x="6077" y="594"/>
                  </a:lnTo>
                  <a:lnTo>
                    <a:pt x="6229" y="442"/>
                  </a:lnTo>
                  <a:cubicBezTo>
                    <a:pt x="6271" y="400"/>
                    <a:pt x="6326" y="379"/>
                    <a:pt x="6381" y="379"/>
                  </a:cubicBezTo>
                  <a:close/>
                  <a:moveTo>
                    <a:pt x="1245" y="5443"/>
                  </a:moveTo>
                  <a:lnTo>
                    <a:pt x="1819" y="6016"/>
                  </a:lnTo>
                  <a:cubicBezTo>
                    <a:pt x="1797" y="6031"/>
                    <a:pt x="1774" y="6045"/>
                    <a:pt x="1750" y="6057"/>
                  </a:cubicBezTo>
                  <a:lnTo>
                    <a:pt x="1416" y="6223"/>
                  </a:lnTo>
                  <a:lnTo>
                    <a:pt x="1038" y="5843"/>
                  </a:lnTo>
                  <a:lnTo>
                    <a:pt x="1204" y="5511"/>
                  </a:lnTo>
                  <a:cubicBezTo>
                    <a:pt x="1217" y="5488"/>
                    <a:pt x="1230" y="5465"/>
                    <a:pt x="1245" y="5443"/>
                  </a:cubicBezTo>
                  <a:close/>
                  <a:moveTo>
                    <a:pt x="859" y="6201"/>
                  </a:moveTo>
                  <a:lnTo>
                    <a:pt x="1060" y="6402"/>
                  </a:lnTo>
                  <a:lnTo>
                    <a:pt x="659" y="6602"/>
                  </a:lnTo>
                  <a:lnTo>
                    <a:pt x="659" y="6602"/>
                  </a:lnTo>
                  <a:lnTo>
                    <a:pt x="859" y="6201"/>
                  </a:lnTo>
                  <a:close/>
                  <a:moveTo>
                    <a:pt x="6381" y="1"/>
                  </a:moveTo>
                  <a:cubicBezTo>
                    <a:pt x="6230" y="1"/>
                    <a:pt x="6078" y="59"/>
                    <a:pt x="5961" y="175"/>
                  </a:cubicBezTo>
                  <a:lnTo>
                    <a:pt x="5418" y="717"/>
                  </a:lnTo>
                  <a:cubicBezTo>
                    <a:pt x="5345" y="791"/>
                    <a:pt x="5345" y="911"/>
                    <a:pt x="5418" y="984"/>
                  </a:cubicBezTo>
                  <a:cubicBezTo>
                    <a:pt x="5455" y="1021"/>
                    <a:pt x="5504" y="1040"/>
                    <a:pt x="5552" y="1040"/>
                  </a:cubicBezTo>
                  <a:cubicBezTo>
                    <a:pt x="5601" y="1040"/>
                    <a:pt x="5649" y="1021"/>
                    <a:pt x="5685" y="984"/>
                  </a:cubicBezTo>
                  <a:lnTo>
                    <a:pt x="5809" y="861"/>
                  </a:lnTo>
                  <a:lnTo>
                    <a:pt x="6399" y="1451"/>
                  </a:lnTo>
                  <a:lnTo>
                    <a:pt x="2094" y="5757"/>
                  </a:lnTo>
                  <a:lnTo>
                    <a:pt x="1504" y="5167"/>
                  </a:lnTo>
                  <a:lnTo>
                    <a:pt x="5144" y="1527"/>
                  </a:lnTo>
                  <a:cubicBezTo>
                    <a:pt x="5218" y="1453"/>
                    <a:pt x="5218" y="1333"/>
                    <a:pt x="5144" y="1259"/>
                  </a:cubicBezTo>
                  <a:cubicBezTo>
                    <a:pt x="5107" y="1222"/>
                    <a:pt x="5059" y="1204"/>
                    <a:pt x="5010" y="1204"/>
                  </a:cubicBezTo>
                  <a:cubicBezTo>
                    <a:pt x="4962" y="1204"/>
                    <a:pt x="4914" y="1222"/>
                    <a:pt x="4877" y="1259"/>
                  </a:cubicBezTo>
                  <a:lnTo>
                    <a:pt x="1052" y="5083"/>
                  </a:lnTo>
                  <a:cubicBezTo>
                    <a:pt x="977" y="5158"/>
                    <a:pt x="913" y="5247"/>
                    <a:pt x="866" y="5343"/>
                  </a:cubicBezTo>
                  <a:lnTo>
                    <a:pt x="67" y="6940"/>
                  </a:lnTo>
                  <a:cubicBezTo>
                    <a:pt x="0" y="7074"/>
                    <a:pt x="106" y="7214"/>
                    <a:pt x="236" y="7214"/>
                  </a:cubicBezTo>
                  <a:cubicBezTo>
                    <a:pt x="264" y="7214"/>
                    <a:pt x="293" y="7208"/>
                    <a:pt x="321" y="7194"/>
                  </a:cubicBezTo>
                  <a:lnTo>
                    <a:pt x="1918" y="6395"/>
                  </a:lnTo>
                  <a:cubicBezTo>
                    <a:pt x="2014" y="6346"/>
                    <a:pt x="2101" y="6284"/>
                    <a:pt x="2178" y="6207"/>
                  </a:cubicBezTo>
                  <a:lnTo>
                    <a:pt x="7086" y="1299"/>
                  </a:lnTo>
                  <a:cubicBezTo>
                    <a:pt x="7318" y="1067"/>
                    <a:pt x="7318" y="692"/>
                    <a:pt x="7086" y="460"/>
                  </a:cubicBezTo>
                  <a:lnTo>
                    <a:pt x="6801" y="175"/>
                  </a:lnTo>
                  <a:cubicBezTo>
                    <a:pt x="6685" y="59"/>
                    <a:pt x="6533" y="1"/>
                    <a:pt x="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14"/>
            <p:cNvSpPr/>
            <p:nvPr/>
          </p:nvSpPr>
          <p:spPr>
            <a:xfrm>
              <a:off x="3523487" y="1768174"/>
              <a:ext cx="331977" cy="341575"/>
            </a:xfrm>
            <a:custGeom>
              <a:rect b="b" l="l" r="r" t="t"/>
              <a:pathLst>
                <a:path extrusionOk="0" h="11809" w="11538">
                  <a:moveTo>
                    <a:pt x="5849" y="0"/>
                  </a:moveTo>
                  <a:cubicBezTo>
                    <a:pt x="4286" y="0"/>
                    <a:pt x="2818" y="609"/>
                    <a:pt x="1713" y="1713"/>
                  </a:cubicBezTo>
                  <a:cubicBezTo>
                    <a:pt x="609" y="2817"/>
                    <a:pt x="0" y="4287"/>
                    <a:pt x="0" y="5849"/>
                  </a:cubicBezTo>
                  <a:cubicBezTo>
                    <a:pt x="0" y="8347"/>
                    <a:pt x="1589" y="10571"/>
                    <a:pt x="3953" y="11381"/>
                  </a:cubicBezTo>
                  <a:lnTo>
                    <a:pt x="2864" y="11430"/>
                  </a:lnTo>
                  <a:cubicBezTo>
                    <a:pt x="2760" y="11434"/>
                    <a:pt x="2679" y="11520"/>
                    <a:pt x="2681" y="11623"/>
                  </a:cubicBezTo>
                  <a:cubicBezTo>
                    <a:pt x="2684" y="11727"/>
                    <a:pt x="2768" y="11809"/>
                    <a:pt x="2872" y="11809"/>
                  </a:cubicBezTo>
                  <a:lnTo>
                    <a:pt x="2880" y="11809"/>
                  </a:lnTo>
                  <a:lnTo>
                    <a:pt x="4868" y="11719"/>
                  </a:lnTo>
                  <a:cubicBezTo>
                    <a:pt x="5033" y="11712"/>
                    <a:pt x="5110" y="11513"/>
                    <a:pt x="4995" y="11397"/>
                  </a:cubicBezTo>
                  <a:lnTo>
                    <a:pt x="3595" y="9981"/>
                  </a:lnTo>
                  <a:cubicBezTo>
                    <a:pt x="3558" y="9943"/>
                    <a:pt x="3509" y="9924"/>
                    <a:pt x="3461" y="9924"/>
                  </a:cubicBezTo>
                  <a:cubicBezTo>
                    <a:pt x="3413" y="9924"/>
                    <a:pt x="3364" y="9943"/>
                    <a:pt x="3327" y="9979"/>
                  </a:cubicBezTo>
                  <a:cubicBezTo>
                    <a:pt x="3253" y="10053"/>
                    <a:pt x="3252" y="10172"/>
                    <a:pt x="3326" y="10247"/>
                  </a:cubicBezTo>
                  <a:lnTo>
                    <a:pt x="4104" y="11033"/>
                  </a:lnTo>
                  <a:cubicBezTo>
                    <a:pt x="1878" y="10283"/>
                    <a:pt x="379" y="8197"/>
                    <a:pt x="378" y="5848"/>
                  </a:cubicBezTo>
                  <a:cubicBezTo>
                    <a:pt x="378" y="2827"/>
                    <a:pt x="2827" y="378"/>
                    <a:pt x="5849" y="378"/>
                  </a:cubicBezTo>
                  <a:cubicBezTo>
                    <a:pt x="8345" y="378"/>
                    <a:pt x="10524" y="2065"/>
                    <a:pt x="11146" y="4480"/>
                  </a:cubicBezTo>
                  <a:cubicBezTo>
                    <a:pt x="11167" y="4565"/>
                    <a:pt x="11244" y="4622"/>
                    <a:pt x="11328" y="4622"/>
                  </a:cubicBezTo>
                  <a:cubicBezTo>
                    <a:pt x="11343" y="4622"/>
                    <a:pt x="11359" y="4620"/>
                    <a:pt x="11375" y="4615"/>
                  </a:cubicBezTo>
                  <a:cubicBezTo>
                    <a:pt x="11477" y="4590"/>
                    <a:pt x="11537" y="4486"/>
                    <a:pt x="11512" y="4386"/>
                  </a:cubicBezTo>
                  <a:cubicBezTo>
                    <a:pt x="10847" y="1804"/>
                    <a:pt x="8518" y="0"/>
                    <a:pt x="5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114"/>
          <p:cNvGrpSpPr/>
          <p:nvPr/>
        </p:nvGrpSpPr>
        <p:grpSpPr>
          <a:xfrm>
            <a:off x="6899411" y="4027882"/>
            <a:ext cx="371424" cy="180492"/>
            <a:chOff x="6975784" y="4027882"/>
            <a:chExt cx="371424" cy="180492"/>
          </a:xfrm>
        </p:grpSpPr>
        <p:sp>
          <p:nvSpPr>
            <p:cNvPr id="4928" name="Google Shape;4928;p114"/>
            <p:cNvSpPr/>
            <p:nvPr/>
          </p:nvSpPr>
          <p:spPr>
            <a:xfrm>
              <a:off x="6975784" y="4027882"/>
              <a:ext cx="371424" cy="180492"/>
            </a:xfrm>
            <a:custGeom>
              <a:rect b="b" l="l" r="r" t="t"/>
              <a:pathLst>
                <a:path extrusionOk="0" h="6240" w="12909">
                  <a:moveTo>
                    <a:pt x="6455" y="379"/>
                  </a:moveTo>
                  <a:cubicBezTo>
                    <a:pt x="6624" y="379"/>
                    <a:pt x="6776" y="480"/>
                    <a:pt x="6841" y="636"/>
                  </a:cubicBezTo>
                  <a:cubicBezTo>
                    <a:pt x="6905" y="792"/>
                    <a:pt x="6869" y="971"/>
                    <a:pt x="6750" y="1091"/>
                  </a:cubicBezTo>
                  <a:cubicBezTo>
                    <a:pt x="6671" y="1171"/>
                    <a:pt x="6564" y="1213"/>
                    <a:pt x="6455" y="1213"/>
                  </a:cubicBezTo>
                  <a:cubicBezTo>
                    <a:pt x="6401" y="1213"/>
                    <a:pt x="6347" y="1203"/>
                    <a:pt x="6295" y="1182"/>
                  </a:cubicBezTo>
                  <a:cubicBezTo>
                    <a:pt x="6139" y="1117"/>
                    <a:pt x="6038" y="964"/>
                    <a:pt x="6038" y="796"/>
                  </a:cubicBezTo>
                  <a:cubicBezTo>
                    <a:pt x="6038" y="565"/>
                    <a:pt x="6224" y="379"/>
                    <a:pt x="6455" y="379"/>
                  </a:cubicBezTo>
                  <a:close/>
                  <a:moveTo>
                    <a:pt x="5681" y="982"/>
                  </a:moveTo>
                  <a:cubicBezTo>
                    <a:pt x="5736" y="1205"/>
                    <a:pt x="5884" y="1395"/>
                    <a:pt x="6089" y="1502"/>
                  </a:cubicBezTo>
                  <a:lnTo>
                    <a:pt x="5656" y="1933"/>
                  </a:lnTo>
                  <a:lnTo>
                    <a:pt x="5069" y="1135"/>
                  </a:lnTo>
                  <a:lnTo>
                    <a:pt x="5681" y="982"/>
                  </a:lnTo>
                  <a:close/>
                  <a:moveTo>
                    <a:pt x="7228" y="982"/>
                  </a:moveTo>
                  <a:lnTo>
                    <a:pt x="7841" y="1135"/>
                  </a:lnTo>
                  <a:lnTo>
                    <a:pt x="7253" y="1933"/>
                  </a:lnTo>
                  <a:lnTo>
                    <a:pt x="6822" y="1502"/>
                  </a:lnTo>
                  <a:cubicBezTo>
                    <a:pt x="7026" y="1395"/>
                    <a:pt x="7174" y="1205"/>
                    <a:pt x="7228" y="982"/>
                  </a:cubicBezTo>
                  <a:close/>
                  <a:moveTo>
                    <a:pt x="4274" y="981"/>
                  </a:moveTo>
                  <a:cubicBezTo>
                    <a:pt x="4402" y="981"/>
                    <a:pt x="4529" y="1040"/>
                    <a:pt x="4610" y="1151"/>
                  </a:cubicBezTo>
                  <a:lnTo>
                    <a:pt x="5570" y="2452"/>
                  </a:lnTo>
                  <a:cubicBezTo>
                    <a:pt x="5706" y="2638"/>
                    <a:pt x="5666" y="2899"/>
                    <a:pt x="5482" y="3036"/>
                  </a:cubicBezTo>
                  <a:lnTo>
                    <a:pt x="5202" y="3242"/>
                  </a:lnTo>
                  <a:cubicBezTo>
                    <a:pt x="5073" y="2385"/>
                    <a:pt x="4529" y="1646"/>
                    <a:pt x="3747" y="1269"/>
                  </a:cubicBezTo>
                  <a:lnTo>
                    <a:pt x="4027" y="1063"/>
                  </a:lnTo>
                  <a:cubicBezTo>
                    <a:pt x="4101" y="1008"/>
                    <a:pt x="4188" y="981"/>
                    <a:pt x="4274" y="981"/>
                  </a:cubicBezTo>
                  <a:close/>
                  <a:moveTo>
                    <a:pt x="8636" y="981"/>
                  </a:moveTo>
                  <a:cubicBezTo>
                    <a:pt x="8721" y="981"/>
                    <a:pt x="8808" y="1008"/>
                    <a:pt x="8883" y="1063"/>
                  </a:cubicBezTo>
                  <a:lnTo>
                    <a:pt x="9163" y="1269"/>
                  </a:lnTo>
                  <a:cubicBezTo>
                    <a:pt x="8382" y="1646"/>
                    <a:pt x="7837" y="2384"/>
                    <a:pt x="7709" y="3242"/>
                  </a:cubicBezTo>
                  <a:lnTo>
                    <a:pt x="7429" y="3036"/>
                  </a:lnTo>
                  <a:cubicBezTo>
                    <a:pt x="7243" y="2898"/>
                    <a:pt x="7204" y="2638"/>
                    <a:pt x="7341" y="2452"/>
                  </a:cubicBezTo>
                  <a:lnTo>
                    <a:pt x="8299" y="1151"/>
                  </a:lnTo>
                  <a:cubicBezTo>
                    <a:pt x="8381" y="1040"/>
                    <a:pt x="8507" y="981"/>
                    <a:pt x="8636" y="981"/>
                  </a:cubicBezTo>
                  <a:close/>
                  <a:moveTo>
                    <a:pt x="2615" y="1389"/>
                  </a:moveTo>
                  <a:cubicBezTo>
                    <a:pt x="3848" y="1389"/>
                    <a:pt x="4851" y="2392"/>
                    <a:pt x="4851" y="3625"/>
                  </a:cubicBezTo>
                  <a:cubicBezTo>
                    <a:pt x="4851" y="4858"/>
                    <a:pt x="3848" y="5861"/>
                    <a:pt x="2615" y="5861"/>
                  </a:cubicBezTo>
                  <a:cubicBezTo>
                    <a:pt x="1383" y="5861"/>
                    <a:pt x="379" y="4858"/>
                    <a:pt x="379" y="3625"/>
                  </a:cubicBezTo>
                  <a:cubicBezTo>
                    <a:pt x="379" y="2392"/>
                    <a:pt x="1383" y="1389"/>
                    <a:pt x="2615" y="1389"/>
                  </a:cubicBezTo>
                  <a:close/>
                  <a:moveTo>
                    <a:pt x="10295" y="1389"/>
                  </a:moveTo>
                  <a:cubicBezTo>
                    <a:pt x="11528" y="1389"/>
                    <a:pt x="12531" y="2392"/>
                    <a:pt x="12531" y="3625"/>
                  </a:cubicBezTo>
                  <a:cubicBezTo>
                    <a:pt x="12531" y="4858"/>
                    <a:pt x="11528" y="5861"/>
                    <a:pt x="10295" y="5861"/>
                  </a:cubicBezTo>
                  <a:cubicBezTo>
                    <a:pt x="9062" y="5861"/>
                    <a:pt x="8059" y="4858"/>
                    <a:pt x="8059" y="3625"/>
                  </a:cubicBezTo>
                  <a:cubicBezTo>
                    <a:pt x="8059" y="2392"/>
                    <a:pt x="9062" y="1389"/>
                    <a:pt x="10295" y="1389"/>
                  </a:cubicBezTo>
                  <a:close/>
                  <a:moveTo>
                    <a:pt x="6456" y="0"/>
                  </a:moveTo>
                  <a:cubicBezTo>
                    <a:pt x="6095" y="0"/>
                    <a:pt x="5780" y="242"/>
                    <a:pt x="5687" y="590"/>
                  </a:cubicBezTo>
                  <a:lnTo>
                    <a:pt x="4811" y="810"/>
                  </a:lnTo>
                  <a:cubicBezTo>
                    <a:pt x="4660" y="673"/>
                    <a:pt x="4468" y="603"/>
                    <a:pt x="4276" y="603"/>
                  </a:cubicBezTo>
                  <a:cubicBezTo>
                    <a:pt x="4111" y="603"/>
                    <a:pt x="3945" y="655"/>
                    <a:pt x="3804" y="758"/>
                  </a:cubicBezTo>
                  <a:lnTo>
                    <a:pt x="3326" y="1110"/>
                  </a:lnTo>
                  <a:cubicBezTo>
                    <a:pt x="3095" y="1044"/>
                    <a:pt x="2855" y="1011"/>
                    <a:pt x="2615" y="1011"/>
                  </a:cubicBezTo>
                  <a:cubicBezTo>
                    <a:pt x="1173" y="1011"/>
                    <a:pt x="1" y="2183"/>
                    <a:pt x="1" y="3625"/>
                  </a:cubicBezTo>
                  <a:cubicBezTo>
                    <a:pt x="1" y="5068"/>
                    <a:pt x="1173" y="6239"/>
                    <a:pt x="2615" y="6239"/>
                  </a:cubicBezTo>
                  <a:cubicBezTo>
                    <a:pt x="4035" y="6239"/>
                    <a:pt x="5194" y="5103"/>
                    <a:pt x="5228" y="3692"/>
                  </a:cubicBezTo>
                  <a:lnTo>
                    <a:pt x="5706" y="3340"/>
                  </a:lnTo>
                  <a:cubicBezTo>
                    <a:pt x="6053" y="3083"/>
                    <a:pt x="6133" y="2595"/>
                    <a:pt x="5883" y="2242"/>
                  </a:cubicBezTo>
                  <a:lnTo>
                    <a:pt x="6455" y="1670"/>
                  </a:lnTo>
                  <a:lnTo>
                    <a:pt x="7027" y="2242"/>
                  </a:lnTo>
                  <a:cubicBezTo>
                    <a:pt x="6778" y="2595"/>
                    <a:pt x="6856" y="3083"/>
                    <a:pt x="7205" y="3340"/>
                  </a:cubicBezTo>
                  <a:lnTo>
                    <a:pt x="7681" y="3692"/>
                  </a:lnTo>
                  <a:cubicBezTo>
                    <a:pt x="7717" y="5103"/>
                    <a:pt x="8876" y="6239"/>
                    <a:pt x="10295" y="6239"/>
                  </a:cubicBezTo>
                  <a:cubicBezTo>
                    <a:pt x="11736" y="6239"/>
                    <a:pt x="12909" y="5067"/>
                    <a:pt x="12909" y="3625"/>
                  </a:cubicBezTo>
                  <a:cubicBezTo>
                    <a:pt x="12909" y="2183"/>
                    <a:pt x="11737" y="1011"/>
                    <a:pt x="10295" y="1011"/>
                  </a:cubicBezTo>
                  <a:cubicBezTo>
                    <a:pt x="10054" y="1011"/>
                    <a:pt x="9815" y="1044"/>
                    <a:pt x="9584" y="1109"/>
                  </a:cubicBezTo>
                  <a:lnTo>
                    <a:pt x="9108" y="758"/>
                  </a:lnTo>
                  <a:cubicBezTo>
                    <a:pt x="8966" y="655"/>
                    <a:pt x="8801" y="603"/>
                    <a:pt x="8635" y="603"/>
                  </a:cubicBezTo>
                  <a:cubicBezTo>
                    <a:pt x="8443" y="603"/>
                    <a:pt x="8251" y="673"/>
                    <a:pt x="8101" y="810"/>
                  </a:cubicBezTo>
                  <a:lnTo>
                    <a:pt x="7224" y="590"/>
                  </a:lnTo>
                  <a:cubicBezTo>
                    <a:pt x="7131" y="242"/>
                    <a:pt x="6815" y="0"/>
                    <a:pt x="6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14"/>
            <p:cNvSpPr/>
            <p:nvPr/>
          </p:nvSpPr>
          <p:spPr>
            <a:xfrm>
              <a:off x="6994256" y="4080497"/>
              <a:ext cx="86576" cy="81453"/>
            </a:xfrm>
            <a:custGeom>
              <a:rect b="b" l="l" r="r" t="t"/>
              <a:pathLst>
                <a:path extrusionOk="0" h="2816" w="3009">
                  <a:moveTo>
                    <a:pt x="1973" y="1"/>
                  </a:moveTo>
                  <a:cubicBezTo>
                    <a:pt x="1506" y="1"/>
                    <a:pt x="1044" y="182"/>
                    <a:pt x="697" y="530"/>
                  </a:cubicBezTo>
                  <a:cubicBezTo>
                    <a:pt x="114" y="1111"/>
                    <a:pt x="1" y="2013"/>
                    <a:pt x="419" y="2722"/>
                  </a:cubicBezTo>
                  <a:cubicBezTo>
                    <a:pt x="454" y="2782"/>
                    <a:pt x="517" y="2815"/>
                    <a:pt x="582" y="2815"/>
                  </a:cubicBezTo>
                  <a:cubicBezTo>
                    <a:pt x="614" y="2815"/>
                    <a:pt x="648" y="2807"/>
                    <a:pt x="678" y="2789"/>
                  </a:cubicBezTo>
                  <a:cubicBezTo>
                    <a:pt x="767" y="2736"/>
                    <a:pt x="797" y="2620"/>
                    <a:pt x="744" y="2530"/>
                  </a:cubicBezTo>
                  <a:cubicBezTo>
                    <a:pt x="413" y="1969"/>
                    <a:pt x="504" y="1257"/>
                    <a:pt x="964" y="797"/>
                  </a:cubicBezTo>
                  <a:cubicBezTo>
                    <a:pt x="1238" y="522"/>
                    <a:pt x="1604" y="379"/>
                    <a:pt x="1972" y="379"/>
                  </a:cubicBezTo>
                  <a:cubicBezTo>
                    <a:pt x="2221" y="379"/>
                    <a:pt x="2471" y="444"/>
                    <a:pt x="2697" y="577"/>
                  </a:cubicBezTo>
                  <a:cubicBezTo>
                    <a:pt x="2727" y="595"/>
                    <a:pt x="2760" y="603"/>
                    <a:pt x="2793" y="603"/>
                  </a:cubicBezTo>
                  <a:cubicBezTo>
                    <a:pt x="2858" y="603"/>
                    <a:pt x="2921" y="570"/>
                    <a:pt x="2956" y="511"/>
                  </a:cubicBezTo>
                  <a:cubicBezTo>
                    <a:pt x="3009" y="421"/>
                    <a:pt x="2979" y="305"/>
                    <a:pt x="2890" y="252"/>
                  </a:cubicBezTo>
                  <a:cubicBezTo>
                    <a:pt x="2604" y="83"/>
                    <a:pt x="2287" y="1"/>
                    <a:pt x="19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14"/>
            <p:cNvSpPr/>
            <p:nvPr/>
          </p:nvSpPr>
          <p:spPr>
            <a:xfrm>
              <a:off x="7021216" y="4103521"/>
              <a:ext cx="86605" cy="81453"/>
            </a:xfrm>
            <a:custGeom>
              <a:rect b="b" l="l" r="r" t="t"/>
              <a:pathLst>
                <a:path extrusionOk="0" h="2816" w="3010">
                  <a:moveTo>
                    <a:pt x="2427" y="1"/>
                  </a:moveTo>
                  <a:cubicBezTo>
                    <a:pt x="2395" y="1"/>
                    <a:pt x="2362" y="9"/>
                    <a:pt x="2332" y="27"/>
                  </a:cubicBezTo>
                  <a:cubicBezTo>
                    <a:pt x="2242" y="80"/>
                    <a:pt x="2212" y="196"/>
                    <a:pt x="2265" y="286"/>
                  </a:cubicBezTo>
                  <a:cubicBezTo>
                    <a:pt x="2596" y="847"/>
                    <a:pt x="2505" y="1559"/>
                    <a:pt x="2045" y="2019"/>
                  </a:cubicBezTo>
                  <a:cubicBezTo>
                    <a:pt x="1770" y="2294"/>
                    <a:pt x="1406" y="2437"/>
                    <a:pt x="1037" y="2437"/>
                  </a:cubicBezTo>
                  <a:cubicBezTo>
                    <a:pt x="788" y="2437"/>
                    <a:pt x="538" y="2372"/>
                    <a:pt x="312" y="2239"/>
                  </a:cubicBezTo>
                  <a:cubicBezTo>
                    <a:pt x="282" y="2221"/>
                    <a:pt x="249" y="2213"/>
                    <a:pt x="216" y="2213"/>
                  </a:cubicBezTo>
                  <a:cubicBezTo>
                    <a:pt x="151" y="2213"/>
                    <a:pt x="88" y="2246"/>
                    <a:pt x="53" y="2306"/>
                  </a:cubicBezTo>
                  <a:cubicBezTo>
                    <a:pt x="0" y="2395"/>
                    <a:pt x="30" y="2511"/>
                    <a:pt x="120" y="2564"/>
                  </a:cubicBezTo>
                  <a:cubicBezTo>
                    <a:pt x="406" y="2733"/>
                    <a:pt x="723" y="2816"/>
                    <a:pt x="1038" y="2816"/>
                  </a:cubicBezTo>
                  <a:cubicBezTo>
                    <a:pt x="1504" y="2816"/>
                    <a:pt x="1966" y="2635"/>
                    <a:pt x="2313" y="2287"/>
                  </a:cubicBezTo>
                  <a:cubicBezTo>
                    <a:pt x="2896" y="1705"/>
                    <a:pt x="3009" y="803"/>
                    <a:pt x="2590" y="94"/>
                  </a:cubicBezTo>
                  <a:cubicBezTo>
                    <a:pt x="2555" y="34"/>
                    <a:pt x="2492"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14"/>
            <p:cNvSpPr/>
            <p:nvPr/>
          </p:nvSpPr>
          <p:spPr>
            <a:xfrm>
              <a:off x="7215229" y="4080497"/>
              <a:ext cx="86576" cy="81453"/>
            </a:xfrm>
            <a:custGeom>
              <a:rect b="b" l="l" r="r" t="t"/>
              <a:pathLst>
                <a:path extrusionOk="0" h="2816" w="3009">
                  <a:moveTo>
                    <a:pt x="1972" y="1"/>
                  </a:moveTo>
                  <a:cubicBezTo>
                    <a:pt x="1505" y="1"/>
                    <a:pt x="1044" y="182"/>
                    <a:pt x="696" y="530"/>
                  </a:cubicBezTo>
                  <a:cubicBezTo>
                    <a:pt x="114" y="1111"/>
                    <a:pt x="0" y="2013"/>
                    <a:pt x="418" y="2722"/>
                  </a:cubicBezTo>
                  <a:cubicBezTo>
                    <a:pt x="454" y="2782"/>
                    <a:pt x="517" y="2815"/>
                    <a:pt x="581" y="2815"/>
                  </a:cubicBezTo>
                  <a:cubicBezTo>
                    <a:pt x="614" y="2815"/>
                    <a:pt x="647" y="2807"/>
                    <a:pt x="678" y="2789"/>
                  </a:cubicBezTo>
                  <a:cubicBezTo>
                    <a:pt x="767" y="2736"/>
                    <a:pt x="797" y="2620"/>
                    <a:pt x="744" y="2530"/>
                  </a:cubicBezTo>
                  <a:cubicBezTo>
                    <a:pt x="413" y="1969"/>
                    <a:pt x="503" y="1257"/>
                    <a:pt x="963" y="797"/>
                  </a:cubicBezTo>
                  <a:cubicBezTo>
                    <a:pt x="1238" y="522"/>
                    <a:pt x="1603" y="379"/>
                    <a:pt x="1972" y="379"/>
                  </a:cubicBezTo>
                  <a:cubicBezTo>
                    <a:pt x="2221" y="379"/>
                    <a:pt x="2472" y="444"/>
                    <a:pt x="2697" y="577"/>
                  </a:cubicBezTo>
                  <a:cubicBezTo>
                    <a:pt x="2727" y="595"/>
                    <a:pt x="2760" y="603"/>
                    <a:pt x="2793" y="603"/>
                  </a:cubicBezTo>
                  <a:cubicBezTo>
                    <a:pt x="2857" y="603"/>
                    <a:pt x="2920" y="570"/>
                    <a:pt x="2955" y="511"/>
                  </a:cubicBezTo>
                  <a:cubicBezTo>
                    <a:pt x="3008" y="421"/>
                    <a:pt x="2979" y="305"/>
                    <a:pt x="2889" y="252"/>
                  </a:cubicBezTo>
                  <a:cubicBezTo>
                    <a:pt x="2604" y="83"/>
                    <a:pt x="2287" y="1"/>
                    <a:pt x="19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14"/>
            <p:cNvSpPr/>
            <p:nvPr/>
          </p:nvSpPr>
          <p:spPr>
            <a:xfrm>
              <a:off x="7242160" y="4103521"/>
              <a:ext cx="86605" cy="81453"/>
            </a:xfrm>
            <a:custGeom>
              <a:rect b="b" l="l" r="r" t="t"/>
              <a:pathLst>
                <a:path extrusionOk="0" h="2816" w="3010">
                  <a:moveTo>
                    <a:pt x="2428" y="1"/>
                  </a:moveTo>
                  <a:cubicBezTo>
                    <a:pt x="2395" y="1"/>
                    <a:pt x="2362" y="9"/>
                    <a:pt x="2332" y="27"/>
                  </a:cubicBezTo>
                  <a:cubicBezTo>
                    <a:pt x="2242" y="80"/>
                    <a:pt x="2212" y="196"/>
                    <a:pt x="2265" y="286"/>
                  </a:cubicBezTo>
                  <a:cubicBezTo>
                    <a:pt x="2596" y="846"/>
                    <a:pt x="2506" y="1559"/>
                    <a:pt x="2046" y="2019"/>
                  </a:cubicBezTo>
                  <a:cubicBezTo>
                    <a:pt x="1771" y="2294"/>
                    <a:pt x="1406" y="2437"/>
                    <a:pt x="1037" y="2437"/>
                  </a:cubicBezTo>
                  <a:cubicBezTo>
                    <a:pt x="788" y="2437"/>
                    <a:pt x="538" y="2372"/>
                    <a:pt x="313" y="2239"/>
                  </a:cubicBezTo>
                  <a:cubicBezTo>
                    <a:pt x="283" y="2221"/>
                    <a:pt x="249" y="2213"/>
                    <a:pt x="217" y="2213"/>
                  </a:cubicBezTo>
                  <a:cubicBezTo>
                    <a:pt x="152" y="2213"/>
                    <a:pt x="89" y="2246"/>
                    <a:pt x="54" y="2305"/>
                  </a:cubicBezTo>
                  <a:cubicBezTo>
                    <a:pt x="1" y="2395"/>
                    <a:pt x="31" y="2511"/>
                    <a:pt x="120" y="2564"/>
                  </a:cubicBezTo>
                  <a:cubicBezTo>
                    <a:pt x="406" y="2733"/>
                    <a:pt x="723" y="2815"/>
                    <a:pt x="1037" y="2815"/>
                  </a:cubicBezTo>
                  <a:cubicBezTo>
                    <a:pt x="1504" y="2815"/>
                    <a:pt x="1966" y="2635"/>
                    <a:pt x="2314" y="2287"/>
                  </a:cubicBezTo>
                  <a:cubicBezTo>
                    <a:pt x="2895" y="1705"/>
                    <a:pt x="3010" y="803"/>
                    <a:pt x="2591" y="94"/>
                  </a:cubicBezTo>
                  <a:cubicBezTo>
                    <a:pt x="2556" y="34"/>
                    <a:pt x="2493" y="1"/>
                    <a:pt x="2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14"/>
          <p:cNvGrpSpPr/>
          <p:nvPr/>
        </p:nvGrpSpPr>
        <p:grpSpPr>
          <a:xfrm>
            <a:off x="3030490" y="1527921"/>
            <a:ext cx="370734" cy="244301"/>
            <a:chOff x="2947720" y="1832937"/>
            <a:chExt cx="370734" cy="244301"/>
          </a:xfrm>
        </p:grpSpPr>
        <p:sp>
          <p:nvSpPr>
            <p:cNvPr id="4934" name="Google Shape;4934;p114"/>
            <p:cNvSpPr/>
            <p:nvPr/>
          </p:nvSpPr>
          <p:spPr>
            <a:xfrm>
              <a:off x="2947720" y="1832937"/>
              <a:ext cx="370734" cy="244301"/>
            </a:xfrm>
            <a:custGeom>
              <a:rect b="b" l="l" r="r" t="t"/>
              <a:pathLst>
                <a:path extrusionOk="0" h="8446" w="12885">
                  <a:moveTo>
                    <a:pt x="10678" y="379"/>
                  </a:moveTo>
                  <a:cubicBezTo>
                    <a:pt x="10907" y="379"/>
                    <a:pt x="11094" y="565"/>
                    <a:pt x="11094" y="795"/>
                  </a:cubicBezTo>
                  <a:lnTo>
                    <a:pt x="11094" y="6456"/>
                  </a:lnTo>
                  <a:lnTo>
                    <a:pt x="10880" y="6456"/>
                  </a:lnTo>
                  <a:cubicBezTo>
                    <a:pt x="10775" y="6456"/>
                    <a:pt x="10691" y="6539"/>
                    <a:pt x="10691" y="6644"/>
                  </a:cubicBezTo>
                  <a:cubicBezTo>
                    <a:pt x="10691" y="6748"/>
                    <a:pt x="10775" y="6833"/>
                    <a:pt x="10880" y="6833"/>
                  </a:cubicBezTo>
                  <a:lnTo>
                    <a:pt x="11233" y="6833"/>
                  </a:lnTo>
                  <a:lnTo>
                    <a:pt x="11984" y="7262"/>
                  </a:lnTo>
                  <a:lnTo>
                    <a:pt x="900" y="7262"/>
                  </a:lnTo>
                  <a:lnTo>
                    <a:pt x="1651" y="6833"/>
                  </a:lnTo>
                  <a:lnTo>
                    <a:pt x="10072" y="6833"/>
                  </a:lnTo>
                  <a:cubicBezTo>
                    <a:pt x="10177" y="6833"/>
                    <a:pt x="10261" y="6748"/>
                    <a:pt x="10261" y="6644"/>
                  </a:cubicBezTo>
                  <a:cubicBezTo>
                    <a:pt x="10261" y="6539"/>
                    <a:pt x="10177" y="6456"/>
                    <a:pt x="10072" y="6456"/>
                  </a:cubicBezTo>
                  <a:lnTo>
                    <a:pt x="1789" y="6456"/>
                  </a:lnTo>
                  <a:lnTo>
                    <a:pt x="1789" y="795"/>
                  </a:lnTo>
                  <a:cubicBezTo>
                    <a:pt x="1790" y="565"/>
                    <a:pt x="1977" y="379"/>
                    <a:pt x="2206" y="379"/>
                  </a:cubicBezTo>
                  <a:close/>
                  <a:moveTo>
                    <a:pt x="12477" y="7639"/>
                  </a:moveTo>
                  <a:cubicBezTo>
                    <a:pt x="12394" y="7895"/>
                    <a:pt x="12156" y="8068"/>
                    <a:pt x="11888" y="8069"/>
                  </a:cubicBezTo>
                  <a:lnTo>
                    <a:pt x="996" y="8069"/>
                  </a:lnTo>
                  <a:cubicBezTo>
                    <a:pt x="727" y="8068"/>
                    <a:pt x="490" y="7895"/>
                    <a:pt x="407" y="7639"/>
                  </a:cubicBezTo>
                  <a:close/>
                  <a:moveTo>
                    <a:pt x="2206" y="0"/>
                  </a:moveTo>
                  <a:cubicBezTo>
                    <a:pt x="1768" y="1"/>
                    <a:pt x="1413" y="357"/>
                    <a:pt x="1412" y="795"/>
                  </a:cubicBezTo>
                  <a:lnTo>
                    <a:pt x="1412" y="6534"/>
                  </a:lnTo>
                  <a:lnTo>
                    <a:pt x="96" y="7287"/>
                  </a:lnTo>
                  <a:cubicBezTo>
                    <a:pt x="37" y="7320"/>
                    <a:pt x="0" y="7383"/>
                    <a:pt x="0" y="7451"/>
                  </a:cubicBezTo>
                  <a:cubicBezTo>
                    <a:pt x="1" y="8000"/>
                    <a:pt x="447" y="8446"/>
                    <a:pt x="996" y="8446"/>
                  </a:cubicBezTo>
                  <a:lnTo>
                    <a:pt x="11888" y="8446"/>
                  </a:lnTo>
                  <a:cubicBezTo>
                    <a:pt x="12437" y="8446"/>
                    <a:pt x="12883" y="8000"/>
                    <a:pt x="12884" y="7451"/>
                  </a:cubicBezTo>
                  <a:cubicBezTo>
                    <a:pt x="12884" y="7383"/>
                    <a:pt x="12848" y="7320"/>
                    <a:pt x="12788" y="7287"/>
                  </a:cubicBezTo>
                  <a:lnTo>
                    <a:pt x="11472" y="6535"/>
                  </a:lnTo>
                  <a:lnTo>
                    <a:pt x="11472" y="795"/>
                  </a:lnTo>
                  <a:cubicBezTo>
                    <a:pt x="11471" y="357"/>
                    <a:pt x="11116" y="1"/>
                    <a:pt x="106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14"/>
            <p:cNvSpPr/>
            <p:nvPr/>
          </p:nvSpPr>
          <p:spPr>
            <a:xfrm>
              <a:off x="3011567" y="1856280"/>
              <a:ext cx="243013" cy="150960"/>
            </a:xfrm>
            <a:custGeom>
              <a:rect b="b" l="l" r="r" t="t"/>
              <a:pathLst>
                <a:path extrusionOk="0" h="5219" w="8446">
                  <a:moveTo>
                    <a:pt x="1009" y="378"/>
                  </a:moveTo>
                  <a:lnTo>
                    <a:pt x="1009" y="1211"/>
                  </a:lnTo>
                  <a:lnTo>
                    <a:pt x="378" y="1211"/>
                  </a:lnTo>
                  <a:lnTo>
                    <a:pt x="378" y="378"/>
                  </a:lnTo>
                  <a:close/>
                  <a:moveTo>
                    <a:pt x="1009" y="1588"/>
                  </a:moveTo>
                  <a:lnTo>
                    <a:pt x="1009" y="2421"/>
                  </a:lnTo>
                  <a:lnTo>
                    <a:pt x="378" y="2421"/>
                  </a:lnTo>
                  <a:lnTo>
                    <a:pt x="378" y="1588"/>
                  </a:lnTo>
                  <a:close/>
                  <a:moveTo>
                    <a:pt x="1009" y="2798"/>
                  </a:moveTo>
                  <a:lnTo>
                    <a:pt x="1009" y="3631"/>
                  </a:lnTo>
                  <a:lnTo>
                    <a:pt x="378" y="3631"/>
                  </a:lnTo>
                  <a:lnTo>
                    <a:pt x="378" y="2798"/>
                  </a:lnTo>
                  <a:close/>
                  <a:moveTo>
                    <a:pt x="1009" y="4008"/>
                  </a:moveTo>
                  <a:lnTo>
                    <a:pt x="1009" y="4841"/>
                  </a:lnTo>
                  <a:lnTo>
                    <a:pt x="378" y="4841"/>
                  </a:lnTo>
                  <a:lnTo>
                    <a:pt x="378" y="4008"/>
                  </a:lnTo>
                  <a:close/>
                  <a:moveTo>
                    <a:pt x="8069" y="378"/>
                  </a:moveTo>
                  <a:lnTo>
                    <a:pt x="8069" y="4841"/>
                  </a:lnTo>
                  <a:lnTo>
                    <a:pt x="6026" y="4841"/>
                  </a:lnTo>
                  <a:lnTo>
                    <a:pt x="6026" y="378"/>
                  </a:lnTo>
                  <a:close/>
                  <a:moveTo>
                    <a:pt x="189" y="1"/>
                  </a:moveTo>
                  <a:cubicBezTo>
                    <a:pt x="84" y="1"/>
                    <a:pt x="1" y="85"/>
                    <a:pt x="1" y="189"/>
                  </a:cubicBezTo>
                  <a:lnTo>
                    <a:pt x="1" y="5030"/>
                  </a:lnTo>
                  <a:cubicBezTo>
                    <a:pt x="1" y="5135"/>
                    <a:pt x="84" y="5218"/>
                    <a:pt x="189" y="5218"/>
                  </a:cubicBezTo>
                  <a:lnTo>
                    <a:pt x="8257" y="5218"/>
                  </a:lnTo>
                  <a:cubicBezTo>
                    <a:pt x="8361" y="5218"/>
                    <a:pt x="8446" y="5135"/>
                    <a:pt x="8446" y="5030"/>
                  </a:cubicBezTo>
                  <a:lnTo>
                    <a:pt x="8446" y="189"/>
                  </a:lnTo>
                  <a:cubicBezTo>
                    <a:pt x="8446" y="85"/>
                    <a:pt x="8361" y="1"/>
                    <a:pt x="8257" y="1"/>
                  </a:cubicBezTo>
                  <a:lnTo>
                    <a:pt x="2407" y="1"/>
                  </a:lnTo>
                  <a:cubicBezTo>
                    <a:pt x="2304" y="1"/>
                    <a:pt x="2219" y="85"/>
                    <a:pt x="2219" y="189"/>
                  </a:cubicBezTo>
                  <a:cubicBezTo>
                    <a:pt x="2219" y="293"/>
                    <a:pt x="2304" y="378"/>
                    <a:pt x="2407" y="378"/>
                  </a:cubicBezTo>
                  <a:lnTo>
                    <a:pt x="5648" y="378"/>
                  </a:lnTo>
                  <a:lnTo>
                    <a:pt x="5648" y="4841"/>
                  </a:lnTo>
                  <a:lnTo>
                    <a:pt x="1386" y="4841"/>
                  </a:lnTo>
                  <a:lnTo>
                    <a:pt x="1386" y="378"/>
                  </a:lnTo>
                  <a:lnTo>
                    <a:pt x="1601" y="378"/>
                  </a:lnTo>
                  <a:cubicBezTo>
                    <a:pt x="1705" y="378"/>
                    <a:pt x="1790" y="293"/>
                    <a:pt x="1790" y="189"/>
                  </a:cubicBezTo>
                  <a:cubicBezTo>
                    <a:pt x="1790" y="85"/>
                    <a:pt x="1705"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14"/>
            <p:cNvSpPr/>
            <p:nvPr/>
          </p:nvSpPr>
          <p:spPr>
            <a:xfrm>
              <a:off x="3197264" y="1891279"/>
              <a:ext cx="34124" cy="10963"/>
            </a:xfrm>
            <a:custGeom>
              <a:rect b="b" l="l" r="r" t="t"/>
              <a:pathLst>
                <a:path extrusionOk="0" h="379" w="1186">
                  <a:moveTo>
                    <a:pt x="189" y="1"/>
                  </a:moveTo>
                  <a:cubicBezTo>
                    <a:pt x="86" y="1"/>
                    <a:pt x="1" y="85"/>
                    <a:pt x="1" y="190"/>
                  </a:cubicBezTo>
                  <a:cubicBezTo>
                    <a:pt x="1" y="293"/>
                    <a:pt x="86" y="378"/>
                    <a:pt x="189" y="378"/>
                  </a:cubicBezTo>
                  <a:lnTo>
                    <a:pt x="997" y="378"/>
                  </a:lnTo>
                  <a:cubicBezTo>
                    <a:pt x="1101" y="378"/>
                    <a:pt x="1185" y="293"/>
                    <a:pt x="1185" y="190"/>
                  </a:cubicBezTo>
                  <a:cubicBezTo>
                    <a:pt x="1185" y="85"/>
                    <a:pt x="1101"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14"/>
            <p:cNvSpPr/>
            <p:nvPr/>
          </p:nvSpPr>
          <p:spPr>
            <a:xfrm>
              <a:off x="3197264" y="1961307"/>
              <a:ext cx="34124" cy="10934"/>
            </a:xfrm>
            <a:custGeom>
              <a:rect b="b" l="l" r="r" t="t"/>
              <a:pathLst>
                <a:path extrusionOk="0" h="378" w="1186">
                  <a:moveTo>
                    <a:pt x="189" y="0"/>
                  </a:moveTo>
                  <a:cubicBezTo>
                    <a:pt x="86" y="0"/>
                    <a:pt x="1" y="85"/>
                    <a:pt x="1" y="189"/>
                  </a:cubicBezTo>
                  <a:cubicBezTo>
                    <a:pt x="1" y="294"/>
                    <a:pt x="86" y="377"/>
                    <a:pt x="189" y="377"/>
                  </a:cubicBezTo>
                  <a:lnTo>
                    <a:pt x="997" y="377"/>
                  </a:lnTo>
                  <a:cubicBezTo>
                    <a:pt x="1101" y="377"/>
                    <a:pt x="1185" y="294"/>
                    <a:pt x="1185" y="189"/>
                  </a:cubicBezTo>
                  <a:cubicBezTo>
                    <a:pt x="1185" y="85"/>
                    <a:pt x="1101" y="0"/>
                    <a:pt x="9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14"/>
            <p:cNvSpPr/>
            <p:nvPr/>
          </p:nvSpPr>
          <p:spPr>
            <a:xfrm>
              <a:off x="3197120" y="1926278"/>
              <a:ext cx="34095" cy="10963"/>
            </a:xfrm>
            <a:custGeom>
              <a:rect b="b" l="l" r="r" t="t"/>
              <a:pathLst>
                <a:path extrusionOk="0" h="379" w="1185">
                  <a:moveTo>
                    <a:pt x="188" y="1"/>
                  </a:moveTo>
                  <a:cubicBezTo>
                    <a:pt x="85" y="1"/>
                    <a:pt x="0" y="86"/>
                    <a:pt x="0" y="190"/>
                  </a:cubicBezTo>
                  <a:cubicBezTo>
                    <a:pt x="0" y="294"/>
                    <a:pt x="85" y="378"/>
                    <a:pt x="188" y="378"/>
                  </a:cubicBezTo>
                  <a:cubicBezTo>
                    <a:pt x="190" y="378"/>
                    <a:pt x="192" y="378"/>
                    <a:pt x="194" y="378"/>
                  </a:cubicBezTo>
                  <a:lnTo>
                    <a:pt x="1002" y="378"/>
                  </a:lnTo>
                  <a:cubicBezTo>
                    <a:pt x="1103" y="376"/>
                    <a:pt x="1185" y="292"/>
                    <a:pt x="1185" y="190"/>
                  </a:cubicBezTo>
                  <a:cubicBezTo>
                    <a:pt x="1185" y="87"/>
                    <a:pt x="1103" y="4"/>
                    <a:pt x="1002" y="1"/>
                  </a:cubicBezTo>
                  <a:lnTo>
                    <a:pt x="194" y="1"/>
                  </a:lnTo>
                  <a:cubicBezTo>
                    <a:pt x="192" y="1"/>
                    <a:pt x="19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14"/>
            <p:cNvSpPr/>
            <p:nvPr/>
          </p:nvSpPr>
          <p:spPr>
            <a:xfrm>
              <a:off x="3063789" y="1885465"/>
              <a:ext cx="100243" cy="98461"/>
            </a:xfrm>
            <a:custGeom>
              <a:rect b="b" l="l" r="r" t="t"/>
              <a:pathLst>
                <a:path extrusionOk="0" h="3404" w="3484">
                  <a:moveTo>
                    <a:pt x="2018" y="377"/>
                  </a:moveTo>
                  <a:lnTo>
                    <a:pt x="2018" y="1024"/>
                  </a:lnTo>
                  <a:cubicBezTo>
                    <a:pt x="1507" y="1106"/>
                    <a:pt x="1108" y="1506"/>
                    <a:pt x="1025" y="2016"/>
                  </a:cubicBezTo>
                  <a:lnTo>
                    <a:pt x="378" y="2016"/>
                  </a:lnTo>
                  <a:lnTo>
                    <a:pt x="377" y="377"/>
                  </a:lnTo>
                  <a:close/>
                  <a:moveTo>
                    <a:pt x="2018" y="1409"/>
                  </a:moveTo>
                  <a:lnTo>
                    <a:pt x="2018" y="2018"/>
                  </a:lnTo>
                  <a:lnTo>
                    <a:pt x="1409" y="2018"/>
                  </a:lnTo>
                  <a:cubicBezTo>
                    <a:pt x="1480" y="1715"/>
                    <a:pt x="1717" y="1480"/>
                    <a:pt x="2018" y="1409"/>
                  </a:cubicBezTo>
                  <a:close/>
                  <a:moveTo>
                    <a:pt x="2395" y="1409"/>
                  </a:moveTo>
                  <a:cubicBezTo>
                    <a:pt x="2764" y="1496"/>
                    <a:pt x="3026" y="1826"/>
                    <a:pt x="3026" y="2206"/>
                  </a:cubicBezTo>
                  <a:cubicBezTo>
                    <a:pt x="3026" y="2622"/>
                    <a:pt x="2715" y="2972"/>
                    <a:pt x="2301" y="3020"/>
                  </a:cubicBezTo>
                  <a:cubicBezTo>
                    <a:pt x="2269" y="3024"/>
                    <a:pt x="2238" y="3026"/>
                    <a:pt x="2207" y="3026"/>
                  </a:cubicBezTo>
                  <a:cubicBezTo>
                    <a:pt x="1831" y="3026"/>
                    <a:pt x="1497" y="2769"/>
                    <a:pt x="1409" y="2395"/>
                  </a:cubicBezTo>
                  <a:lnTo>
                    <a:pt x="2206" y="2395"/>
                  </a:lnTo>
                  <a:cubicBezTo>
                    <a:pt x="2311" y="2395"/>
                    <a:pt x="2395" y="2310"/>
                    <a:pt x="2395" y="2206"/>
                  </a:cubicBezTo>
                  <a:lnTo>
                    <a:pt x="2395" y="1409"/>
                  </a:lnTo>
                  <a:close/>
                  <a:moveTo>
                    <a:pt x="190" y="0"/>
                  </a:moveTo>
                  <a:cubicBezTo>
                    <a:pt x="85" y="0"/>
                    <a:pt x="0" y="85"/>
                    <a:pt x="0" y="189"/>
                  </a:cubicBezTo>
                  <a:lnTo>
                    <a:pt x="0" y="2206"/>
                  </a:lnTo>
                  <a:cubicBezTo>
                    <a:pt x="0" y="2310"/>
                    <a:pt x="85" y="2395"/>
                    <a:pt x="190" y="2395"/>
                  </a:cubicBezTo>
                  <a:lnTo>
                    <a:pt x="1024" y="2395"/>
                  </a:lnTo>
                  <a:cubicBezTo>
                    <a:pt x="1096" y="2839"/>
                    <a:pt x="1409" y="3206"/>
                    <a:pt x="1837" y="3345"/>
                  </a:cubicBezTo>
                  <a:cubicBezTo>
                    <a:pt x="1958" y="3384"/>
                    <a:pt x="2083" y="3403"/>
                    <a:pt x="2207" y="3403"/>
                  </a:cubicBezTo>
                  <a:cubicBezTo>
                    <a:pt x="2519" y="3403"/>
                    <a:pt x="2825" y="3281"/>
                    <a:pt x="3053" y="3052"/>
                  </a:cubicBezTo>
                  <a:cubicBezTo>
                    <a:pt x="3371" y="2735"/>
                    <a:pt x="3484" y="2265"/>
                    <a:pt x="3346" y="1837"/>
                  </a:cubicBezTo>
                  <a:cubicBezTo>
                    <a:pt x="3207" y="1409"/>
                    <a:pt x="2839" y="1094"/>
                    <a:pt x="2395" y="1024"/>
                  </a:cubicBezTo>
                  <a:lnTo>
                    <a:pt x="2395" y="189"/>
                  </a:lnTo>
                  <a:cubicBezTo>
                    <a:pt x="2395" y="85"/>
                    <a:pt x="2311"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14"/>
          <p:cNvGrpSpPr/>
          <p:nvPr/>
        </p:nvGrpSpPr>
        <p:grpSpPr>
          <a:xfrm>
            <a:off x="6379501" y="3295396"/>
            <a:ext cx="292271" cy="373393"/>
            <a:chOff x="6438803" y="3333630"/>
            <a:chExt cx="292271" cy="373393"/>
          </a:xfrm>
        </p:grpSpPr>
        <p:sp>
          <p:nvSpPr>
            <p:cNvPr id="4941" name="Google Shape;4941;p114"/>
            <p:cNvSpPr/>
            <p:nvPr/>
          </p:nvSpPr>
          <p:spPr>
            <a:xfrm>
              <a:off x="6574005" y="3584294"/>
              <a:ext cx="29" cy="174"/>
            </a:xfrm>
            <a:custGeom>
              <a:rect b="b" l="l" r="r" t="t"/>
              <a:pathLst>
                <a:path extrusionOk="0" h="6" w="1">
                  <a:moveTo>
                    <a:pt x="1" y="3"/>
                  </a:moveTo>
                  <a:cubicBezTo>
                    <a:pt x="1" y="6"/>
                    <a:pt x="1" y="0"/>
                    <a:pt x="1" y="3"/>
                  </a:cubicBezTo>
                  <a:close/>
                  <a:moveTo>
                    <a:pt x="1" y="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14"/>
            <p:cNvSpPr/>
            <p:nvPr/>
          </p:nvSpPr>
          <p:spPr>
            <a:xfrm>
              <a:off x="6438803" y="3333630"/>
              <a:ext cx="292271" cy="373393"/>
            </a:xfrm>
            <a:custGeom>
              <a:rect b="b" l="l" r="r" t="t"/>
              <a:pathLst>
                <a:path extrusionOk="0" h="12909" w="10158">
                  <a:moveTo>
                    <a:pt x="7152" y="1030"/>
                  </a:moveTo>
                  <a:lnTo>
                    <a:pt x="7152" y="1773"/>
                  </a:lnTo>
                  <a:cubicBezTo>
                    <a:pt x="7012" y="1702"/>
                    <a:pt x="6923" y="1558"/>
                    <a:pt x="6923" y="1401"/>
                  </a:cubicBezTo>
                  <a:cubicBezTo>
                    <a:pt x="6923" y="1245"/>
                    <a:pt x="7012" y="1101"/>
                    <a:pt x="7152" y="1030"/>
                  </a:cubicBezTo>
                  <a:close/>
                  <a:moveTo>
                    <a:pt x="670" y="3207"/>
                  </a:moveTo>
                  <a:cubicBezTo>
                    <a:pt x="780" y="3207"/>
                    <a:pt x="886" y="3292"/>
                    <a:pt x="886" y="3422"/>
                  </a:cubicBezTo>
                  <a:cubicBezTo>
                    <a:pt x="886" y="3541"/>
                    <a:pt x="790" y="3637"/>
                    <a:pt x="671" y="3637"/>
                  </a:cubicBezTo>
                  <a:cubicBezTo>
                    <a:pt x="479" y="3637"/>
                    <a:pt x="383" y="3406"/>
                    <a:pt x="519" y="3270"/>
                  </a:cubicBezTo>
                  <a:cubicBezTo>
                    <a:pt x="563" y="3226"/>
                    <a:pt x="617" y="3207"/>
                    <a:pt x="670" y="3207"/>
                  </a:cubicBezTo>
                  <a:close/>
                  <a:moveTo>
                    <a:pt x="8554" y="379"/>
                  </a:moveTo>
                  <a:cubicBezTo>
                    <a:pt x="8673" y="379"/>
                    <a:pt x="8769" y="475"/>
                    <a:pt x="8769" y="594"/>
                  </a:cubicBezTo>
                  <a:lnTo>
                    <a:pt x="8769" y="2078"/>
                  </a:lnTo>
                  <a:cubicBezTo>
                    <a:pt x="8768" y="2342"/>
                    <a:pt x="8874" y="2596"/>
                    <a:pt x="9061" y="2783"/>
                  </a:cubicBezTo>
                  <a:lnTo>
                    <a:pt x="9539" y="3260"/>
                  </a:lnTo>
                  <a:cubicBezTo>
                    <a:pt x="9693" y="3415"/>
                    <a:pt x="9780" y="3623"/>
                    <a:pt x="9779" y="3842"/>
                  </a:cubicBezTo>
                  <a:lnTo>
                    <a:pt x="9778" y="4244"/>
                  </a:lnTo>
                  <a:lnTo>
                    <a:pt x="6520" y="4244"/>
                  </a:lnTo>
                  <a:lnTo>
                    <a:pt x="6520" y="3842"/>
                  </a:lnTo>
                  <a:cubicBezTo>
                    <a:pt x="6519" y="3623"/>
                    <a:pt x="6606" y="3414"/>
                    <a:pt x="6760" y="3260"/>
                  </a:cubicBezTo>
                  <a:lnTo>
                    <a:pt x="7238" y="2783"/>
                  </a:lnTo>
                  <a:cubicBezTo>
                    <a:pt x="7425" y="2596"/>
                    <a:pt x="7531" y="2341"/>
                    <a:pt x="7530" y="2077"/>
                  </a:cubicBezTo>
                  <a:lnTo>
                    <a:pt x="7530" y="594"/>
                  </a:lnTo>
                  <a:cubicBezTo>
                    <a:pt x="7530" y="475"/>
                    <a:pt x="7626" y="379"/>
                    <a:pt x="7745" y="379"/>
                  </a:cubicBezTo>
                  <a:close/>
                  <a:moveTo>
                    <a:pt x="4475" y="11696"/>
                  </a:moveTo>
                  <a:lnTo>
                    <a:pt x="6207" y="12388"/>
                  </a:lnTo>
                  <a:cubicBezTo>
                    <a:pt x="6270" y="12414"/>
                    <a:pt x="6317" y="12465"/>
                    <a:pt x="6335" y="12529"/>
                  </a:cubicBezTo>
                  <a:lnTo>
                    <a:pt x="1879" y="12529"/>
                  </a:lnTo>
                  <a:cubicBezTo>
                    <a:pt x="1897" y="12465"/>
                    <a:pt x="1944" y="12414"/>
                    <a:pt x="2006" y="12388"/>
                  </a:cubicBezTo>
                  <a:lnTo>
                    <a:pt x="3739" y="11696"/>
                  </a:lnTo>
                  <a:close/>
                  <a:moveTo>
                    <a:pt x="7745" y="1"/>
                  </a:moveTo>
                  <a:cubicBezTo>
                    <a:pt x="7418" y="1"/>
                    <a:pt x="7153" y="266"/>
                    <a:pt x="7152" y="594"/>
                  </a:cubicBezTo>
                  <a:lnTo>
                    <a:pt x="7152" y="629"/>
                  </a:lnTo>
                  <a:cubicBezTo>
                    <a:pt x="6797" y="716"/>
                    <a:pt x="6546" y="1035"/>
                    <a:pt x="6545" y="1401"/>
                  </a:cubicBezTo>
                  <a:cubicBezTo>
                    <a:pt x="6545" y="1416"/>
                    <a:pt x="6545" y="1430"/>
                    <a:pt x="6547" y="1444"/>
                  </a:cubicBezTo>
                  <a:lnTo>
                    <a:pt x="1154" y="3079"/>
                  </a:lnTo>
                  <a:cubicBezTo>
                    <a:pt x="1039" y="2918"/>
                    <a:pt x="857" y="2832"/>
                    <a:pt x="673" y="2832"/>
                  </a:cubicBezTo>
                  <a:cubicBezTo>
                    <a:pt x="558" y="2832"/>
                    <a:pt x="441" y="2866"/>
                    <a:pt x="339" y="2936"/>
                  </a:cubicBezTo>
                  <a:cubicBezTo>
                    <a:pt x="73" y="3117"/>
                    <a:pt x="0" y="3477"/>
                    <a:pt x="176" y="3747"/>
                  </a:cubicBezTo>
                  <a:lnTo>
                    <a:pt x="3514" y="8854"/>
                  </a:lnTo>
                  <a:lnTo>
                    <a:pt x="3514" y="10293"/>
                  </a:lnTo>
                  <a:cubicBezTo>
                    <a:pt x="3517" y="10396"/>
                    <a:pt x="3601" y="10478"/>
                    <a:pt x="3702" y="10478"/>
                  </a:cubicBezTo>
                  <a:cubicBezTo>
                    <a:pt x="3805" y="10478"/>
                    <a:pt x="3889" y="10396"/>
                    <a:pt x="3892" y="10293"/>
                  </a:cubicBezTo>
                  <a:lnTo>
                    <a:pt x="3892" y="9230"/>
                  </a:lnTo>
                  <a:cubicBezTo>
                    <a:pt x="3960" y="9257"/>
                    <a:pt x="4033" y="9270"/>
                    <a:pt x="4107" y="9270"/>
                  </a:cubicBezTo>
                  <a:cubicBezTo>
                    <a:pt x="4181" y="9270"/>
                    <a:pt x="4254" y="9257"/>
                    <a:pt x="4322" y="9230"/>
                  </a:cubicBezTo>
                  <a:lnTo>
                    <a:pt x="4322" y="11317"/>
                  </a:lnTo>
                  <a:lnTo>
                    <a:pt x="3892" y="11317"/>
                  </a:lnTo>
                  <a:lnTo>
                    <a:pt x="3892" y="11102"/>
                  </a:lnTo>
                  <a:cubicBezTo>
                    <a:pt x="3889" y="10999"/>
                    <a:pt x="3805" y="10918"/>
                    <a:pt x="3703" y="10918"/>
                  </a:cubicBezTo>
                  <a:cubicBezTo>
                    <a:pt x="3601" y="10918"/>
                    <a:pt x="3517" y="10999"/>
                    <a:pt x="3514" y="11102"/>
                  </a:cubicBezTo>
                  <a:lnTo>
                    <a:pt x="3514" y="11378"/>
                  </a:lnTo>
                  <a:lnTo>
                    <a:pt x="1866" y="12039"/>
                  </a:lnTo>
                  <a:cubicBezTo>
                    <a:pt x="1640" y="12128"/>
                    <a:pt x="1493" y="12346"/>
                    <a:pt x="1493" y="12589"/>
                  </a:cubicBezTo>
                  <a:lnTo>
                    <a:pt x="1493" y="12719"/>
                  </a:lnTo>
                  <a:cubicBezTo>
                    <a:pt x="1493" y="12824"/>
                    <a:pt x="1578" y="12909"/>
                    <a:pt x="1683" y="12909"/>
                  </a:cubicBezTo>
                  <a:lnTo>
                    <a:pt x="6533" y="12909"/>
                  </a:lnTo>
                  <a:cubicBezTo>
                    <a:pt x="6638" y="12909"/>
                    <a:pt x="6722" y="12824"/>
                    <a:pt x="6722" y="12719"/>
                  </a:cubicBezTo>
                  <a:lnTo>
                    <a:pt x="6722" y="12589"/>
                  </a:lnTo>
                  <a:cubicBezTo>
                    <a:pt x="6723" y="12346"/>
                    <a:pt x="6575" y="12128"/>
                    <a:pt x="6349" y="12039"/>
                  </a:cubicBezTo>
                  <a:lnTo>
                    <a:pt x="4700" y="11378"/>
                  </a:lnTo>
                  <a:lnTo>
                    <a:pt x="4700" y="8669"/>
                  </a:lnTo>
                  <a:cubicBezTo>
                    <a:pt x="4698" y="8556"/>
                    <a:pt x="4665" y="8446"/>
                    <a:pt x="4604" y="8352"/>
                  </a:cubicBezTo>
                  <a:lnTo>
                    <a:pt x="2040" y="4432"/>
                  </a:lnTo>
                  <a:cubicBezTo>
                    <a:pt x="2003" y="4377"/>
                    <a:pt x="1943" y="4348"/>
                    <a:pt x="1883" y="4348"/>
                  </a:cubicBezTo>
                  <a:cubicBezTo>
                    <a:pt x="1847" y="4348"/>
                    <a:pt x="1811" y="4358"/>
                    <a:pt x="1780" y="4379"/>
                  </a:cubicBezTo>
                  <a:cubicBezTo>
                    <a:pt x="1693" y="4435"/>
                    <a:pt x="1668" y="4551"/>
                    <a:pt x="1723" y="4638"/>
                  </a:cubicBezTo>
                  <a:lnTo>
                    <a:pt x="4286" y="8558"/>
                  </a:lnTo>
                  <a:cubicBezTo>
                    <a:pt x="4351" y="8658"/>
                    <a:pt x="4323" y="8791"/>
                    <a:pt x="4224" y="8856"/>
                  </a:cubicBezTo>
                  <a:cubicBezTo>
                    <a:pt x="4188" y="8880"/>
                    <a:pt x="4147" y="8891"/>
                    <a:pt x="4106" y="8891"/>
                  </a:cubicBezTo>
                  <a:cubicBezTo>
                    <a:pt x="4036" y="8891"/>
                    <a:pt x="3968" y="8857"/>
                    <a:pt x="3926" y="8794"/>
                  </a:cubicBezTo>
                  <a:lnTo>
                    <a:pt x="794" y="4003"/>
                  </a:lnTo>
                  <a:cubicBezTo>
                    <a:pt x="938" y="3972"/>
                    <a:pt x="1067" y="3887"/>
                    <a:pt x="1153" y="3766"/>
                  </a:cubicBezTo>
                  <a:lnTo>
                    <a:pt x="1321" y="4022"/>
                  </a:lnTo>
                  <a:cubicBezTo>
                    <a:pt x="1357" y="4078"/>
                    <a:pt x="1417" y="4108"/>
                    <a:pt x="1479" y="4108"/>
                  </a:cubicBezTo>
                  <a:cubicBezTo>
                    <a:pt x="1515" y="4108"/>
                    <a:pt x="1551" y="4098"/>
                    <a:pt x="1582" y="4078"/>
                  </a:cubicBezTo>
                  <a:cubicBezTo>
                    <a:pt x="1670" y="4020"/>
                    <a:pt x="1695" y="3903"/>
                    <a:pt x="1637" y="3815"/>
                  </a:cubicBezTo>
                  <a:lnTo>
                    <a:pt x="1370" y="3407"/>
                  </a:lnTo>
                  <a:lnTo>
                    <a:pt x="6656" y="1807"/>
                  </a:lnTo>
                  <a:cubicBezTo>
                    <a:pt x="6765" y="1988"/>
                    <a:pt x="6940" y="2120"/>
                    <a:pt x="7144" y="2173"/>
                  </a:cubicBezTo>
                  <a:cubicBezTo>
                    <a:pt x="7124" y="2303"/>
                    <a:pt x="7063" y="2423"/>
                    <a:pt x="6970" y="2516"/>
                  </a:cubicBezTo>
                  <a:lnTo>
                    <a:pt x="6492" y="2993"/>
                  </a:lnTo>
                  <a:cubicBezTo>
                    <a:pt x="6266" y="3217"/>
                    <a:pt x="6140" y="3523"/>
                    <a:pt x="6141" y="3840"/>
                  </a:cubicBezTo>
                  <a:lnTo>
                    <a:pt x="6141" y="4433"/>
                  </a:lnTo>
                  <a:cubicBezTo>
                    <a:pt x="6141" y="4538"/>
                    <a:pt x="6225" y="4621"/>
                    <a:pt x="6330" y="4621"/>
                  </a:cubicBezTo>
                  <a:lnTo>
                    <a:pt x="9968" y="4621"/>
                  </a:lnTo>
                  <a:cubicBezTo>
                    <a:pt x="10072" y="4621"/>
                    <a:pt x="10157" y="4538"/>
                    <a:pt x="10157" y="4433"/>
                  </a:cubicBezTo>
                  <a:lnTo>
                    <a:pt x="10157" y="3840"/>
                  </a:lnTo>
                  <a:cubicBezTo>
                    <a:pt x="10158" y="3523"/>
                    <a:pt x="10031" y="3217"/>
                    <a:pt x="9806" y="2992"/>
                  </a:cubicBezTo>
                  <a:lnTo>
                    <a:pt x="9806" y="2993"/>
                  </a:lnTo>
                  <a:lnTo>
                    <a:pt x="9328" y="2514"/>
                  </a:lnTo>
                  <a:cubicBezTo>
                    <a:pt x="9211" y="2399"/>
                    <a:pt x="9146" y="2241"/>
                    <a:pt x="9146" y="2077"/>
                  </a:cubicBezTo>
                  <a:lnTo>
                    <a:pt x="9146" y="594"/>
                  </a:lnTo>
                  <a:cubicBezTo>
                    <a:pt x="9146" y="266"/>
                    <a:pt x="8880" y="1"/>
                    <a:pt x="8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14"/>
            <p:cNvSpPr/>
            <p:nvPr/>
          </p:nvSpPr>
          <p:spPr>
            <a:xfrm>
              <a:off x="6667832" y="3479730"/>
              <a:ext cx="10876" cy="40061"/>
            </a:xfrm>
            <a:custGeom>
              <a:rect b="b" l="l" r="r" t="t"/>
              <a:pathLst>
                <a:path extrusionOk="0" h="1385" w="378">
                  <a:moveTo>
                    <a:pt x="189" y="1"/>
                  </a:moveTo>
                  <a:cubicBezTo>
                    <a:pt x="84" y="1"/>
                    <a:pt x="0" y="86"/>
                    <a:pt x="0" y="190"/>
                  </a:cubicBezTo>
                  <a:lnTo>
                    <a:pt x="0" y="1201"/>
                  </a:lnTo>
                  <a:cubicBezTo>
                    <a:pt x="2" y="1303"/>
                    <a:pt x="86" y="1385"/>
                    <a:pt x="189" y="1385"/>
                  </a:cubicBezTo>
                  <a:cubicBezTo>
                    <a:pt x="292" y="1385"/>
                    <a:pt x="375" y="1303"/>
                    <a:pt x="378" y="1201"/>
                  </a:cubicBezTo>
                  <a:lnTo>
                    <a:pt x="378" y="190"/>
                  </a:lnTo>
                  <a:cubicBezTo>
                    <a:pt x="378" y="86"/>
                    <a:pt x="294"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14"/>
            <p:cNvSpPr/>
            <p:nvPr/>
          </p:nvSpPr>
          <p:spPr>
            <a:xfrm>
              <a:off x="6632097" y="3479730"/>
              <a:ext cx="18299" cy="22793"/>
            </a:xfrm>
            <a:custGeom>
              <a:rect b="b" l="l" r="r" t="t"/>
              <a:pathLst>
                <a:path extrusionOk="0" h="788" w="636">
                  <a:moveTo>
                    <a:pt x="422" y="1"/>
                  </a:moveTo>
                  <a:cubicBezTo>
                    <a:pt x="352" y="1"/>
                    <a:pt x="285" y="39"/>
                    <a:pt x="252" y="105"/>
                  </a:cubicBezTo>
                  <a:lnTo>
                    <a:pt x="49" y="510"/>
                  </a:lnTo>
                  <a:cubicBezTo>
                    <a:pt x="0" y="604"/>
                    <a:pt x="38" y="720"/>
                    <a:pt x="131" y="767"/>
                  </a:cubicBezTo>
                  <a:cubicBezTo>
                    <a:pt x="159" y="781"/>
                    <a:pt x="188" y="787"/>
                    <a:pt x="216" y="787"/>
                  </a:cubicBezTo>
                  <a:cubicBezTo>
                    <a:pt x="287" y="787"/>
                    <a:pt x="355" y="747"/>
                    <a:pt x="387" y="679"/>
                  </a:cubicBezTo>
                  <a:lnTo>
                    <a:pt x="589" y="274"/>
                  </a:lnTo>
                  <a:cubicBezTo>
                    <a:pt x="636" y="182"/>
                    <a:pt x="598" y="68"/>
                    <a:pt x="505" y="20"/>
                  </a:cubicBezTo>
                  <a:cubicBezTo>
                    <a:pt x="478" y="7"/>
                    <a:pt x="450" y="1"/>
                    <a:pt x="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14"/>
            <p:cNvSpPr/>
            <p:nvPr/>
          </p:nvSpPr>
          <p:spPr>
            <a:xfrm>
              <a:off x="6696029" y="3479643"/>
              <a:ext cx="18357" cy="22764"/>
            </a:xfrm>
            <a:custGeom>
              <a:rect b="b" l="l" r="r" t="t"/>
              <a:pathLst>
                <a:path extrusionOk="0" h="787" w="638">
                  <a:moveTo>
                    <a:pt x="218" y="0"/>
                  </a:moveTo>
                  <a:cubicBezTo>
                    <a:pt x="189" y="0"/>
                    <a:pt x="161" y="7"/>
                    <a:pt x="133" y="20"/>
                  </a:cubicBezTo>
                  <a:cubicBezTo>
                    <a:pt x="38" y="68"/>
                    <a:pt x="1" y="185"/>
                    <a:pt x="51" y="278"/>
                  </a:cubicBezTo>
                  <a:lnTo>
                    <a:pt x="252" y="682"/>
                  </a:lnTo>
                  <a:cubicBezTo>
                    <a:pt x="285" y="749"/>
                    <a:pt x="352" y="787"/>
                    <a:pt x="422" y="787"/>
                  </a:cubicBezTo>
                  <a:cubicBezTo>
                    <a:pt x="450" y="787"/>
                    <a:pt x="479" y="780"/>
                    <a:pt x="506" y="767"/>
                  </a:cubicBezTo>
                  <a:cubicBezTo>
                    <a:pt x="599" y="720"/>
                    <a:pt x="637" y="606"/>
                    <a:pt x="591" y="513"/>
                  </a:cubicBezTo>
                  <a:lnTo>
                    <a:pt x="388" y="108"/>
                  </a:lnTo>
                  <a:cubicBezTo>
                    <a:pt x="356" y="40"/>
                    <a:pt x="288"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14"/>
          <p:cNvGrpSpPr/>
          <p:nvPr/>
        </p:nvGrpSpPr>
        <p:grpSpPr>
          <a:xfrm>
            <a:off x="2454251" y="1527906"/>
            <a:ext cx="371252" cy="244329"/>
            <a:chOff x="2373047" y="1832937"/>
            <a:chExt cx="371252" cy="244329"/>
          </a:xfrm>
        </p:grpSpPr>
        <p:sp>
          <p:nvSpPr>
            <p:cNvPr id="4947" name="Google Shape;4947;p114"/>
            <p:cNvSpPr/>
            <p:nvPr/>
          </p:nvSpPr>
          <p:spPr>
            <a:xfrm>
              <a:off x="2389074" y="1937964"/>
              <a:ext cx="35505" cy="34334"/>
            </a:xfrm>
            <a:custGeom>
              <a:rect b="b" l="l" r="r" t="t"/>
              <a:pathLst>
                <a:path extrusionOk="0" h="1187" w="1234">
                  <a:moveTo>
                    <a:pt x="640" y="377"/>
                  </a:moveTo>
                  <a:cubicBezTo>
                    <a:pt x="751" y="377"/>
                    <a:pt x="857" y="463"/>
                    <a:pt x="857" y="593"/>
                  </a:cubicBezTo>
                  <a:cubicBezTo>
                    <a:pt x="856" y="711"/>
                    <a:pt x="760" y="807"/>
                    <a:pt x="642" y="807"/>
                  </a:cubicBezTo>
                  <a:cubicBezTo>
                    <a:pt x="451" y="807"/>
                    <a:pt x="355" y="575"/>
                    <a:pt x="489" y="441"/>
                  </a:cubicBezTo>
                  <a:cubicBezTo>
                    <a:pt x="533" y="397"/>
                    <a:pt x="587" y="377"/>
                    <a:pt x="640" y="377"/>
                  </a:cubicBezTo>
                  <a:close/>
                  <a:moveTo>
                    <a:pt x="639" y="1"/>
                  </a:moveTo>
                  <a:cubicBezTo>
                    <a:pt x="399" y="1"/>
                    <a:pt x="185" y="145"/>
                    <a:pt x="93" y="366"/>
                  </a:cubicBezTo>
                  <a:cubicBezTo>
                    <a:pt x="1" y="588"/>
                    <a:pt x="51" y="842"/>
                    <a:pt x="221" y="1012"/>
                  </a:cubicBezTo>
                  <a:cubicBezTo>
                    <a:pt x="335" y="1126"/>
                    <a:pt x="487" y="1186"/>
                    <a:pt x="641" y="1186"/>
                  </a:cubicBezTo>
                  <a:cubicBezTo>
                    <a:pt x="717" y="1186"/>
                    <a:pt x="794" y="1172"/>
                    <a:pt x="868" y="1141"/>
                  </a:cubicBezTo>
                  <a:cubicBezTo>
                    <a:pt x="1089" y="1049"/>
                    <a:pt x="1234" y="832"/>
                    <a:pt x="1234" y="593"/>
                  </a:cubicBezTo>
                  <a:cubicBezTo>
                    <a:pt x="1233" y="265"/>
                    <a:pt x="968" y="1"/>
                    <a:pt x="642" y="1"/>
                  </a:cubicBezTo>
                  <a:cubicBezTo>
                    <a:pt x="641" y="1"/>
                    <a:pt x="640" y="1"/>
                    <a:pt x="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14"/>
            <p:cNvSpPr/>
            <p:nvPr/>
          </p:nvSpPr>
          <p:spPr>
            <a:xfrm>
              <a:off x="2396238" y="1914622"/>
              <a:ext cx="22500" cy="10963"/>
            </a:xfrm>
            <a:custGeom>
              <a:rect b="b" l="l" r="r" t="t"/>
              <a:pathLst>
                <a:path extrusionOk="0" h="379" w="782">
                  <a:moveTo>
                    <a:pt x="191" y="0"/>
                  </a:moveTo>
                  <a:cubicBezTo>
                    <a:pt x="86" y="0"/>
                    <a:pt x="1" y="85"/>
                    <a:pt x="1" y="189"/>
                  </a:cubicBezTo>
                  <a:cubicBezTo>
                    <a:pt x="1" y="294"/>
                    <a:pt x="86" y="378"/>
                    <a:pt x="191" y="379"/>
                  </a:cubicBezTo>
                  <a:lnTo>
                    <a:pt x="593" y="379"/>
                  </a:lnTo>
                  <a:cubicBezTo>
                    <a:pt x="698" y="379"/>
                    <a:pt x="782" y="294"/>
                    <a:pt x="782" y="189"/>
                  </a:cubicBezTo>
                  <a:cubicBezTo>
                    <a:pt x="782" y="85"/>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14"/>
            <p:cNvSpPr/>
            <p:nvPr/>
          </p:nvSpPr>
          <p:spPr>
            <a:xfrm>
              <a:off x="2396238" y="1891279"/>
              <a:ext cx="22500" cy="10963"/>
            </a:xfrm>
            <a:custGeom>
              <a:rect b="b" l="l" r="r" t="t"/>
              <a:pathLst>
                <a:path extrusionOk="0" h="379" w="782">
                  <a:moveTo>
                    <a:pt x="191" y="1"/>
                  </a:moveTo>
                  <a:cubicBezTo>
                    <a:pt x="86" y="1"/>
                    <a:pt x="1" y="85"/>
                    <a:pt x="1" y="190"/>
                  </a:cubicBezTo>
                  <a:cubicBezTo>
                    <a:pt x="1" y="293"/>
                    <a:pt x="86" y="378"/>
                    <a:pt x="191" y="378"/>
                  </a:cubicBezTo>
                  <a:lnTo>
                    <a:pt x="593" y="378"/>
                  </a:lnTo>
                  <a:cubicBezTo>
                    <a:pt x="698" y="378"/>
                    <a:pt x="782" y="293"/>
                    <a:pt x="782" y="190"/>
                  </a:cubicBezTo>
                  <a:cubicBezTo>
                    <a:pt x="782" y="85"/>
                    <a:pt x="698"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14"/>
            <p:cNvSpPr/>
            <p:nvPr/>
          </p:nvSpPr>
          <p:spPr>
            <a:xfrm>
              <a:off x="2396238" y="1867937"/>
              <a:ext cx="22500" cy="10963"/>
            </a:xfrm>
            <a:custGeom>
              <a:rect b="b" l="l" r="r" t="t"/>
              <a:pathLst>
                <a:path extrusionOk="0" h="379" w="782">
                  <a:moveTo>
                    <a:pt x="191" y="0"/>
                  </a:moveTo>
                  <a:cubicBezTo>
                    <a:pt x="86" y="0"/>
                    <a:pt x="1" y="85"/>
                    <a:pt x="1" y="189"/>
                  </a:cubicBezTo>
                  <a:cubicBezTo>
                    <a:pt x="1" y="294"/>
                    <a:pt x="86" y="379"/>
                    <a:pt x="191" y="379"/>
                  </a:cubicBezTo>
                  <a:lnTo>
                    <a:pt x="593" y="379"/>
                  </a:lnTo>
                  <a:cubicBezTo>
                    <a:pt x="698" y="379"/>
                    <a:pt x="782" y="294"/>
                    <a:pt x="782" y="189"/>
                  </a:cubicBezTo>
                  <a:cubicBezTo>
                    <a:pt x="782" y="85"/>
                    <a:pt x="698" y="0"/>
                    <a:pt x="5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14"/>
            <p:cNvSpPr/>
            <p:nvPr/>
          </p:nvSpPr>
          <p:spPr>
            <a:xfrm>
              <a:off x="2396411" y="2031305"/>
              <a:ext cx="22212" cy="10963"/>
            </a:xfrm>
            <a:custGeom>
              <a:rect b="b" l="l" r="r" t="t"/>
              <a:pathLst>
                <a:path extrusionOk="0" h="379" w="772">
                  <a:moveTo>
                    <a:pt x="185" y="0"/>
                  </a:moveTo>
                  <a:cubicBezTo>
                    <a:pt x="82" y="4"/>
                    <a:pt x="0" y="87"/>
                    <a:pt x="0" y="189"/>
                  </a:cubicBezTo>
                  <a:cubicBezTo>
                    <a:pt x="0" y="291"/>
                    <a:pt x="82" y="375"/>
                    <a:pt x="185" y="379"/>
                  </a:cubicBezTo>
                  <a:lnTo>
                    <a:pt x="587" y="379"/>
                  </a:lnTo>
                  <a:cubicBezTo>
                    <a:pt x="690" y="375"/>
                    <a:pt x="772" y="291"/>
                    <a:pt x="772" y="189"/>
                  </a:cubicBezTo>
                  <a:cubicBezTo>
                    <a:pt x="772" y="87"/>
                    <a:pt x="690" y="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14"/>
            <p:cNvSpPr/>
            <p:nvPr/>
          </p:nvSpPr>
          <p:spPr>
            <a:xfrm>
              <a:off x="2396411" y="2007963"/>
              <a:ext cx="22212" cy="10963"/>
            </a:xfrm>
            <a:custGeom>
              <a:rect b="b" l="l" r="r" t="t"/>
              <a:pathLst>
                <a:path extrusionOk="0" h="379" w="772">
                  <a:moveTo>
                    <a:pt x="185" y="1"/>
                  </a:moveTo>
                  <a:cubicBezTo>
                    <a:pt x="82" y="4"/>
                    <a:pt x="0" y="87"/>
                    <a:pt x="0" y="190"/>
                  </a:cubicBezTo>
                  <a:cubicBezTo>
                    <a:pt x="0" y="292"/>
                    <a:pt x="82" y="376"/>
                    <a:pt x="185" y="378"/>
                  </a:cubicBezTo>
                  <a:lnTo>
                    <a:pt x="587" y="378"/>
                  </a:lnTo>
                  <a:cubicBezTo>
                    <a:pt x="690" y="376"/>
                    <a:pt x="772" y="292"/>
                    <a:pt x="772" y="190"/>
                  </a:cubicBezTo>
                  <a:cubicBezTo>
                    <a:pt x="772" y="87"/>
                    <a:pt x="690" y="4"/>
                    <a:pt x="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14"/>
            <p:cNvSpPr/>
            <p:nvPr/>
          </p:nvSpPr>
          <p:spPr>
            <a:xfrm>
              <a:off x="2396238" y="1984649"/>
              <a:ext cx="22500" cy="10934"/>
            </a:xfrm>
            <a:custGeom>
              <a:rect b="b" l="l" r="r" t="t"/>
              <a:pathLst>
                <a:path extrusionOk="0" h="378" w="782">
                  <a:moveTo>
                    <a:pt x="191" y="1"/>
                  </a:moveTo>
                  <a:cubicBezTo>
                    <a:pt x="86" y="1"/>
                    <a:pt x="1" y="84"/>
                    <a:pt x="1" y="189"/>
                  </a:cubicBezTo>
                  <a:cubicBezTo>
                    <a:pt x="1" y="293"/>
                    <a:pt x="86" y="378"/>
                    <a:pt x="191" y="378"/>
                  </a:cubicBezTo>
                  <a:lnTo>
                    <a:pt x="593" y="378"/>
                  </a:lnTo>
                  <a:cubicBezTo>
                    <a:pt x="698" y="378"/>
                    <a:pt x="782" y="293"/>
                    <a:pt x="782" y="189"/>
                  </a:cubicBezTo>
                  <a:cubicBezTo>
                    <a:pt x="782" y="84"/>
                    <a:pt x="698" y="1"/>
                    <a:pt x="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14"/>
            <p:cNvSpPr/>
            <p:nvPr/>
          </p:nvSpPr>
          <p:spPr>
            <a:xfrm>
              <a:off x="2373047" y="1832937"/>
              <a:ext cx="371252" cy="244329"/>
            </a:xfrm>
            <a:custGeom>
              <a:rect b="b" l="l" r="r" t="t"/>
              <a:pathLst>
                <a:path extrusionOk="0" h="8447" w="12903">
                  <a:moveTo>
                    <a:pt x="8063" y="3221"/>
                  </a:moveTo>
                  <a:lnTo>
                    <a:pt x="8520" y="3418"/>
                  </a:lnTo>
                  <a:cubicBezTo>
                    <a:pt x="8569" y="3439"/>
                    <a:pt x="8614" y="3468"/>
                    <a:pt x="8651" y="3506"/>
                  </a:cubicBezTo>
                  <a:lnTo>
                    <a:pt x="8719" y="3574"/>
                  </a:lnTo>
                  <a:lnTo>
                    <a:pt x="8416" y="3878"/>
                  </a:lnTo>
                  <a:lnTo>
                    <a:pt x="8347" y="3809"/>
                  </a:lnTo>
                  <a:cubicBezTo>
                    <a:pt x="8309" y="3772"/>
                    <a:pt x="8279" y="3728"/>
                    <a:pt x="8258" y="3679"/>
                  </a:cubicBezTo>
                  <a:lnTo>
                    <a:pt x="8063" y="3221"/>
                  </a:lnTo>
                  <a:close/>
                  <a:moveTo>
                    <a:pt x="8986" y="3842"/>
                  </a:moveTo>
                  <a:lnTo>
                    <a:pt x="11468" y="6324"/>
                  </a:lnTo>
                  <a:lnTo>
                    <a:pt x="11165" y="6628"/>
                  </a:lnTo>
                  <a:lnTo>
                    <a:pt x="8683" y="4146"/>
                  </a:lnTo>
                  <a:lnTo>
                    <a:pt x="8986" y="3842"/>
                  </a:lnTo>
                  <a:close/>
                  <a:moveTo>
                    <a:pt x="11735" y="6590"/>
                  </a:moveTo>
                  <a:lnTo>
                    <a:pt x="12276" y="7132"/>
                  </a:lnTo>
                  <a:cubicBezTo>
                    <a:pt x="12354" y="7217"/>
                    <a:pt x="12351" y="7348"/>
                    <a:pt x="12270" y="7430"/>
                  </a:cubicBezTo>
                  <a:cubicBezTo>
                    <a:pt x="12228" y="7471"/>
                    <a:pt x="12173" y="7492"/>
                    <a:pt x="12118" y="7492"/>
                  </a:cubicBezTo>
                  <a:cubicBezTo>
                    <a:pt x="12066" y="7492"/>
                    <a:pt x="12014" y="7473"/>
                    <a:pt x="11972" y="7435"/>
                  </a:cubicBezTo>
                  <a:lnTo>
                    <a:pt x="11432" y="6894"/>
                  </a:lnTo>
                  <a:lnTo>
                    <a:pt x="11735" y="6590"/>
                  </a:lnTo>
                  <a:close/>
                  <a:moveTo>
                    <a:pt x="10477" y="378"/>
                  </a:moveTo>
                  <a:cubicBezTo>
                    <a:pt x="10706" y="379"/>
                    <a:pt x="10893" y="565"/>
                    <a:pt x="10893" y="795"/>
                  </a:cubicBezTo>
                  <a:lnTo>
                    <a:pt x="10893" y="5215"/>
                  </a:lnTo>
                  <a:lnTo>
                    <a:pt x="10060" y="4382"/>
                  </a:lnTo>
                  <a:lnTo>
                    <a:pt x="10060" y="1400"/>
                  </a:lnTo>
                  <a:cubicBezTo>
                    <a:pt x="10060" y="1296"/>
                    <a:pt x="9976" y="1212"/>
                    <a:pt x="9871" y="1212"/>
                  </a:cubicBezTo>
                  <a:lnTo>
                    <a:pt x="9468" y="1212"/>
                  </a:lnTo>
                  <a:cubicBezTo>
                    <a:pt x="9364" y="1212"/>
                    <a:pt x="9279" y="1295"/>
                    <a:pt x="9279" y="1400"/>
                  </a:cubicBezTo>
                  <a:cubicBezTo>
                    <a:pt x="9279" y="1505"/>
                    <a:pt x="9364" y="1589"/>
                    <a:pt x="9468" y="1589"/>
                  </a:cubicBezTo>
                  <a:lnTo>
                    <a:pt x="9682" y="1589"/>
                  </a:lnTo>
                  <a:lnTo>
                    <a:pt x="9682" y="4005"/>
                  </a:lnTo>
                  <a:lnTo>
                    <a:pt x="9121" y="3443"/>
                  </a:lnTo>
                  <a:lnTo>
                    <a:pt x="8918" y="3239"/>
                  </a:lnTo>
                  <a:cubicBezTo>
                    <a:pt x="8846" y="3168"/>
                    <a:pt x="8762" y="3111"/>
                    <a:pt x="8670" y="3071"/>
                  </a:cubicBezTo>
                  <a:lnTo>
                    <a:pt x="7778" y="2690"/>
                  </a:lnTo>
                  <a:cubicBezTo>
                    <a:pt x="7753" y="2678"/>
                    <a:pt x="7727" y="2673"/>
                    <a:pt x="7702" y="2673"/>
                  </a:cubicBezTo>
                  <a:cubicBezTo>
                    <a:pt x="7575" y="2673"/>
                    <a:pt x="7473" y="2806"/>
                    <a:pt x="7530" y="2938"/>
                  </a:cubicBezTo>
                  <a:lnTo>
                    <a:pt x="7912" y="3829"/>
                  </a:lnTo>
                  <a:cubicBezTo>
                    <a:pt x="7952" y="3922"/>
                    <a:pt x="8009" y="4006"/>
                    <a:pt x="8081" y="4077"/>
                  </a:cubicBezTo>
                  <a:lnTo>
                    <a:pt x="9682" y="5679"/>
                  </a:lnTo>
                  <a:lnTo>
                    <a:pt x="9682" y="6859"/>
                  </a:lnTo>
                  <a:lnTo>
                    <a:pt x="2395" y="6859"/>
                  </a:lnTo>
                  <a:lnTo>
                    <a:pt x="2395" y="6644"/>
                  </a:lnTo>
                  <a:cubicBezTo>
                    <a:pt x="2398" y="6537"/>
                    <a:pt x="2313" y="6450"/>
                    <a:pt x="2207" y="6450"/>
                  </a:cubicBezTo>
                  <a:cubicBezTo>
                    <a:pt x="2100" y="6450"/>
                    <a:pt x="2015" y="6537"/>
                    <a:pt x="2018" y="6644"/>
                  </a:cubicBezTo>
                  <a:lnTo>
                    <a:pt x="2018" y="8069"/>
                  </a:lnTo>
                  <a:lnTo>
                    <a:pt x="795" y="8069"/>
                  </a:lnTo>
                  <a:cubicBezTo>
                    <a:pt x="564" y="8068"/>
                    <a:pt x="379" y="7882"/>
                    <a:pt x="378" y="7653"/>
                  </a:cubicBezTo>
                  <a:lnTo>
                    <a:pt x="378" y="795"/>
                  </a:lnTo>
                  <a:cubicBezTo>
                    <a:pt x="379" y="565"/>
                    <a:pt x="564" y="379"/>
                    <a:pt x="795" y="379"/>
                  </a:cubicBezTo>
                  <a:lnTo>
                    <a:pt x="2018" y="379"/>
                  </a:lnTo>
                  <a:lnTo>
                    <a:pt x="2018" y="5837"/>
                  </a:lnTo>
                  <a:cubicBezTo>
                    <a:pt x="2015" y="5944"/>
                    <a:pt x="2100" y="6031"/>
                    <a:pt x="2207" y="6031"/>
                  </a:cubicBezTo>
                  <a:cubicBezTo>
                    <a:pt x="2313" y="6031"/>
                    <a:pt x="2398" y="5944"/>
                    <a:pt x="2395" y="5837"/>
                  </a:cubicBezTo>
                  <a:lnTo>
                    <a:pt x="2395" y="1589"/>
                  </a:lnTo>
                  <a:lnTo>
                    <a:pt x="8661" y="1589"/>
                  </a:lnTo>
                  <a:cubicBezTo>
                    <a:pt x="8766" y="1589"/>
                    <a:pt x="8850" y="1504"/>
                    <a:pt x="8850" y="1399"/>
                  </a:cubicBezTo>
                  <a:cubicBezTo>
                    <a:pt x="8850" y="1295"/>
                    <a:pt x="8766" y="1210"/>
                    <a:pt x="8661" y="1210"/>
                  </a:cubicBezTo>
                  <a:lnTo>
                    <a:pt x="2395" y="1210"/>
                  </a:lnTo>
                  <a:lnTo>
                    <a:pt x="2395" y="378"/>
                  </a:lnTo>
                  <a:close/>
                  <a:moveTo>
                    <a:pt x="10061" y="6056"/>
                  </a:moveTo>
                  <a:lnTo>
                    <a:pt x="10894" y="6889"/>
                  </a:lnTo>
                  <a:lnTo>
                    <a:pt x="10893" y="7653"/>
                  </a:lnTo>
                  <a:cubicBezTo>
                    <a:pt x="10893" y="7882"/>
                    <a:pt x="10706" y="8068"/>
                    <a:pt x="10477" y="8069"/>
                  </a:cubicBezTo>
                  <a:lnTo>
                    <a:pt x="2395" y="8069"/>
                  </a:lnTo>
                  <a:lnTo>
                    <a:pt x="2395" y="7237"/>
                  </a:lnTo>
                  <a:lnTo>
                    <a:pt x="9872" y="7237"/>
                  </a:lnTo>
                  <a:cubicBezTo>
                    <a:pt x="9976" y="7237"/>
                    <a:pt x="10061" y="7152"/>
                    <a:pt x="10061" y="7047"/>
                  </a:cubicBezTo>
                  <a:lnTo>
                    <a:pt x="10061" y="6056"/>
                  </a:lnTo>
                  <a:close/>
                  <a:moveTo>
                    <a:pt x="795" y="0"/>
                  </a:moveTo>
                  <a:cubicBezTo>
                    <a:pt x="357" y="1"/>
                    <a:pt x="2" y="357"/>
                    <a:pt x="1" y="795"/>
                  </a:cubicBezTo>
                  <a:lnTo>
                    <a:pt x="1" y="7653"/>
                  </a:lnTo>
                  <a:cubicBezTo>
                    <a:pt x="2" y="8090"/>
                    <a:pt x="357" y="8446"/>
                    <a:pt x="795" y="8447"/>
                  </a:cubicBezTo>
                  <a:lnTo>
                    <a:pt x="10477" y="8447"/>
                  </a:lnTo>
                  <a:cubicBezTo>
                    <a:pt x="10915" y="8446"/>
                    <a:pt x="11270" y="8090"/>
                    <a:pt x="11270" y="7653"/>
                  </a:cubicBezTo>
                  <a:lnTo>
                    <a:pt x="11270" y="7266"/>
                  </a:lnTo>
                  <a:lnTo>
                    <a:pt x="11705" y="7702"/>
                  </a:lnTo>
                  <a:cubicBezTo>
                    <a:pt x="11819" y="7816"/>
                    <a:pt x="11971" y="7875"/>
                    <a:pt x="12124" y="7875"/>
                  </a:cubicBezTo>
                  <a:cubicBezTo>
                    <a:pt x="12213" y="7875"/>
                    <a:pt x="12304" y="7855"/>
                    <a:pt x="12387" y="7814"/>
                  </a:cubicBezTo>
                  <a:lnTo>
                    <a:pt x="12561" y="7988"/>
                  </a:lnTo>
                  <a:cubicBezTo>
                    <a:pt x="12598" y="8024"/>
                    <a:pt x="12647" y="8042"/>
                    <a:pt x="12695" y="8042"/>
                  </a:cubicBezTo>
                  <a:cubicBezTo>
                    <a:pt x="12743" y="8042"/>
                    <a:pt x="12791" y="8024"/>
                    <a:pt x="12828" y="7988"/>
                  </a:cubicBezTo>
                  <a:cubicBezTo>
                    <a:pt x="12902" y="7914"/>
                    <a:pt x="12902" y="7794"/>
                    <a:pt x="12828" y="7721"/>
                  </a:cubicBezTo>
                  <a:lnTo>
                    <a:pt x="12655" y="7547"/>
                  </a:lnTo>
                  <a:cubicBezTo>
                    <a:pt x="12768" y="7319"/>
                    <a:pt x="12723" y="7045"/>
                    <a:pt x="12544" y="6865"/>
                  </a:cubicBezTo>
                  <a:lnTo>
                    <a:pt x="11271" y="5592"/>
                  </a:lnTo>
                  <a:lnTo>
                    <a:pt x="11271" y="795"/>
                  </a:lnTo>
                  <a:cubicBezTo>
                    <a:pt x="11270" y="357"/>
                    <a:pt x="10915" y="1"/>
                    <a:pt x="10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14"/>
            <p:cNvSpPr/>
            <p:nvPr/>
          </p:nvSpPr>
          <p:spPr>
            <a:xfrm>
              <a:off x="2454301" y="1891250"/>
              <a:ext cx="28312" cy="28462"/>
            </a:xfrm>
            <a:custGeom>
              <a:rect b="b" l="l" r="r" t="t"/>
              <a:pathLst>
                <a:path extrusionOk="0" h="984" w="984">
                  <a:moveTo>
                    <a:pt x="189" y="1"/>
                  </a:moveTo>
                  <a:cubicBezTo>
                    <a:pt x="85" y="1"/>
                    <a:pt x="1" y="86"/>
                    <a:pt x="1" y="189"/>
                  </a:cubicBezTo>
                  <a:lnTo>
                    <a:pt x="1" y="795"/>
                  </a:lnTo>
                  <a:cubicBezTo>
                    <a:pt x="1" y="899"/>
                    <a:pt x="85" y="984"/>
                    <a:pt x="189" y="984"/>
                  </a:cubicBezTo>
                  <a:cubicBezTo>
                    <a:pt x="294" y="984"/>
                    <a:pt x="378" y="899"/>
                    <a:pt x="378" y="795"/>
                  </a:cubicBezTo>
                  <a:lnTo>
                    <a:pt x="378" y="379"/>
                  </a:lnTo>
                  <a:lnTo>
                    <a:pt x="795" y="379"/>
                  </a:lnTo>
                  <a:cubicBezTo>
                    <a:pt x="898" y="378"/>
                    <a:pt x="983" y="294"/>
                    <a:pt x="983" y="189"/>
                  </a:cubicBezTo>
                  <a:cubicBezTo>
                    <a:pt x="983" y="86"/>
                    <a:pt x="898"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14"/>
            <p:cNvSpPr/>
            <p:nvPr/>
          </p:nvSpPr>
          <p:spPr>
            <a:xfrm>
              <a:off x="2454243" y="1990318"/>
              <a:ext cx="28197" cy="28607"/>
            </a:xfrm>
            <a:custGeom>
              <a:rect b="b" l="l" r="r" t="t"/>
              <a:pathLst>
                <a:path extrusionOk="0" h="989" w="980">
                  <a:moveTo>
                    <a:pt x="191" y="1"/>
                  </a:moveTo>
                  <a:cubicBezTo>
                    <a:pt x="85" y="1"/>
                    <a:pt x="0" y="88"/>
                    <a:pt x="3" y="195"/>
                  </a:cubicBezTo>
                  <a:lnTo>
                    <a:pt x="3" y="800"/>
                  </a:lnTo>
                  <a:cubicBezTo>
                    <a:pt x="3" y="904"/>
                    <a:pt x="87" y="988"/>
                    <a:pt x="191" y="988"/>
                  </a:cubicBezTo>
                  <a:lnTo>
                    <a:pt x="797" y="988"/>
                  </a:lnTo>
                  <a:cubicBezTo>
                    <a:pt x="898" y="986"/>
                    <a:pt x="980" y="902"/>
                    <a:pt x="980" y="800"/>
                  </a:cubicBezTo>
                  <a:cubicBezTo>
                    <a:pt x="980" y="697"/>
                    <a:pt x="898" y="614"/>
                    <a:pt x="797" y="611"/>
                  </a:cubicBezTo>
                  <a:lnTo>
                    <a:pt x="380" y="611"/>
                  </a:lnTo>
                  <a:lnTo>
                    <a:pt x="380" y="195"/>
                  </a:lnTo>
                  <a:cubicBezTo>
                    <a:pt x="383" y="88"/>
                    <a:pt x="298"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14"/>
            <p:cNvSpPr/>
            <p:nvPr/>
          </p:nvSpPr>
          <p:spPr>
            <a:xfrm>
              <a:off x="2611140" y="1990318"/>
              <a:ext cx="28226" cy="28607"/>
            </a:xfrm>
            <a:custGeom>
              <a:rect b="b" l="l" r="r" t="t"/>
              <a:pathLst>
                <a:path extrusionOk="0" h="989" w="981">
                  <a:moveTo>
                    <a:pt x="790" y="1"/>
                  </a:moveTo>
                  <a:cubicBezTo>
                    <a:pt x="683" y="1"/>
                    <a:pt x="598" y="88"/>
                    <a:pt x="601" y="194"/>
                  </a:cubicBezTo>
                  <a:lnTo>
                    <a:pt x="601" y="611"/>
                  </a:lnTo>
                  <a:lnTo>
                    <a:pt x="184" y="611"/>
                  </a:lnTo>
                  <a:cubicBezTo>
                    <a:pt x="83" y="614"/>
                    <a:pt x="1" y="697"/>
                    <a:pt x="1" y="800"/>
                  </a:cubicBezTo>
                  <a:cubicBezTo>
                    <a:pt x="1" y="902"/>
                    <a:pt x="83" y="986"/>
                    <a:pt x="184" y="988"/>
                  </a:cubicBezTo>
                  <a:lnTo>
                    <a:pt x="790" y="988"/>
                  </a:lnTo>
                  <a:cubicBezTo>
                    <a:pt x="893" y="988"/>
                    <a:pt x="978" y="904"/>
                    <a:pt x="978" y="800"/>
                  </a:cubicBezTo>
                  <a:lnTo>
                    <a:pt x="978" y="194"/>
                  </a:lnTo>
                  <a:cubicBezTo>
                    <a:pt x="981" y="88"/>
                    <a:pt x="89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14"/>
            <p:cNvSpPr/>
            <p:nvPr/>
          </p:nvSpPr>
          <p:spPr>
            <a:xfrm>
              <a:off x="2610996" y="1891279"/>
              <a:ext cx="28312" cy="28318"/>
            </a:xfrm>
            <a:custGeom>
              <a:rect b="b" l="l" r="r" t="t"/>
              <a:pathLst>
                <a:path extrusionOk="0" h="979" w="984">
                  <a:moveTo>
                    <a:pt x="189" y="1"/>
                  </a:moveTo>
                  <a:cubicBezTo>
                    <a:pt x="85" y="1"/>
                    <a:pt x="0" y="85"/>
                    <a:pt x="0" y="190"/>
                  </a:cubicBezTo>
                  <a:cubicBezTo>
                    <a:pt x="0" y="293"/>
                    <a:pt x="85" y="378"/>
                    <a:pt x="189" y="378"/>
                  </a:cubicBezTo>
                  <a:lnTo>
                    <a:pt x="606" y="378"/>
                  </a:lnTo>
                  <a:lnTo>
                    <a:pt x="606" y="794"/>
                  </a:lnTo>
                  <a:cubicBezTo>
                    <a:pt x="608" y="897"/>
                    <a:pt x="692" y="978"/>
                    <a:pt x="795" y="978"/>
                  </a:cubicBezTo>
                  <a:cubicBezTo>
                    <a:pt x="897" y="978"/>
                    <a:pt x="980" y="897"/>
                    <a:pt x="983" y="794"/>
                  </a:cubicBezTo>
                  <a:lnTo>
                    <a:pt x="983" y="190"/>
                  </a:lnTo>
                  <a:cubicBezTo>
                    <a:pt x="983" y="85"/>
                    <a:pt x="898" y="1"/>
                    <a:pt x="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114"/>
          <p:cNvGrpSpPr/>
          <p:nvPr/>
        </p:nvGrpSpPr>
        <p:grpSpPr>
          <a:xfrm>
            <a:off x="1873466" y="1486760"/>
            <a:ext cx="372287" cy="326621"/>
            <a:chOff x="1796878" y="1791517"/>
            <a:chExt cx="372287" cy="326621"/>
          </a:xfrm>
        </p:grpSpPr>
        <p:sp>
          <p:nvSpPr>
            <p:cNvPr id="4960" name="Google Shape;4960;p114"/>
            <p:cNvSpPr/>
            <p:nvPr/>
          </p:nvSpPr>
          <p:spPr>
            <a:xfrm>
              <a:off x="1796878" y="1855817"/>
              <a:ext cx="372287" cy="198049"/>
            </a:xfrm>
            <a:custGeom>
              <a:rect b="b" l="l" r="r" t="t"/>
              <a:pathLst>
                <a:path extrusionOk="0" h="6847" w="12939">
                  <a:moveTo>
                    <a:pt x="6470" y="379"/>
                  </a:moveTo>
                  <a:cubicBezTo>
                    <a:pt x="7813" y="379"/>
                    <a:pt x="8908" y="1472"/>
                    <a:pt x="8908" y="2816"/>
                  </a:cubicBezTo>
                  <a:cubicBezTo>
                    <a:pt x="8908" y="4161"/>
                    <a:pt x="7813" y="5254"/>
                    <a:pt x="6470" y="5254"/>
                  </a:cubicBezTo>
                  <a:cubicBezTo>
                    <a:pt x="5125" y="5254"/>
                    <a:pt x="4031" y="4161"/>
                    <a:pt x="4031" y="2816"/>
                  </a:cubicBezTo>
                  <a:cubicBezTo>
                    <a:pt x="4031" y="1472"/>
                    <a:pt x="5125" y="379"/>
                    <a:pt x="6470" y="379"/>
                  </a:cubicBezTo>
                  <a:close/>
                  <a:moveTo>
                    <a:pt x="4725" y="608"/>
                  </a:moveTo>
                  <a:lnTo>
                    <a:pt x="4725" y="608"/>
                  </a:lnTo>
                  <a:cubicBezTo>
                    <a:pt x="4048" y="1141"/>
                    <a:pt x="3654" y="1955"/>
                    <a:pt x="3654" y="2816"/>
                  </a:cubicBezTo>
                  <a:cubicBezTo>
                    <a:pt x="3654" y="4370"/>
                    <a:pt x="4917" y="5633"/>
                    <a:pt x="6470" y="5633"/>
                  </a:cubicBezTo>
                  <a:cubicBezTo>
                    <a:pt x="8023" y="5633"/>
                    <a:pt x="9286" y="4370"/>
                    <a:pt x="9286" y="2816"/>
                  </a:cubicBezTo>
                  <a:cubicBezTo>
                    <a:pt x="9286" y="1955"/>
                    <a:pt x="8891" y="1141"/>
                    <a:pt x="8215" y="608"/>
                  </a:cubicBezTo>
                  <a:lnTo>
                    <a:pt x="8215" y="608"/>
                  </a:lnTo>
                  <a:cubicBezTo>
                    <a:pt x="8751" y="751"/>
                    <a:pt x="9269" y="956"/>
                    <a:pt x="9759" y="1215"/>
                  </a:cubicBezTo>
                  <a:cubicBezTo>
                    <a:pt x="10741" y="1732"/>
                    <a:pt x="11658" y="2475"/>
                    <a:pt x="12486" y="3423"/>
                  </a:cubicBezTo>
                  <a:cubicBezTo>
                    <a:pt x="11658" y="4372"/>
                    <a:pt x="10741" y="5114"/>
                    <a:pt x="9759" y="5630"/>
                  </a:cubicBezTo>
                  <a:cubicBezTo>
                    <a:pt x="8705" y="6185"/>
                    <a:pt x="7597" y="6468"/>
                    <a:pt x="6470" y="6468"/>
                  </a:cubicBezTo>
                  <a:cubicBezTo>
                    <a:pt x="5341" y="6468"/>
                    <a:pt x="4235" y="6185"/>
                    <a:pt x="3180" y="5630"/>
                  </a:cubicBezTo>
                  <a:cubicBezTo>
                    <a:pt x="2199" y="5114"/>
                    <a:pt x="1282" y="4372"/>
                    <a:pt x="454" y="3423"/>
                  </a:cubicBezTo>
                  <a:cubicBezTo>
                    <a:pt x="1282" y="2475"/>
                    <a:pt x="2199" y="1732"/>
                    <a:pt x="3180" y="1215"/>
                  </a:cubicBezTo>
                  <a:cubicBezTo>
                    <a:pt x="3670" y="956"/>
                    <a:pt x="4189" y="751"/>
                    <a:pt x="4725" y="608"/>
                  </a:cubicBezTo>
                  <a:close/>
                  <a:moveTo>
                    <a:pt x="6470" y="0"/>
                  </a:moveTo>
                  <a:cubicBezTo>
                    <a:pt x="5280" y="0"/>
                    <a:pt x="4114" y="296"/>
                    <a:pt x="3004" y="881"/>
                  </a:cubicBezTo>
                  <a:cubicBezTo>
                    <a:pt x="1938" y="1442"/>
                    <a:pt x="948" y="2256"/>
                    <a:pt x="61" y="3301"/>
                  </a:cubicBezTo>
                  <a:cubicBezTo>
                    <a:pt x="0" y="3371"/>
                    <a:pt x="0" y="3475"/>
                    <a:pt x="61" y="3546"/>
                  </a:cubicBezTo>
                  <a:cubicBezTo>
                    <a:pt x="948" y="4589"/>
                    <a:pt x="1938" y="5404"/>
                    <a:pt x="3004" y="5965"/>
                  </a:cubicBezTo>
                  <a:cubicBezTo>
                    <a:pt x="4114" y="6549"/>
                    <a:pt x="5280" y="6846"/>
                    <a:pt x="6470" y="6846"/>
                  </a:cubicBezTo>
                  <a:cubicBezTo>
                    <a:pt x="7660" y="6846"/>
                    <a:pt x="8826" y="6549"/>
                    <a:pt x="9935" y="5965"/>
                  </a:cubicBezTo>
                  <a:cubicBezTo>
                    <a:pt x="11001" y="5404"/>
                    <a:pt x="11992" y="4589"/>
                    <a:pt x="12879" y="3546"/>
                  </a:cubicBezTo>
                  <a:cubicBezTo>
                    <a:pt x="12938" y="3475"/>
                    <a:pt x="12938" y="3371"/>
                    <a:pt x="12879" y="3301"/>
                  </a:cubicBezTo>
                  <a:cubicBezTo>
                    <a:pt x="11992" y="2256"/>
                    <a:pt x="11001" y="1442"/>
                    <a:pt x="9935" y="881"/>
                  </a:cubicBezTo>
                  <a:cubicBezTo>
                    <a:pt x="8826" y="296"/>
                    <a:pt x="7660" y="0"/>
                    <a:pt x="64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14"/>
            <p:cNvSpPr/>
            <p:nvPr/>
          </p:nvSpPr>
          <p:spPr>
            <a:xfrm>
              <a:off x="1977598" y="1791517"/>
              <a:ext cx="10876" cy="51891"/>
            </a:xfrm>
            <a:custGeom>
              <a:rect b="b" l="l" r="r" t="t"/>
              <a:pathLst>
                <a:path extrusionOk="0" h="1794" w="378">
                  <a:moveTo>
                    <a:pt x="189" y="1"/>
                  </a:moveTo>
                  <a:cubicBezTo>
                    <a:pt x="84" y="1"/>
                    <a:pt x="0" y="84"/>
                    <a:pt x="0" y="189"/>
                  </a:cubicBezTo>
                  <a:lnTo>
                    <a:pt x="0" y="1603"/>
                  </a:lnTo>
                  <a:cubicBezTo>
                    <a:pt x="0" y="1708"/>
                    <a:pt x="84" y="1793"/>
                    <a:pt x="189" y="1793"/>
                  </a:cubicBezTo>
                  <a:cubicBezTo>
                    <a:pt x="294" y="1793"/>
                    <a:pt x="377" y="1708"/>
                    <a:pt x="377" y="1603"/>
                  </a:cubicBezTo>
                  <a:lnTo>
                    <a:pt x="377" y="189"/>
                  </a:lnTo>
                  <a:cubicBezTo>
                    <a:pt x="377" y="84"/>
                    <a:pt x="294"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14"/>
            <p:cNvSpPr/>
            <p:nvPr/>
          </p:nvSpPr>
          <p:spPr>
            <a:xfrm>
              <a:off x="1912831" y="1814888"/>
              <a:ext cx="24140" cy="34392"/>
            </a:xfrm>
            <a:custGeom>
              <a:rect b="b" l="l" r="r" t="t"/>
              <a:pathLst>
                <a:path extrusionOk="0" h="1189" w="839">
                  <a:moveTo>
                    <a:pt x="217" y="0"/>
                  </a:moveTo>
                  <a:cubicBezTo>
                    <a:pt x="188" y="0"/>
                    <a:pt x="159" y="7"/>
                    <a:pt x="132" y="21"/>
                  </a:cubicBezTo>
                  <a:cubicBezTo>
                    <a:pt x="38" y="67"/>
                    <a:pt x="1" y="181"/>
                    <a:pt x="47" y="275"/>
                  </a:cubicBezTo>
                  <a:lnTo>
                    <a:pt x="452" y="1082"/>
                  </a:lnTo>
                  <a:cubicBezTo>
                    <a:pt x="484" y="1149"/>
                    <a:pt x="551" y="1188"/>
                    <a:pt x="621" y="1188"/>
                  </a:cubicBezTo>
                  <a:cubicBezTo>
                    <a:pt x="650" y="1188"/>
                    <a:pt x="678" y="1182"/>
                    <a:pt x="706" y="1168"/>
                  </a:cubicBezTo>
                  <a:cubicBezTo>
                    <a:pt x="801" y="1122"/>
                    <a:pt x="838" y="1007"/>
                    <a:pt x="790" y="913"/>
                  </a:cubicBezTo>
                  <a:lnTo>
                    <a:pt x="386" y="105"/>
                  </a:lnTo>
                  <a:cubicBezTo>
                    <a:pt x="352" y="39"/>
                    <a:pt x="286" y="0"/>
                    <a:pt x="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14"/>
            <p:cNvSpPr/>
            <p:nvPr/>
          </p:nvSpPr>
          <p:spPr>
            <a:xfrm>
              <a:off x="2029130" y="1814801"/>
              <a:ext cx="24140" cy="34421"/>
            </a:xfrm>
            <a:custGeom>
              <a:rect b="b" l="l" r="r" t="t"/>
              <a:pathLst>
                <a:path extrusionOk="0" h="1190" w="839">
                  <a:moveTo>
                    <a:pt x="622" y="1"/>
                  </a:moveTo>
                  <a:cubicBezTo>
                    <a:pt x="551" y="1"/>
                    <a:pt x="484" y="40"/>
                    <a:pt x="452" y="108"/>
                  </a:cubicBezTo>
                  <a:lnTo>
                    <a:pt x="47" y="916"/>
                  </a:lnTo>
                  <a:cubicBezTo>
                    <a:pt x="1" y="1010"/>
                    <a:pt x="38" y="1124"/>
                    <a:pt x="132" y="1170"/>
                  </a:cubicBezTo>
                  <a:cubicBezTo>
                    <a:pt x="158" y="1183"/>
                    <a:pt x="187" y="1190"/>
                    <a:pt x="217" y="1190"/>
                  </a:cubicBezTo>
                  <a:cubicBezTo>
                    <a:pt x="288" y="1190"/>
                    <a:pt x="354" y="1149"/>
                    <a:pt x="386" y="1085"/>
                  </a:cubicBezTo>
                  <a:lnTo>
                    <a:pt x="789" y="278"/>
                  </a:lnTo>
                  <a:cubicBezTo>
                    <a:pt x="839" y="184"/>
                    <a:pt x="801" y="68"/>
                    <a:pt x="707" y="21"/>
                  </a:cubicBezTo>
                  <a:cubicBezTo>
                    <a:pt x="679" y="7"/>
                    <a:pt x="650"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14"/>
            <p:cNvSpPr/>
            <p:nvPr/>
          </p:nvSpPr>
          <p:spPr>
            <a:xfrm>
              <a:off x="1977598" y="2066275"/>
              <a:ext cx="10876" cy="51863"/>
            </a:xfrm>
            <a:custGeom>
              <a:rect b="b" l="l" r="r" t="t"/>
              <a:pathLst>
                <a:path extrusionOk="0" h="1793" w="378">
                  <a:moveTo>
                    <a:pt x="191" y="0"/>
                  </a:moveTo>
                  <a:cubicBezTo>
                    <a:pt x="190" y="0"/>
                    <a:pt x="189" y="0"/>
                    <a:pt x="189" y="0"/>
                  </a:cubicBezTo>
                  <a:cubicBezTo>
                    <a:pt x="84" y="0"/>
                    <a:pt x="0" y="84"/>
                    <a:pt x="0" y="189"/>
                  </a:cubicBezTo>
                  <a:lnTo>
                    <a:pt x="0" y="1603"/>
                  </a:lnTo>
                  <a:cubicBezTo>
                    <a:pt x="0" y="1708"/>
                    <a:pt x="84" y="1793"/>
                    <a:pt x="189" y="1793"/>
                  </a:cubicBezTo>
                  <a:cubicBezTo>
                    <a:pt x="294" y="1793"/>
                    <a:pt x="377" y="1708"/>
                    <a:pt x="377" y="1603"/>
                  </a:cubicBezTo>
                  <a:lnTo>
                    <a:pt x="377" y="189"/>
                  </a:lnTo>
                  <a:cubicBezTo>
                    <a:pt x="377"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14"/>
            <p:cNvSpPr/>
            <p:nvPr/>
          </p:nvSpPr>
          <p:spPr>
            <a:xfrm>
              <a:off x="1912831" y="2060404"/>
              <a:ext cx="24054" cy="34363"/>
            </a:xfrm>
            <a:custGeom>
              <a:rect b="b" l="l" r="r" t="t"/>
              <a:pathLst>
                <a:path extrusionOk="0" h="1188" w="836">
                  <a:moveTo>
                    <a:pt x="621" y="0"/>
                  </a:moveTo>
                  <a:cubicBezTo>
                    <a:pt x="552" y="0"/>
                    <a:pt x="485" y="39"/>
                    <a:pt x="452" y="105"/>
                  </a:cubicBezTo>
                  <a:lnTo>
                    <a:pt x="47" y="914"/>
                  </a:lnTo>
                  <a:cubicBezTo>
                    <a:pt x="1" y="1006"/>
                    <a:pt x="38" y="1120"/>
                    <a:pt x="131" y="1167"/>
                  </a:cubicBezTo>
                  <a:cubicBezTo>
                    <a:pt x="158" y="1181"/>
                    <a:pt x="187" y="1187"/>
                    <a:pt x="216" y="1187"/>
                  </a:cubicBezTo>
                  <a:cubicBezTo>
                    <a:pt x="285" y="1187"/>
                    <a:pt x="352" y="1149"/>
                    <a:pt x="386" y="1082"/>
                  </a:cubicBezTo>
                  <a:lnTo>
                    <a:pt x="790" y="274"/>
                  </a:lnTo>
                  <a:cubicBezTo>
                    <a:pt x="836" y="181"/>
                    <a:pt x="798" y="68"/>
                    <a:pt x="705" y="20"/>
                  </a:cubicBezTo>
                  <a:lnTo>
                    <a:pt x="706" y="20"/>
                  </a:lnTo>
                  <a:cubicBezTo>
                    <a:pt x="678" y="7"/>
                    <a:pt x="650"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14"/>
            <p:cNvSpPr/>
            <p:nvPr/>
          </p:nvSpPr>
          <p:spPr>
            <a:xfrm>
              <a:off x="2029130" y="2060404"/>
              <a:ext cx="24083" cy="34363"/>
            </a:xfrm>
            <a:custGeom>
              <a:rect b="b" l="l" r="r" t="t"/>
              <a:pathLst>
                <a:path extrusionOk="0" h="1188" w="837">
                  <a:moveTo>
                    <a:pt x="216" y="0"/>
                  </a:moveTo>
                  <a:cubicBezTo>
                    <a:pt x="188" y="0"/>
                    <a:pt x="159" y="7"/>
                    <a:pt x="132" y="20"/>
                  </a:cubicBezTo>
                  <a:cubicBezTo>
                    <a:pt x="38" y="68"/>
                    <a:pt x="1" y="181"/>
                    <a:pt x="47" y="274"/>
                  </a:cubicBezTo>
                  <a:lnTo>
                    <a:pt x="452" y="1082"/>
                  </a:lnTo>
                  <a:cubicBezTo>
                    <a:pt x="484" y="1146"/>
                    <a:pt x="549" y="1187"/>
                    <a:pt x="620" y="1187"/>
                  </a:cubicBezTo>
                  <a:cubicBezTo>
                    <a:pt x="650" y="1187"/>
                    <a:pt x="679" y="1181"/>
                    <a:pt x="705" y="1167"/>
                  </a:cubicBezTo>
                  <a:cubicBezTo>
                    <a:pt x="798" y="1121"/>
                    <a:pt x="837" y="1007"/>
                    <a:pt x="790" y="914"/>
                  </a:cubicBezTo>
                  <a:lnTo>
                    <a:pt x="386" y="105"/>
                  </a:lnTo>
                  <a:cubicBezTo>
                    <a:pt x="353" y="39"/>
                    <a:pt x="286" y="0"/>
                    <a:pt x="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14"/>
            <p:cNvSpPr/>
            <p:nvPr/>
          </p:nvSpPr>
          <p:spPr>
            <a:xfrm>
              <a:off x="1939273" y="1896746"/>
              <a:ext cx="64853" cy="61119"/>
            </a:xfrm>
            <a:custGeom>
              <a:rect b="b" l="l" r="r" t="t"/>
              <a:pathLst>
                <a:path extrusionOk="0" h="2113" w="2254">
                  <a:moveTo>
                    <a:pt x="1520" y="0"/>
                  </a:moveTo>
                  <a:cubicBezTo>
                    <a:pt x="1156" y="0"/>
                    <a:pt x="798" y="142"/>
                    <a:pt x="529" y="411"/>
                  </a:cubicBezTo>
                  <a:cubicBezTo>
                    <a:pt x="110" y="830"/>
                    <a:pt x="1" y="1469"/>
                    <a:pt x="257" y="2005"/>
                  </a:cubicBezTo>
                  <a:cubicBezTo>
                    <a:pt x="288" y="2071"/>
                    <a:pt x="355" y="2113"/>
                    <a:pt x="428" y="2113"/>
                  </a:cubicBezTo>
                  <a:cubicBezTo>
                    <a:pt x="455" y="2113"/>
                    <a:pt x="483" y="2106"/>
                    <a:pt x="508" y="2094"/>
                  </a:cubicBezTo>
                  <a:cubicBezTo>
                    <a:pt x="603" y="2049"/>
                    <a:pt x="643" y="1936"/>
                    <a:pt x="597" y="1842"/>
                  </a:cubicBezTo>
                  <a:cubicBezTo>
                    <a:pt x="410" y="1451"/>
                    <a:pt x="490" y="985"/>
                    <a:pt x="797" y="678"/>
                  </a:cubicBezTo>
                  <a:cubicBezTo>
                    <a:pt x="992" y="482"/>
                    <a:pt x="1254" y="379"/>
                    <a:pt x="1519" y="379"/>
                  </a:cubicBezTo>
                  <a:cubicBezTo>
                    <a:pt x="1669" y="379"/>
                    <a:pt x="1820" y="412"/>
                    <a:pt x="1961" y="479"/>
                  </a:cubicBezTo>
                  <a:cubicBezTo>
                    <a:pt x="1986" y="490"/>
                    <a:pt x="2012" y="496"/>
                    <a:pt x="2038" y="496"/>
                  </a:cubicBezTo>
                  <a:cubicBezTo>
                    <a:pt x="2109" y="496"/>
                    <a:pt x="2177" y="456"/>
                    <a:pt x="2209" y="388"/>
                  </a:cubicBezTo>
                  <a:cubicBezTo>
                    <a:pt x="2253" y="295"/>
                    <a:pt x="2216" y="184"/>
                    <a:pt x="2124" y="137"/>
                  </a:cubicBezTo>
                  <a:cubicBezTo>
                    <a:pt x="1931" y="45"/>
                    <a:pt x="1725"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14"/>
            <p:cNvSpPr/>
            <p:nvPr/>
          </p:nvSpPr>
          <p:spPr>
            <a:xfrm>
              <a:off x="1961773" y="1916704"/>
              <a:ext cx="64997" cy="61119"/>
            </a:xfrm>
            <a:custGeom>
              <a:rect b="b" l="l" r="r" t="t"/>
              <a:pathLst>
                <a:path extrusionOk="0" h="2113" w="2259">
                  <a:moveTo>
                    <a:pt x="1832" y="0"/>
                  </a:moveTo>
                  <a:cubicBezTo>
                    <a:pt x="1804" y="0"/>
                    <a:pt x="1777" y="6"/>
                    <a:pt x="1750" y="19"/>
                  </a:cubicBezTo>
                  <a:cubicBezTo>
                    <a:pt x="1657" y="64"/>
                    <a:pt x="1616" y="176"/>
                    <a:pt x="1661" y="271"/>
                  </a:cubicBezTo>
                  <a:cubicBezTo>
                    <a:pt x="1848" y="662"/>
                    <a:pt x="1769" y="1128"/>
                    <a:pt x="1462" y="1435"/>
                  </a:cubicBezTo>
                  <a:cubicBezTo>
                    <a:pt x="1266" y="1631"/>
                    <a:pt x="1004" y="1735"/>
                    <a:pt x="739" y="1735"/>
                  </a:cubicBezTo>
                  <a:cubicBezTo>
                    <a:pt x="590" y="1735"/>
                    <a:pt x="439" y="1702"/>
                    <a:pt x="299" y="1635"/>
                  </a:cubicBezTo>
                  <a:cubicBezTo>
                    <a:pt x="272" y="1622"/>
                    <a:pt x="244" y="1616"/>
                    <a:pt x="216" y="1616"/>
                  </a:cubicBezTo>
                  <a:cubicBezTo>
                    <a:pt x="146" y="1616"/>
                    <a:pt x="79" y="1656"/>
                    <a:pt x="46" y="1723"/>
                  </a:cubicBezTo>
                  <a:cubicBezTo>
                    <a:pt x="1" y="1818"/>
                    <a:pt x="41" y="1930"/>
                    <a:pt x="135" y="1976"/>
                  </a:cubicBezTo>
                  <a:cubicBezTo>
                    <a:pt x="328" y="2068"/>
                    <a:pt x="534" y="2113"/>
                    <a:pt x="739" y="2113"/>
                  </a:cubicBezTo>
                  <a:cubicBezTo>
                    <a:pt x="1102" y="2113"/>
                    <a:pt x="1461" y="1971"/>
                    <a:pt x="1729" y="1702"/>
                  </a:cubicBezTo>
                  <a:cubicBezTo>
                    <a:pt x="2150" y="1283"/>
                    <a:pt x="2259" y="644"/>
                    <a:pt x="2003" y="108"/>
                  </a:cubicBezTo>
                  <a:cubicBezTo>
                    <a:pt x="1970" y="40"/>
                    <a:pt x="1902" y="0"/>
                    <a:pt x="1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114"/>
          <p:cNvGrpSpPr/>
          <p:nvPr/>
        </p:nvGrpSpPr>
        <p:grpSpPr>
          <a:xfrm>
            <a:off x="4737030" y="3268980"/>
            <a:ext cx="313275" cy="373393"/>
            <a:chOff x="4703275" y="3333601"/>
            <a:chExt cx="313275" cy="373393"/>
          </a:xfrm>
        </p:grpSpPr>
        <p:sp>
          <p:nvSpPr>
            <p:cNvPr id="4970" name="Google Shape;4970;p114"/>
            <p:cNvSpPr/>
            <p:nvPr/>
          </p:nvSpPr>
          <p:spPr>
            <a:xfrm>
              <a:off x="4779004" y="3409616"/>
              <a:ext cx="80390" cy="10963"/>
            </a:xfrm>
            <a:custGeom>
              <a:rect b="b" l="l" r="r" t="t"/>
              <a:pathLst>
                <a:path extrusionOk="0" h="379" w="2794">
                  <a:moveTo>
                    <a:pt x="184" y="0"/>
                  </a:moveTo>
                  <a:cubicBezTo>
                    <a:pt x="82" y="2"/>
                    <a:pt x="0" y="86"/>
                    <a:pt x="0" y="189"/>
                  </a:cubicBezTo>
                  <a:cubicBezTo>
                    <a:pt x="0" y="291"/>
                    <a:pt x="82" y="375"/>
                    <a:pt x="184" y="378"/>
                  </a:cubicBezTo>
                  <a:lnTo>
                    <a:pt x="2609" y="378"/>
                  </a:lnTo>
                  <a:cubicBezTo>
                    <a:pt x="2712" y="375"/>
                    <a:pt x="2793" y="291"/>
                    <a:pt x="2793" y="189"/>
                  </a:cubicBezTo>
                  <a:cubicBezTo>
                    <a:pt x="2793" y="86"/>
                    <a:pt x="2712" y="2"/>
                    <a:pt x="2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14"/>
            <p:cNvSpPr/>
            <p:nvPr/>
          </p:nvSpPr>
          <p:spPr>
            <a:xfrm>
              <a:off x="4743786" y="3444673"/>
              <a:ext cx="150509" cy="10963"/>
            </a:xfrm>
            <a:custGeom>
              <a:rect b="b" l="l" r="r" t="t"/>
              <a:pathLst>
                <a:path extrusionOk="0" h="379" w="5231">
                  <a:moveTo>
                    <a:pt x="192" y="0"/>
                  </a:moveTo>
                  <a:cubicBezTo>
                    <a:pt x="87" y="0"/>
                    <a:pt x="1" y="84"/>
                    <a:pt x="1" y="190"/>
                  </a:cubicBezTo>
                  <a:cubicBezTo>
                    <a:pt x="1" y="294"/>
                    <a:pt x="86" y="379"/>
                    <a:pt x="190" y="379"/>
                  </a:cubicBezTo>
                  <a:cubicBezTo>
                    <a:pt x="192" y="379"/>
                    <a:pt x="194" y="379"/>
                    <a:pt x="196" y="379"/>
                  </a:cubicBezTo>
                  <a:lnTo>
                    <a:pt x="5046" y="379"/>
                  </a:lnTo>
                  <a:cubicBezTo>
                    <a:pt x="5149" y="375"/>
                    <a:pt x="5231" y="292"/>
                    <a:pt x="5231" y="190"/>
                  </a:cubicBezTo>
                  <a:cubicBezTo>
                    <a:pt x="5231" y="87"/>
                    <a:pt x="5149" y="4"/>
                    <a:pt x="5046" y="0"/>
                  </a:cubicBezTo>
                  <a:lnTo>
                    <a:pt x="196" y="0"/>
                  </a:lnTo>
                  <a:cubicBezTo>
                    <a:pt x="195" y="0"/>
                    <a:pt x="193"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14"/>
            <p:cNvSpPr/>
            <p:nvPr/>
          </p:nvSpPr>
          <p:spPr>
            <a:xfrm>
              <a:off x="4743786" y="3491445"/>
              <a:ext cx="150509" cy="10963"/>
            </a:xfrm>
            <a:custGeom>
              <a:rect b="b" l="l" r="r" t="t"/>
              <a:pathLst>
                <a:path extrusionOk="0" h="379" w="5231">
                  <a:moveTo>
                    <a:pt x="190" y="0"/>
                  </a:moveTo>
                  <a:cubicBezTo>
                    <a:pt x="86" y="0"/>
                    <a:pt x="1" y="85"/>
                    <a:pt x="1" y="189"/>
                  </a:cubicBezTo>
                  <a:cubicBezTo>
                    <a:pt x="1" y="295"/>
                    <a:pt x="87" y="379"/>
                    <a:pt x="192" y="379"/>
                  </a:cubicBezTo>
                  <a:cubicBezTo>
                    <a:pt x="193" y="379"/>
                    <a:pt x="195" y="379"/>
                    <a:pt x="196" y="379"/>
                  </a:cubicBezTo>
                  <a:lnTo>
                    <a:pt x="5046" y="379"/>
                  </a:lnTo>
                  <a:cubicBezTo>
                    <a:pt x="5149" y="375"/>
                    <a:pt x="5231" y="292"/>
                    <a:pt x="5231" y="189"/>
                  </a:cubicBezTo>
                  <a:cubicBezTo>
                    <a:pt x="5231" y="86"/>
                    <a:pt x="5149" y="3"/>
                    <a:pt x="5046" y="0"/>
                  </a:cubicBezTo>
                  <a:lnTo>
                    <a:pt x="196" y="0"/>
                  </a:lnTo>
                  <a:cubicBezTo>
                    <a:pt x="194" y="0"/>
                    <a:pt x="192"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14"/>
            <p:cNvSpPr/>
            <p:nvPr/>
          </p:nvSpPr>
          <p:spPr>
            <a:xfrm>
              <a:off x="4743959" y="3468044"/>
              <a:ext cx="150480" cy="10992"/>
            </a:xfrm>
            <a:custGeom>
              <a:rect b="b" l="l" r="r" t="t"/>
              <a:pathLst>
                <a:path extrusionOk="0" h="380" w="5230">
                  <a:moveTo>
                    <a:pt x="190" y="1"/>
                  </a:moveTo>
                  <a:cubicBezTo>
                    <a:pt x="85" y="1"/>
                    <a:pt x="0" y="86"/>
                    <a:pt x="0" y="189"/>
                  </a:cubicBezTo>
                  <a:cubicBezTo>
                    <a:pt x="0" y="294"/>
                    <a:pt x="85" y="379"/>
                    <a:pt x="190" y="379"/>
                  </a:cubicBezTo>
                  <a:lnTo>
                    <a:pt x="5040" y="379"/>
                  </a:lnTo>
                  <a:cubicBezTo>
                    <a:pt x="5144" y="379"/>
                    <a:pt x="5229" y="294"/>
                    <a:pt x="5229" y="189"/>
                  </a:cubicBezTo>
                  <a:cubicBezTo>
                    <a:pt x="5229" y="86"/>
                    <a:pt x="5144" y="1"/>
                    <a:pt x="5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14"/>
            <p:cNvSpPr/>
            <p:nvPr/>
          </p:nvSpPr>
          <p:spPr>
            <a:xfrm>
              <a:off x="4743786" y="3532345"/>
              <a:ext cx="75211" cy="10992"/>
            </a:xfrm>
            <a:custGeom>
              <a:rect b="b" l="l" r="r" t="t"/>
              <a:pathLst>
                <a:path extrusionOk="0" h="380" w="2614">
                  <a:moveTo>
                    <a:pt x="192" y="1"/>
                  </a:moveTo>
                  <a:cubicBezTo>
                    <a:pt x="87" y="1"/>
                    <a:pt x="1" y="85"/>
                    <a:pt x="1" y="190"/>
                  </a:cubicBezTo>
                  <a:cubicBezTo>
                    <a:pt x="1" y="294"/>
                    <a:pt x="86" y="379"/>
                    <a:pt x="190" y="379"/>
                  </a:cubicBezTo>
                  <a:cubicBezTo>
                    <a:pt x="192" y="379"/>
                    <a:pt x="194" y="379"/>
                    <a:pt x="196" y="379"/>
                  </a:cubicBezTo>
                  <a:lnTo>
                    <a:pt x="2419" y="379"/>
                  </a:lnTo>
                  <a:cubicBezTo>
                    <a:pt x="2421" y="379"/>
                    <a:pt x="2423" y="379"/>
                    <a:pt x="2425" y="379"/>
                  </a:cubicBezTo>
                  <a:cubicBezTo>
                    <a:pt x="2528" y="379"/>
                    <a:pt x="2613" y="294"/>
                    <a:pt x="2613" y="190"/>
                  </a:cubicBezTo>
                  <a:cubicBezTo>
                    <a:pt x="2613" y="85"/>
                    <a:pt x="2527" y="1"/>
                    <a:pt x="2423" y="1"/>
                  </a:cubicBezTo>
                  <a:cubicBezTo>
                    <a:pt x="2422" y="1"/>
                    <a:pt x="2420" y="1"/>
                    <a:pt x="2419" y="1"/>
                  </a:cubicBezTo>
                  <a:lnTo>
                    <a:pt x="196" y="1"/>
                  </a:lnTo>
                  <a:cubicBezTo>
                    <a:pt x="195" y="1"/>
                    <a:pt x="193"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14"/>
            <p:cNvSpPr/>
            <p:nvPr/>
          </p:nvSpPr>
          <p:spPr>
            <a:xfrm>
              <a:off x="4743786" y="3555745"/>
              <a:ext cx="75211" cy="10963"/>
            </a:xfrm>
            <a:custGeom>
              <a:rect b="b" l="l" r="r" t="t"/>
              <a:pathLst>
                <a:path extrusionOk="0" h="379" w="2614">
                  <a:moveTo>
                    <a:pt x="192" y="0"/>
                  </a:moveTo>
                  <a:cubicBezTo>
                    <a:pt x="87" y="0"/>
                    <a:pt x="1" y="84"/>
                    <a:pt x="1" y="190"/>
                  </a:cubicBezTo>
                  <a:cubicBezTo>
                    <a:pt x="1" y="294"/>
                    <a:pt x="86" y="379"/>
                    <a:pt x="190" y="379"/>
                  </a:cubicBezTo>
                  <a:cubicBezTo>
                    <a:pt x="192" y="379"/>
                    <a:pt x="194" y="379"/>
                    <a:pt x="196" y="379"/>
                  </a:cubicBezTo>
                  <a:lnTo>
                    <a:pt x="2419" y="379"/>
                  </a:lnTo>
                  <a:cubicBezTo>
                    <a:pt x="2421" y="379"/>
                    <a:pt x="2423" y="379"/>
                    <a:pt x="2425" y="379"/>
                  </a:cubicBezTo>
                  <a:cubicBezTo>
                    <a:pt x="2528" y="379"/>
                    <a:pt x="2613" y="294"/>
                    <a:pt x="2613" y="190"/>
                  </a:cubicBezTo>
                  <a:cubicBezTo>
                    <a:pt x="2613" y="84"/>
                    <a:pt x="2527" y="0"/>
                    <a:pt x="2423" y="0"/>
                  </a:cubicBezTo>
                  <a:cubicBezTo>
                    <a:pt x="2422" y="0"/>
                    <a:pt x="2420" y="0"/>
                    <a:pt x="2419" y="0"/>
                  </a:cubicBezTo>
                  <a:lnTo>
                    <a:pt x="196" y="0"/>
                  </a:lnTo>
                  <a:cubicBezTo>
                    <a:pt x="195" y="0"/>
                    <a:pt x="193"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14"/>
            <p:cNvSpPr/>
            <p:nvPr/>
          </p:nvSpPr>
          <p:spPr>
            <a:xfrm>
              <a:off x="4703275" y="3333601"/>
              <a:ext cx="313275" cy="373393"/>
            </a:xfrm>
            <a:custGeom>
              <a:rect b="b" l="l" r="r" t="t"/>
              <a:pathLst>
                <a:path extrusionOk="0" h="12909" w="10888">
                  <a:moveTo>
                    <a:pt x="6238" y="1455"/>
                  </a:moveTo>
                  <a:lnTo>
                    <a:pt x="7412" y="2628"/>
                  </a:lnTo>
                  <a:lnTo>
                    <a:pt x="6239" y="2628"/>
                  </a:lnTo>
                  <a:lnTo>
                    <a:pt x="6238" y="1455"/>
                  </a:lnTo>
                  <a:close/>
                  <a:moveTo>
                    <a:pt x="8489" y="379"/>
                  </a:moveTo>
                  <a:lnTo>
                    <a:pt x="8489" y="7690"/>
                  </a:lnTo>
                  <a:cubicBezTo>
                    <a:pt x="8417" y="7683"/>
                    <a:pt x="8345" y="7680"/>
                    <a:pt x="8273" y="7680"/>
                  </a:cubicBezTo>
                  <a:cubicBezTo>
                    <a:pt x="8201" y="7680"/>
                    <a:pt x="8129" y="7683"/>
                    <a:pt x="8058" y="7690"/>
                  </a:cubicBezTo>
                  <a:lnTo>
                    <a:pt x="8058" y="7465"/>
                  </a:lnTo>
                  <a:cubicBezTo>
                    <a:pt x="8061" y="7359"/>
                    <a:pt x="7976" y="7271"/>
                    <a:pt x="7869" y="7271"/>
                  </a:cubicBezTo>
                  <a:cubicBezTo>
                    <a:pt x="7763" y="7271"/>
                    <a:pt x="7677" y="7359"/>
                    <a:pt x="7680" y="7465"/>
                  </a:cubicBezTo>
                  <a:lnTo>
                    <a:pt x="7680" y="7749"/>
                  </a:lnTo>
                  <a:cubicBezTo>
                    <a:pt x="6523" y="8018"/>
                    <a:pt x="5659" y="9057"/>
                    <a:pt x="5659" y="10294"/>
                  </a:cubicBezTo>
                  <a:cubicBezTo>
                    <a:pt x="5659" y="10503"/>
                    <a:pt x="5683" y="10711"/>
                    <a:pt x="5733" y="10914"/>
                  </a:cubicBezTo>
                  <a:lnTo>
                    <a:pt x="378" y="10914"/>
                  </a:lnTo>
                  <a:lnTo>
                    <a:pt x="378" y="1187"/>
                  </a:lnTo>
                  <a:lnTo>
                    <a:pt x="5860" y="1187"/>
                  </a:lnTo>
                  <a:lnTo>
                    <a:pt x="5860" y="2818"/>
                  </a:lnTo>
                  <a:cubicBezTo>
                    <a:pt x="5860" y="2921"/>
                    <a:pt x="5945" y="3006"/>
                    <a:pt x="6050" y="3006"/>
                  </a:cubicBezTo>
                  <a:lnTo>
                    <a:pt x="7679" y="3006"/>
                  </a:lnTo>
                  <a:lnTo>
                    <a:pt x="7679" y="6658"/>
                  </a:lnTo>
                  <a:cubicBezTo>
                    <a:pt x="7677" y="6763"/>
                    <a:pt x="7762" y="6852"/>
                    <a:pt x="7869" y="6852"/>
                  </a:cubicBezTo>
                  <a:cubicBezTo>
                    <a:pt x="7975" y="6852"/>
                    <a:pt x="8061" y="6763"/>
                    <a:pt x="8057" y="6658"/>
                  </a:cubicBezTo>
                  <a:lnTo>
                    <a:pt x="8057" y="2817"/>
                  </a:lnTo>
                  <a:cubicBezTo>
                    <a:pt x="8057" y="2767"/>
                    <a:pt x="8037" y="2718"/>
                    <a:pt x="8002" y="2683"/>
                  </a:cubicBezTo>
                  <a:lnTo>
                    <a:pt x="6183" y="864"/>
                  </a:lnTo>
                  <a:cubicBezTo>
                    <a:pt x="6148" y="829"/>
                    <a:pt x="6099" y="809"/>
                    <a:pt x="6050" y="809"/>
                  </a:cubicBezTo>
                  <a:lnTo>
                    <a:pt x="1186" y="809"/>
                  </a:lnTo>
                  <a:lnTo>
                    <a:pt x="1186" y="379"/>
                  </a:lnTo>
                  <a:close/>
                  <a:moveTo>
                    <a:pt x="8272" y="8059"/>
                  </a:moveTo>
                  <a:cubicBezTo>
                    <a:pt x="9506" y="8059"/>
                    <a:pt x="10508" y="9062"/>
                    <a:pt x="10508" y="10296"/>
                  </a:cubicBezTo>
                  <a:cubicBezTo>
                    <a:pt x="10508" y="11529"/>
                    <a:pt x="9506" y="12532"/>
                    <a:pt x="8272" y="12532"/>
                  </a:cubicBezTo>
                  <a:cubicBezTo>
                    <a:pt x="7039" y="12532"/>
                    <a:pt x="6036" y="11528"/>
                    <a:pt x="6036" y="10296"/>
                  </a:cubicBezTo>
                  <a:cubicBezTo>
                    <a:pt x="6036" y="9062"/>
                    <a:pt x="7039" y="8059"/>
                    <a:pt x="8272" y="8059"/>
                  </a:cubicBezTo>
                  <a:close/>
                  <a:moveTo>
                    <a:pt x="999" y="0"/>
                  </a:moveTo>
                  <a:cubicBezTo>
                    <a:pt x="894" y="0"/>
                    <a:pt x="809" y="85"/>
                    <a:pt x="809" y="190"/>
                  </a:cubicBezTo>
                  <a:lnTo>
                    <a:pt x="809" y="809"/>
                  </a:lnTo>
                  <a:lnTo>
                    <a:pt x="190" y="809"/>
                  </a:lnTo>
                  <a:cubicBezTo>
                    <a:pt x="85" y="809"/>
                    <a:pt x="0" y="894"/>
                    <a:pt x="0" y="998"/>
                  </a:cubicBezTo>
                  <a:lnTo>
                    <a:pt x="0" y="11103"/>
                  </a:lnTo>
                  <a:cubicBezTo>
                    <a:pt x="0" y="11208"/>
                    <a:pt x="85" y="11292"/>
                    <a:pt x="190" y="11292"/>
                  </a:cubicBezTo>
                  <a:lnTo>
                    <a:pt x="5857" y="11292"/>
                  </a:lnTo>
                  <a:cubicBezTo>
                    <a:pt x="6249" y="12240"/>
                    <a:pt x="7185" y="12909"/>
                    <a:pt x="8273" y="12909"/>
                  </a:cubicBezTo>
                  <a:cubicBezTo>
                    <a:pt x="9715" y="12909"/>
                    <a:pt x="10888" y="11737"/>
                    <a:pt x="10888" y="10294"/>
                  </a:cubicBezTo>
                  <a:cubicBezTo>
                    <a:pt x="10888" y="9057"/>
                    <a:pt x="10023" y="8018"/>
                    <a:pt x="8867" y="7749"/>
                  </a:cubicBezTo>
                  <a:lnTo>
                    <a:pt x="8866" y="7749"/>
                  </a:lnTo>
                  <a:lnTo>
                    <a:pt x="8866" y="190"/>
                  </a:lnTo>
                  <a:cubicBezTo>
                    <a:pt x="8866" y="85"/>
                    <a:pt x="8782" y="0"/>
                    <a:pt x="8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14"/>
            <p:cNvSpPr/>
            <p:nvPr/>
          </p:nvSpPr>
          <p:spPr>
            <a:xfrm>
              <a:off x="4900913" y="3590802"/>
              <a:ext cx="72420" cy="81135"/>
            </a:xfrm>
            <a:custGeom>
              <a:rect b="b" l="l" r="r" t="t"/>
              <a:pathLst>
                <a:path extrusionOk="0" h="2805" w="2517">
                  <a:moveTo>
                    <a:pt x="1402" y="1"/>
                  </a:moveTo>
                  <a:cubicBezTo>
                    <a:pt x="1234" y="1"/>
                    <a:pt x="1065" y="31"/>
                    <a:pt x="901" y="93"/>
                  </a:cubicBezTo>
                  <a:cubicBezTo>
                    <a:pt x="359" y="301"/>
                    <a:pt x="0" y="821"/>
                    <a:pt x="0" y="1402"/>
                  </a:cubicBezTo>
                  <a:cubicBezTo>
                    <a:pt x="0" y="1984"/>
                    <a:pt x="359" y="2504"/>
                    <a:pt x="901" y="2712"/>
                  </a:cubicBezTo>
                  <a:cubicBezTo>
                    <a:pt x="1065" y="2774"/>
                    <a:pt x="1234" y="2804"/>
                    <a:pt x="1402" y="2804"/>
                  </a:cubicBezTo>
                  <a:cubicBezTo>
                    <a:pt x="1794" y="2804"/>
                    <a:pt x="2176" y="2641"/>
                    <a:pt x="2447" y="2338"/>
                  </a:cubicBezTo>
                  <a:cubicBezTo>
                    <a:pt x="2514" y="2260"/>
                    <a:pt x="2506" y="2142"/>
                    <a:pt x="2429" y="2073"/>
                  </a:cubicBezTo>
                  <a:cubicBezTo>
                    <a:pt x="2393" y="2041"/>
                    <a:pt x="2348" y="2025"/>
                    <a:pt x="2304" y="2025"/>
                  </a:cubicBezTo>
                  <a:cubicBezTo>
                    <a:pt x="2253" y="2025"/>
                    <a:pt x="2203" y="2045"/>
                    <a:pt x="2166" y="2085"/>
                  </a:cubicBezTo>
                  <a:cubicBezTo>
                    <a:pt x="1970" y="2304"/>
                    <a:pt x="1691" y="2425"/>
                    <a:pt x="1403" y="2425"/>
                  </a:cubicBezTo>
                  <a:cubicBezTo>
                    <a:pt x="1351" y="2425"/>
                    <a:pt x="1298" y="2421"/>
                    <a:pt x="1246" y="2413"/>
                  </a:cubicBezTo>
                  <a:cubicBezTo>
                    <a:pt x="903" y="2359"/>
                    <a:pt x="610" y="2136"/>
                    <a:pt x="469" y="1819"/>
                  </a:cubicBezTo>
                  <a:cubicBezTo>
                    <a:pt x="167" y="1142"/>
                    <a:pt x="663" y="379"/>
                    <a:pt x="1404" y="379"/>
                  </a:cubicBezTo>
                  <a:cubicBezTo>
                    <a:pt x="1695" y="380"/>
                    <a:pt x="1971" y="503"/>
                    <a:pt x="2166" y="721"/>
                  </a:cubicBezTo>
                  <a:cubicBezTo>
                    <a:pt x="2203" y="762"/>
                    <a:pt x="2254" y="783"/>
                    <a:pt x="2306" y="783"/>
                  </a:cubicBezTo>
                  <a:cubicBezTo>
                    <a:pt x="2351" y="783"/>
                    <a:pt x="2396" y="767"/>
                    <a:pt x="2433" y="735"/>
                  </a:cubicBezTo>
                  <a:cubicBezTo>
                    <a:pt x="2510" y="666"/>
                    <a:pt x="2516" y="545"/>
                    <a:pt x="2447" y="468"/>
                  </a:cubicBezTo>
                  <a:cubicBezTo>
                    <a:pt x="2176" y="165"/>
                    <a:pt x="1794"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8" name="Google Shape;4978;p114">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4979" name="Google Shape;4979;p114">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4980" name="Google Shape;4980;p114">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4981" name="Google Shape;4981;p114"/>
          <p:cNvGrpSpPr/>
          <p:nvPr/>
        </p:nvGrpSpPr>
        <p:grpSpPr>
          <a:xfrm>
            <a:off x="201918" y="1214171"/>
            <a:ext cx="1149650" cy="3296614"/>
            <a:chOff x="247275" y="1232314"/>
            <a:chExt cx="1149650" cy="3296614"/>
          </a:xfrm>
        </p:grpSpPr>
        <p:sp>
          <p:nvSpPr>
            <p:cNvPr id="4982" name="Google Shape;4982;p114"/>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3" name="Google Shape;4983;p114"/>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4984" name="Google Shape;4984;p114"/>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14"/>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6" name="Google Shape;4986;p114"/>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4987" name="Google Shape;4987;p114"/>
          <p:cNvGrpSpPr/>
          <p:nvPr/>
        </p:nvGrpSpPr>
        <p:grpSpPr>
          <a:xfrm>
            <a:off x="7749343" y="1214171"/>
            <a:ext cx="1149650" cy="3296614"/>
            <a:chOff x="247275" y="1232314"/>
            <a:chExt cx="1149650" cy="3296614"/>
          </a:xfrm>
        </p:grpSpPr>
        <p:sp>
          <p:nvSpPr>
            <p:cNvPr id="4988" name="Google Shape;4988;p114"/>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9" name="Google Shape;4989;p114"/>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4990" name="Google Shape;4990;p114"/>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14"/>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2" name="Google Shape;4992;p114"/>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4993" name="Google Shape;4993;p114"/>
          <p:cNvGrpSpPr/>
          <p:nvPr/>
        </p:nvGrpSpPr>
        <p:grpSpPr>
          <a:xfrm>
            <a:off x="1420163" y="1132675"/>
            <a:ext cx="6303675" cy="3472675"/>
            <a:chOff x="1420163" y="1132675"/>
            <a:chExt cx="6303675" cy="3472675"/>
          </a:xfrm>
        </p:grpSpPr>
        <p:cxnSp>
          <p:nvCxnSpPr>
            <p:cNvPr id="4994" name="Google Shape;4994;p114"/>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4995" name="Google Shape;4995;p114"/>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9" name="Shape 4999"/>
        <p:cNvGrpSpPr/>
        <p:nvPr/>
      </p:nvGrpSpPr>
      <p:grpSpPr>
        <a:xfrm>
          <a:off x="0" y="0"/>
          <a:ext cx="0" cy="0"/>
          <a:chOff x="0" y="0"/>
          <a:chExt cx="0" cy="0"/>
        </a:xfrm>
      </p:grpSpPr>
      <p:sp>
        <p:nvSpPr>
          <p:cNvPr id="5000" name="Google Shape;5000;p115"/>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 </a:t>
            </a:r>
            <a:endParaRPr sz="5700">
              <a:latin typeface="Tangerine"/>
              <a:ea typeface="Tangerine"/>
              <a:cs typeface="Tangerine"/>
              <a:sym typeface="Tangerine"/>
            </a:endParaRPr>
          </a:p>
        </p:txBody>
      </p:sp>
      <p:sp>
        <p:nvSpPr>
          <p:cNvPr id="5001" name="Google Shape;5001;p115">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002" name="Google Shape;5002;p115">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003" name="Google Shape;5003;p115"/>
          <p:cNvSpPr/>
          <p:nvPr/>
        </p:nvSpPr>
        <p:spPr>
          <a:xfrm>
            <a:off x="1713950" y="1342924"/>
            <a:ext cx="1333236" cy="1331876"/>
          </a:xfrm>
          <a:custGeom>
            <a:rect b="b" l="l" r="r" t="t"/>
            <a:pathLst>
              <a:path extrusionOk="0" h="42108" w="42151">
                <a:moveTo>
                  <a:pt x="21087" y="0"/>
                </a:moveTo>
                <a:lnTo>
                  <a:pt x="18902" y="17503"/>
                </a:lnTo>
                <a:lnTo>
                  <a:pt x="6184" y="6141"/>
                </a:lnTo>
                <a:lnTo>
                  <a:pt x="17525" y="18858"/>
                </a:lnTo>
                <a:lnTo>
                  <a:pt x="1" y="21043"/>
                </a:lnTo>
                <a:lnTo>
                  <a:pt x="17525" y="23228"/>
                </a:lnTo>
                <a:lnTo>
                  <a:pt x="6184" y="35967"/>
                </a:lnTo>
                <a:lnTo>
                  <a:pt x="18902" y="24605"/>
                </a:lnTo>
                <a:lnTo>
                  <a:pt x="21087" y="42107"/>
                </a:lnTo>
                <a:lnTo>
                  <a:pt x="23272" y="24605"/>
                </a:lnTo>
                <a:lnTo>
                  <a:pt x="35989" y="35967"/>
                </a:lnTo>
                <a:lnTo>
                  <a:pt x="24648" y="23228"/>
                </a:lnTo>
                <a:lnTo>
                  <a:pt x="42151" y="21043"/>
                </a:lnTo>
                <a:lnTo>
                  <a:pt x="24648" y="18858"/>
                </a:lnTo>
                <a:lnTo>
                  <a:pt x="35989" y="6141"/>
                </a:lnTo>
                <a:lnTo>
                  <a:pt x="23272" y="17503"/>
                </a:lnTo>
                <a:lnTo>
                  <a:pt x="210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15"/>
          <p:cNvSpPr/>
          <p:nvPr/>
        </p:nvSpPr>
        <p:spPr>
          <a:xfrm>
            <a:off x="1746434" y="2894544"/>
            <a:ext cx="1332540" cy="1331876"/>
          </a:xfrm>
          <a:custGeom>
            <a:rect b="b" l="l" r="r" t="t"/>
            <a:pathLst>
              <a:path extrusionOk="0" h="42108" w="42129">
                <a:moveTo>
                  <a:pt x="35967" y="35945"/>
                </a:moveTo>
                <a:lnTo>
                  <a:pt x="35967" y="35945"/>
                </a:lnTo>
                <a:lnTo>
                  <a:pt x="35967" y="35945"/>
                </a:lnTo>
                <a:lnTo>
                  <a:pt x="35967" y="35945"/>
                </a:lnTo>
                <a:close/>
                <a:moveTo>
                  <a:pt x="21087" y="1"/>
                </a:moveTo>
                <a:lnTo>
                  <a:pt x="20125" y="16389"/>
                </a:lnTo>
                <a:lnTo>
                  <a:pt x="12893" y="1639"/>
                </a:lnTo>
                <a:lnTo>
                  <a:pt x="18355" y="17001"/>
                </a:lnTo>
                <a:lnTo>
                  <a:pt x="6162" y="6141"/>
                </a:lnTo>
                <a:lnTo>
                  <a:pt x="6162" y="6141"/>
                </a:lnTo>
                <a:lnTo>
                  <a:pt x="17110" y="18421"/>
                </a:lnTo>
                <a:lnTo>
                  <a:pt x="1552" y="13133"/>
                </a:lnTo>
                <a:lnTo>
                  <a:pt x="16279" y="20125"/>
                </a:lnTo>
                <a:lnTo>
                  <a:pt x="1" y="21043"/>
                </a:lnTo>
                <a:lnTo>
                  <a:pt x="16411" y="22005"/>
                </a:lnTo>
                <a:lnTo>
                  <a:pt x="1661" y="29237"/>
                </a:lnTo>
                <a:lnTo>
                  <a:pt x="17044" y="23774"/>
                </a:lnTo>
                <a:lnTo>
                  <a:pt x="6162" y="35945"/>
                </a:lnTo>
                <a:lnTo>
                  <a:pt x="18465" y="25020"/>
                </a:lnTo>
                <a:lnTo>
                  <a:pt x="13155" y="40578"/>
                </a:lnTo>
                <a:lnTo>
                  <a:pt x="20147" y="25850"/>
                </a:lnTo>
                <a:lnTo>
                  <a:pt x="21087" y="42107"/>
                </a:lnTo>
                <a:lnTo>
                  <a:pt x="22004" y="25719"/>
                </a:lnTo>
                <a:lnTo>
                  <a:pt x="29281" y="40469"/>
                </a:lnTo>
                <a:lnTo>
                  <a:pt x="23818" y="25085"/>
                </a:lnTo>
                <a:lnTo>
                  <a:pt x="35967" y="35945"/>
                </a:lnTo>
                <a:lnTo>
                  <a:pt x="25042" y="23665"/>
                </a:lnTo>
                <a:lnTo>
                  <a:pt x="25042" y="23665"/>
                </a:lnTo>
                <a:lnTo>
                  <a:pt x="40599" y="28975"/>
                </a:lnTo>
                <a:lnTo>
                  <a:pt x="25850" y="21983"/>
                </a:lnTo>
                <a:lnTo>
                  <a:pt x="42129" y="21043"/>
                </a:lnTo>
                <a:lnTo>
                  <a:pt x="25741" y="20103"/>
                </a:lnTo>
                <a:lnTo>
                  <a:pt x="40490" y="12849"/>
                </a:lnTo>
                <a:lnTo>
                  <a:pt x="40490" y="12849"/>
                </a:lnTo>
                <a:lnTo>
                  <a:pt x="25129" y="18312"/>
                </a:lnTo>
                <a:lnTo>
                  <a:pt x="35967" y="6141"/>
                </a:lnTo>
                <a:lnTo>
                  <a:pt x="35967" y="6141"/>
                </a:lnTo>
                <a:lnTo>
                  <a:pt x="23687" y="17088"/>
                </a:lnTo>
                <a:lnTo>
                  <a:pt x="28997" y="1530"/>
                </a:lnTo>
                <a:lnTo>
                  <a:pt x="22004" y="16236"/>
                </a:lnTo>
                <a:lnTo>
                  <a:pt x="210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15"/>
          <p:cNvSpPr/>
          <p:nvPr/>
        </p:nvSpPr>
        <p:spPr>
          <a:xfrm>
            <a:off x="5052910" y="2884517"/>
            <a:ext cx="1196405" cy="1196405"/>
          </a:xfrm>
          <a:custGeom>
            <a:rect b="b" l="l" r="r" t="t"/>
            <a:pathLst>
              <a:path extrusionOk="0" h="37825" w="37825">
                <a:moveTo>
                  <a:pt x="35290" y="28363"/>
                </a:moveTo>
                <a:lnTo>
                  <a:pt x="35290" y="28363"/>
                </a:lnTo>
                <a:lnTo>
                  <a:pt x="35290" y="28363"/>
                </a:lnTo>
                <a:close/>
                <a:moveTo>
                  <a:pt x="18924" y="1"/>
                </a:moveTo>
                <a:lnTo>
                  <a:pt x="18246" y="16389"/>
                </a:lnTo>
                <a:lnTo>
                  <a:pt x="9440" y="2557"/>
                </a:lnTo>
                <a:lnTo>
                  <a:pt x="17066" y="17088"/>
                </a:lnTo>
                <a:lnTo>
                  <a:pt x="2535" y="9462"/>
                </a:lnTo>
                <a:lnTo>
                  <a:pt x="16411" y="18224"/>
                </a:lnTo>
                <a:lnTo>
                  <a:pt x="1" y="18945"/>
                </a:lnTo>
                <a:lnTo>
                  <a:pt x="16389" y="19601"/>
                </a:lnTo>
                <a:lnTo>
                  <a:pt x="2535" y="28363"/>
                </a:lnTo>
                <a:lnTo>
                  <a:pt x="17066" y="20759"/>
                </a:lnTo>
                <a:lnTo>
                  <a:pt x="9484" y="35290"/>
                </a:lnTo>
                <a:lnTo>
                  <a:pt x="18246" y="21458"/>
                </a:lnTo>
                <a:lnTo>
                  <a:pt x="18924" y="37825"/>
                </a:lnTo>
                <a:lnTo>
                  <a:pt x="19623" y="21415"/>
                </a:lnTo>
                <a:lnTo>
                  <a:pt x="28385" y="35290"/>
                </a:lnTo>
                <a:lnTo>
                  <a:pt x="28385" y="35290"/>
                </a:lnTo>
                <a:lnTo>
                  <a:pt x="20781" y="20759"/>
                </a:lnTo>
                <a:lnTo>
                  <a:pt x="35290" y="28363"/>
                </a:lnTo>
                <a:lnTo>
                  <a:pt x="21436" y="19601"/>
                </a:lnTo>
                <a:lnTo>
                  <a:pt x="37825" y="18902"/>
                </a:lnTo>
                <a:lnTo>
                  <a:pt x="21436" y="18224"/>
                </a:lnTo>
                <a:lnTo>
                  <a:pt x="35290" y="9462"/>
                </a:lnTo>
                <a:lnTo>
                  <a:pt x="20759" y="17088"/>
                </a:lnTo>
                <a:lnTo>
                  <a:pt x="28385" y="2514"/>
                </a:lnTo>
                <a:lnTo>
                  <a:pt x="19623" y="16389"/>
                </a:lnTo>
                <a:lnTo>
                  <a:pt x="18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15"/>
          <p:cNvSpPr/>
          <p:nvPr/>
        </p:nvSpPr>
        <p:spPr>
          <a:xfrm>
            <a:off x="3441820" y="1342228"/>
            <a:ext cx="1332572" cy="1332572"/>
          </a:xfrm>
          <a:custGeom>
            <a:rect b="b" l="l" r="r" t="t"/>
            <a:pathLst>
              <a:path extrusionOk="0" h="42130" w="42130">
                <a:moveTo>
                  <a:pt x="21065" y="1"/>
                </a:moveTo>
                <a:lnTo>
                  <a:pt x="19492" y="12762"/>
                </a:lnTo>
                <a:cubicBezTo>
                  <a:pt x="19382" y="13701"/>
                  <a:pt x="19076" y="14575"/>
                  <a:pt x="18661" y="15384"/>
                </a:cubicBezTo>
                <a:cubicBezTo>
                  <a:pt x="17001" y="15034"/>
                  <a:pt x="15384" y="14313"/>
                  <a:pt x="13963" y="13199"/>
                </a:cubicBezTo>
                <a:lnTo>
                  <a:pt x="10445" y="10445"/>
                </a:lnTo>
                <a:lnTo>
                  <a:pt x="13199" y="13963"/>
                </a:lnTo>
                <a:cubicBezTo>
                  <a:pt x="14291" y="15384"/>
                  <a:pt x="15034" y="17001"/>
                  <a:pt x="15384" y="18661"/>
                </a:cubicBezTo>
                <a:cubicBezTo>
                  <a:pt x="14597" y="19076"/>
                  <a:pt x="13723" y="19382"/>
                  <a:pt x="12762" y="19492"/>
                </a:cubicBezTo>
                <a:lnTo>
                  <a:pt x="1" y="21065"/>
                </a:lnTo>
                <a:lnTo>
                  <a:pt x="12762" y="22660"/>
                </a:lnTo>
                <a:cubicBezTo>
                  <a:pt x="13701" y="22769"/>
                  <a:pt x="14575" y="23075"/>
                  <a:pt x="15384" y="23468"/>
                </a:cubicBezTo>
                <a:cubicBezTo>
                  <a:pt x="15034" y="25151"/>
                  <a:pt x="14313" y="26746"/>
                  <a:pt x="13199" y="28166"/>
                </a:cubicBezTo>
                <a:lnTo>
                  <a:pt x="10445" y="31706"/>
                </a:lnTo>
                <a:lnTo>
                  <a:pt x="13963" y="28931"/>
                </a:lnTo>
                <a:cubicBezTo>
                  <a:pt x="15384" y="27839"/>
                  <a:pt x="17001" y="27118"/>
                  <a:pt x="18661" y="26746"/>
                </a:cubicBezTo>
                <a:cubicBezTo>
                  <a:pt x="19076" y="27555"/>
                  <a:pt x="19382" y="28429"/>
                  <a:pt x="19492" y="29368"/>
                </a:cubicBezTo>
                <a:lnTo>
                  <a:pt x="21065" y="42129"/>
                </a:lnTo>
                <a:lnTo>
                  <a:pt x="22660" y="29368"/>
                </a:lnTo>
                <a:cubicBezTo>
                  <a:pt x="22769" y="28450"/>
                  <a:pt x="23053" y="27576"/>
                  <a:pt x="23469" y="26746"/>
                </a:cubicBezTo>
                <a:cubicBezTo>
                  <a:pt x="25129" y="27118"/>
                  <a:pt x="26746" y="27817"/>
                  <a:pt x="28166" y="28931"/>
                </a:cubicBezTo>
                <a:lnTo>
                  <a:pt x="31684" y="31706"/>
                </a:lnTo>
                <a:lnTo>
                  <a:pt x="28931" y="28166"/>
                </a:lnTo>
                <a:cubicBezTo>
                  <a:pt x="27839" y="26746"/>
                  <a:pt x="27096" y="25151"/>
                  <a:pt x="26746" y="23468"/>
                </a:cubicBezTo>
                <a:cubicBezTo>
                  <a:pt x="27533" y="23075"/>
                  <a:pt x="28407" y="22769"/>
                  <a:pt x="29368" y="22660"/>
                </a:cubicBezTo>
                <a:lnTo>
                  <a:pt x="42129" y="21065"/>
                </a:lnTo>
                <a:lnTo>
                  <a:pt x="29368" y="19492"/>
                </a:lnTo>
                <a:cubicBezTo>
                  <a:pt x="28407" y="19382"/>
                  <a:pt x="27533" y="19076"/>
                  <a:pt x="26746" y="18661"/>
                </a:cubicBezTo>
                <a:cubicBezTo>
                  <a:pt x="27096" y="17001"/>
                  <a:pt x="27817" y="15384"/>
                  <a:pt x="28931" y="13963"/>
                </a:cubicBezTo>
                <a:lnTo>
                  <a:pt x="31684" y="10445"/>
                </a:lnTo>
                <a:lnTo>
                  <a:pt x="28166" y="13199"/>
                </a:lnTo>
                <a:cubicBezTo>
                  <a:pt x="26746" y="14291"/>
                  <a:pt x="25129" y="15034"/>
                  <a:pt x="23469" y="15384"/>
                </a:cubicBezTo>
                <a:cubicBezTo>
                  <a:pt x="23053" y="14597"/>
                  <a:pt x="22769" y="13723"/>
                  <a:pt x="22660" y="12762"/>
                </a:cubicBezTo>
                <a:lnTo>
                  <a:pt x="210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15"/>
          <p:cNvSpPr/>
          <p:nvPr/>
        </p:nvSpPr>
        <p:spPr>
          <a:xfrm>
            <a:off x="5169025" y="1526427"/>
            <a:ext cx="964177" cy="964873"/>
          </a:xfrm>
          <a:custGeom>
            <a:rect b="b" l="l" r="r" t="t"/>
            <a:pathLst>
              <a:path extrusionOk="0" h="30505" w="30483">
                <a:moveTo>
                  <a:pt x="4458" y="4458"/>
                </a:moveTo>
                <a:lnTo>
                  <a:pt x="4458" y="4458"/>
                </a:lnTo>
                <a:lnTo>
                  <a:pt x="4458" y="4458"/>
                </a:lnTo>
                <a:close/>
                <a:moveTo>
                  <a:pt x="15252" y="1"/>
                </a:moveTo>
                <a:lnTo>
                  <a:pt x="13919" y="11997"/>
                </a:lnTo>
                <a:lnTo>
                  <a:pt x="4458" y="4458"/>
                </a:lnTo>
                <a:lnTo>
                  <a:pt x="11996" y="13898"/>
                </a:lnTo>
                <a:lnTo>
                  <a:pt x="0" y="15231"/>
                </a:lnTo>
                <a:lnTo>
                  <a:pt x="11996" y="16585"/>
                </a:lnTo>
                <a:lnTo>
                  <a:pt x="4458" y="26025"/>
                </a:lnTo>
                <a:lnTo>
                  <a:pt x="13919" y="18486"/>
                </a:lnTo>
                <a:lnTo>
                  <a:pt x="15252" y="30504"/>
                </a:lnTo>
                <a:lnTo>
                  <a:pt x="16585" y="18486"/>
                </a:lnTo>
                <a:lnTo>
                  <a:pt x="26046" y="26025"/>
                </a:lnTo>
                <a:lnTo>
                  <a:pt x="18508" y="16585"/>
                </a:lnTo>
                <a:lnTo>
                  <a:pt x="30482" y="15231"/>
                </a:lnTo>
                <a:lnTo>
                  <a:pt x="18508" y="13898"/>
                </a:lnTo>
                <a:lnTo>
                  <a:pt x="26046" y="4458"/>
                </a:lnTo>
                <a:lnTo>
                  <a:pt x="16585" y="11997"/>
                </a:lnTo>
                <a:lnTo>
                  <a:pt x="152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15"/>
          <p:cNvSpPr/>
          <p:nvPr/>
        </p:nvSpPr>
        <p:spPr>
          <a:xfrm>
            <a:off x="6369902" y="2952253"/>
            <a:ext cx="1060238" cy="1060933"/>
          </a:xfrm>
          <a:custGeom>
            <a:rect b="b" l="l" r="r" t="t"/>
            <a:pathLst>
              <a:path extrusionOk="0" h="33542" w="33520">
                <a:moveTo>
                  <a:pt x="9899" y="0"/>
                </a:moveTo>
                <a:lnTo>
                  <a:pt x="13744" y="11537"/>
                </a:lnTo>
                <a:cubicBezTo>
                  <a:pt x="13285" y="11537"/>
                  <a:pt x="12805" y="11406"/>
                  <a:pt x="12411" y="11078"/>
                </a:cubicBezTo>
                <a:lnTo>
                  <a:pt x="5987" y="5944"/>
                </a:lnTo>
                <a:lnTo>
                  <a:pt x="5987" y="5944"/>
                </a:lnTo>
                <a:lnTo>
                  <a:pt x="11122" y="12368"/>
                </a:lnTo>
                <a:cubicBezTo>
                  <a:pt x="11428" y="12739"/>
                  <a:pt x="11581" y="13220"/>
                  <a:pt x="11581" y="13657"/>
                </a:cubicBezTo>
                <a:lnTo>
                  <a:pt x="66" y="9767"/>
                </a:lnTo>
                <a:lnTo>
                  <a:pt x="10947" y="15230"/>
                </a:lnTo>
                <a:cubicBezTo>
                  <a:pt x="10620" y="15558"/>
                  <a:pt x="10183" y="15776"/>
                  <a:pt x="9658" y="15842"/>
                </a:cubicBezTo>
                <a:lnTo>
                  <a:pt x="1508" y="16760"/>
                </a:lnTo>
                <a:lnTo>
                  <a:pt x="9658" y="17699"/>
                </a:lnTo>
                <a:cubicBezTo>
                  <a:pt x="10161" y="17743"/>
                  <a:pt x="10598" y="17961"/>
                  <a:pt x="10904" y="18267"/>
                </a:cubicBezTo>
                <a:lnTo>
                  <a:pt x="0" y="23643"/>
                </a:lnTo>
                <a:lnTo>
                  <a:pt x="11559" y="19797"/>
                </a:lnTo>
                <a:lnTo>
                  <a:pt x="11559" y="19797"/>
                </a:lnTo>
                <a:cubicBezTo>
                  <a:pt x="11559" y="20256"/>
                  <a:pt x="11406" y="20737"/>
                  <a:pt x="11079" y="21130"/>
                </a:cubicBezTo>
                <a:lnTo>
                  <a:pt x="5944" y="27554"/>
                </a:lnTo>
                <a:lnTo>
                  <a:pt x="5944" y="27554"/>
                </a:lnTo>
                <a:lnTo>
                  <a:pt x="12368" y="22419"/>
                </a:lnTo>
                <a:cubicBezTo>
                  <a:pt x="12761" y="22113"/>
                  <a:pt x="13220" y="21960"/>
                  <a:pt x="13657" y="21960"/>
                </a:cubicBezTo>
                <a:lnTo>
                  <a:pt x="9746" y="33476"/>
                </a:lnTo>
                <a:lnTo>
                  <a:pt x="15208" y="22594"/>
                </a:lnTo>
                <a:cubicBezTo>
                  <a:pt x="15536" y="22922"/>
                  <a:pt x="15755" y="23359"/>
                  <a:pt x="15820" y="23861"/>
                </a:cubicBezTo>
                <a:lnTo>
                  <a:pt x="16738" y="32033"/>
                </a:lnTo>
                <a:lnTo>
                  <a:pt x="17678" y="23861"/>
                </a:lnTo>
                <a:cubicBezTo>
                  <a:pt x="17721" y="23381"/>
                  <a:pt x="17940" y="22943"/>
                  <a:pt x="18246" y="22638"/>
                </a:cubicBezTo>
                <a:lnTo>
                  <a:pt x="23621" y="33541"/>
                </a:lnTo>
                <a:lnTo>
                  <a:pt x="19775" y="21982"/>
                </a:lnTo>
                <a:cubicBezTo>
                  <a:pt x="20234" y="21982"/>
                  <a:pt x="20715" y="22113"/>
                  <a:pt x="21108" y="22441"/>
                </a:cubicBezTo>
                <a:lnTo>
                  <a:pt x="27532" y="27576"/>
                </a:lnTo>
                <a:lnTo>
                  <a:pt x="27532" y="27576"/>
                </a:lnTo>
                <a:lnTo>
                  <a:pt x="22397" y="21174"/>
                </a:lnTo>
                <a:cubicBezTo>
                  <a:pt x="22091" y="20780"/>
                  <a:pt x="21938" y="20321"/>
                  <a:pt x="21938" y="19884"/>
                </a:cubicBezTo>
                <a:lnTo>
                  <a:pt x="21938" y="19884"/>
                </a:lnTo>
                <a:lnTo>
                  <a:pt x="33454" y="23796"/>
                </a:lnTo>
                <a:lnTo>
                  <a:pt x="33454" y="23796"/>
                </a:lnTo>
                <a:lnTo>
                  <a:pt x="22572" y="18333"/>
                </a:lnTo>
                <a:cubicBezTo>
                  <a:pt x="22900" y="18005"/>
                  <a:pt x="23337" y="17787"/>
                  <a:pt x="23839" y="17721"/>
                </a:cubicBezTo>
                <a:lnTo>
                  <a:pt x="32012" y="16803"/>
                </a:lnTo>
                <a:lnTo>
                  <a:pt x="23839" y="15864"/>
                </a:lnTo>
                <a:cubicBezTo>
                  <a:pt x="23359" y="15820"/>
                  <a:pt x="22922" y="15602"/>
                  <a:pt x="22616" y="15296"/>
                </a:cubicBezTo>
                <a:lnTo>
                  <a:pt x="33519" y="9920"/>
                </a:lnTo>
                <a:lnTo>
                  <a:pt x="21960" y="13744"/>
                </a:lnTo>
                <a:cubicBezTo>
                  <a:pt x="21960" y="13264"/>
                  <a:pt x="22091" y="12805"/>
                  <a:pt x="22419" y="12390"/>
                </a:cubicBezTo>
                <a:lnTo>
                  <a:pt x="27554" y="5987"/>
                </a:lnTo>
                <a:lnTo>
                  <a:pt x="21152" y="11122"/>
                </a:lnTo>
                <a:cubicBezTo>
                  <a:pt x="20758" y="11406"/>
                  <a:pt x="20300" y="11581"/>
                  <a:pt x="19863" y="11581"/>
                </a:cubicBezTo>
                <a:lnTo>
                  <a:pt x="23752" y="44"/>
                </a:lnTo>
                <a:lnTo>
                  <a:pt x="18289" y="10947"/>
                </a:lnTo>
                <a:cubicBezTo>
                  <a:pt x="17962" y="10620"/>
                  <a:pt x="17743" y="10183"/>
                  <a:pt x="17699" y="9658"/>
                </a:cubicBezTo>
                <a:lnTo>
                  <a:pt x="16760" y="1486"/>
                </a:lnTo>
                <a:lnTo>
                  <a:pt x="15842" y="9658"/>
                </a:lnTo>
                <a:cubicBezTo>
                  <a:pt x="15776" y="10161"/>
                  <a:pt x="15558" y="10598"/>
                  <a:pt x="15274" y="10882"/>
                </a:cubicBezTo>
                <a:lnTo>
                  <a:pt x="9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15"/>
          <p:cNvSpPr/>
          <p:nvPr/>
        </p:nvSpPr>
        <p:spPr>
          <a:xfrm>
            <a:off x="3520611" y="2894544"/>
            <a:ext cx="1174991" cy="1176351"/>
          </a:xfrm>
          <a:custGeom>
            <a:rect b="b" l="l" r="r" t="t"/>
            <a:pathLst>
              <a:path extrusionOk="0" h="37191" w="37148">
                <a:moveTo>
                  <a:pt x="11123" y="1"/>
                </a:moveTo>
                <a:lnTo>
                  <a:pt x="14532" y="12390"/>
                </a:lnTo>
                <a:lnTo>
                  <a:pt x="14532" y="12390"/>
                </a:lnTo>
                <a:lnTo>
                  <a:pt x="8676" y="8719"/>
                </a:lnTo>
                <a:lnTo>
                  <a:pt x="12237" y="14357"/>
                </a:lnTo>
                <a:lnTo>
                  <a:pt x="154" y="10751"/>
                </a:lnTo>
                <a:lnTo>
                  <a:pt x="154" y="10751"/>
                </a:lnTo>
                <a:lnTo>
                  <a:pt x="11341" y="17044"/>
                </a:lnTo>
                <a:lnTo>
                  <a:pt x="4590" y="18574"/>
                </a:lnTo>
                <a:lnTo>
                  <a:pt x="11079" y="20081"/>
                </a:lnTo>
                <a:lnTo>
                  <a:pt x="1" y="26047"/>
                </a:lnTo>
                <a:lnTo>
                  <a:pt x="1" y="26047"/>
                </a:lnTo>
                <a:lnTo>
                  <a:pt x="12368" y="22616"/>
                </a:lnTo>
                <a:lnTo>
                  <a:pt x="8676" y="28472"/>
                </a:lnTo>
                <a:lnTo>
                  <a:pt x="14335" y="24911"/>
                </a:lnTo>
                <a:lnTo>
                  <a:pt x="10708" y="37016"/>
                </a:lnTo>
                <a:lnTo>
                  <a:pt x="17045" y="25850"/>
                </a:lnTo>
                <a:lnTo>
                  <a:pt x="18574" y="32558"/>
                </a:lnTo>
                <a:lnTo>
                  <a:pt x="20038" y="26069"/>
                </a:lnTo>
                <a:lnTo>
                  <a:pt x="26025" y="37191"/>
                </a:lnTo>
                <a:lnTo>
                  <a:pt x="22616" y="24801"/>
                </a:lnTo>
                <a:lnTo>
                  <a:pt x="28451" y="28472"/>
                </a:lnTo>
                <a:lnTo>
                  <a:pt x="24911" y="22835"/>
                </a:lnTo>
                <a:lnTo>
                  <a:pt x="24911" y="22835"/>
                </a:lnTo>
                <a:lnTo>
                  <a:pt x="36972" y="26440"/>
                </a:lnTo>
                <a:lnTo>
                  <a:pt x="25807" y="20147"/>
                </a:lnTo>
                <a:lnTo>
                  <a:pt x="32559" y="18574"/>
                </a:lnTo>
                <a:lnTo>
                  <a:pt x="26047" y="17110"/>
                </a:lnTo>
                <a:lnTo>
                  <a:pt x="37147" y="11144"/>
                </a:lnTo>
                <a:lnTo>
                  <a:pt x="24780" y="14575"/>
                </a:lnTo>
                <a:lnTo>
                  <a:pt x="28451" y="8719"/>
                </a:lnTo>
                <a:lnTo>
                  <a:pt x="28451" y="8719"/>
                </a:lnTo>
                <a:lnTo>
                  <a:pt x="22813" y="12281"/>
                </a:lnTo>
                <a:lnTo>
                  <a:pt x="26440" y="175"/>
                </a:lnTo>
                <a:lnTo>
                  <a:pt x="26440" y="175"/>
                </a:lnTo>
                <a:lnTo>
                  <a:pt x="20104" y="11341"/>
                </a:lnTo>
                <a:lnTo>
                  <a:pt x="18574" y="4633"/>
                </a:lnTo>
                <a:lnTo>
                  <a:pt x="17088" y="11123"/>
                </a:lnTo>
                <a:lnTo>
                  <a:pt x="11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15"/>
          <p:cNvSpPr/>
          <p:nvPr/>
        </p:nvSpPr>
        <p:spPr>
          <a:xfrm>
            <a:off x="6527832" y="1461822"/>
            <a:ext cx="744380" cy="1094113"/>
          </a:xfrm>
          <a:custGeom>
            <a:rect b="b" l="l" r="r" t="t"/>
            <a:pathLst>
              <a:path extrusionOk="0" h="34591" w="23534">
                <a:moveTo>
                  <a:pt x="11778" y="1"/>
                </a:moveTo>
                <a:lnTo>
                  <a:pt x="9833" y="14379"/>
                </a:lnTo>
                <a:lnTo>
                  <a:pt x="0" y="16324"/>
                </a:lnTo>
                <a:lnTo>
                  <a:pt x="9833" y="18225"/>
                </a:lnTo>
                <a:lnTo>
                  <a:pt x="11778" y="34591"/>
                </a:lnTo>
                <a:lnTo>
                  <a:pt x="13679" y="18225"/>
                </a:lnTo>
                <a:lnTo>
                  <a:pt x="23534" y="16324"/>
                </a:lnTo>
                <a:lnTo>
                  <a:pt x="13679" y="14379"/>
                </a:lnTo>
                <a:lnTo>
                  <a:pt x="117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15">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5" name="Shape 5015"/>
        <p:cNvGrpSpPr/>
        <p:nvPr/>
      </p:nvGrpSpPr>
      <p:grpSpPr>
        <a:xfrm>
          <a:off x="0" y="0"/>
          <a:ext cx="0" cy="0"/>
          <a:chOff x="0" y="0"/>
          <a:chExt cx="0" cy="0"/>
        </a:xfrm>
      </p:grpSpPr>
      <p:sp>
        <p:nvSpPr>
          <p:cNvPr id="5016" name="Google Shape;5016;p116"/>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RESOURCES</a:t>
            </a:r>
            <a:endParaRPr/>
          </a:p>
        </p:txBody>
      </p:sp>
      <p:sp>
        <p:nvSpPr>
          <p:cNvPr id="5017" name="Google Shape;5017;p116">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018" name="Google Shape;5018;p116">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019" name="Google Shape;5019;p116"/>
          <p:cNvSpPr txBox="1"/>
          <p:nvPr>
            <p:ph idx="1" type="body"/>
          </p:nvPr>
        </p:nvSpPr>
        <p:spPr>
          <a:xfrm>
            <a:off x="1031025" y="1358013"/>
            <a:ext cx="3762000" cy="30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latin typeface="Federo"/>
                <a:ea typeface="Federo"/>
                <a:cs typeface="Federo"/>
                <a:sym typeface="Federo"/>
              </a:rPr>
              <a:t>PHOTOS</a:t>
            </a:r>
            <a:endParaRPr b="1" sz="2000">
              <a:latin typeface="Federo"/>
              <a:ea typeface="Federo"/>
              <a:cs typeface="Federo"/>
              <a:sym typeface="Federo"/>
            </a:endParaRPr>
          </a:p>
          <a:p>
            <a:pPr indent="-317500" lvl="0" marL="457200" marR="50800" rtl="0" algn="l">
              <a:spcBef>
                <a:spcPts val="1000"/>
              </a:spcBef>
              <a:spcAft>
                <a:spcPts val="0"/>
              </a:spcAft>
              <a:buSzPts val="1400"/>
              <a:buChar char="●"/>
            </a:pPr>
            <a:r>
              <a:rPr lang="en">
                <a:uFill>
                  <a:noFill/>
                </a:uFill>
                <a:hlinkClick r:id="rId3"/>
              </a:rPr>
              <a:t>Logo designer working on her tablet connected to a laptop</a:t>
            </a:r>
            <a:endParaRPr/>
          </a:p>
          <a:p>
            <a:pPr indent="-317500" lvl="0" marL="457200" marR="50800" rtl="0" algn="l">
              <a:spcBef>
                <a:spcPts val="0"/>
              </a:spcBef>
              <a:spcAft>
                <a:spcPts val="0"/>
              </a:spcAft>
              <a:buSzPts val="1400"/>
              <a:buChar char="●"/>
            </a:pPr>
            <a:r>
              <a:rPr lang="en">
                <a:uFill>
                  <a:noFill/>
                </a:uFill>
                <a:hlinkClick r:id="rId4"/>
              </a:rPr>
              <a:t>Young man wearing eyeglasses using laptop on kitchen counter</a:t>
            </a:r>
            <a:endParaRPr/>
          </a:p>
          <a:p>
            <a:pPr indent="-317500" lvl="0" marL="457200" marR="50800" rtl="0" algn="l">
              <a:spcBef>
                <a:spcPts val="0"/>
              </a:spcBef>
              <a:spcAft>
                <a:spcPts val="0"/>
              </a:spcAft>
              <a:buSzPts val="1400"/>
              <a:buChar char="●"/>
            </a:pPr>
            <a:r>
              <a:rPr lang="en">
                <a:uFill>
                  <a:noFill/>
                </a:uFill>
                <a:hlinkClick r:id="rId5"/>
              </a:rPr>
              <a:t>Crop man working with laptop</a:t>
            </a:r>
            <a:endParaRPr/>
          </a:p>
          <a:p>
            <a:pPr indent="0" lvl="0" marL="0" marR="50800" rtl="0" algn="l">
              <a:spcBef>
                <a:spcPts val="1000"/>
              </a:spcBef>
              <a:spcAft>
                <a:spcPts val="0"/>
              </a:spcAft>
              <a:buNone/>
            </a:pPr>
            <a:r>
              <a:rPr b="1" lang="en" sz="2000">
                <a:latin typeface="Federo"/>
                <a:ea typeface="Federo"/>
                <a:cs typeface="Federo"/>
                <a:sym typeface="Federo"/>
              </a:rPr>
              <a:t>VECTORS</a:t>
            </a:r>
            <a:endParaRPr b="1" sz="2000">
              <a:latin typeface="Federo"/>
              <a:ea typeface="Federo"/>
              <a:cs typeface="Federo"/>
              <a:sym typeface="Federo"/>
            </a:endParaRPr>
          </a:p>
          <a:p>
            <a:pPr indent="-317500" lvl="0" marL="457200" marR="50800" rtl="0" algn="l">
              <a:spcBef>
                <a:spcPts val="1000"/>
              </a:spcBef>
              <a:spcAft>
                <a:spcPts val="0"/>
              </a:spcAft>
              <a:buSzPts val="1400"/>
              <a:buChar char="●"/>
            </a:pPr>
            <a:r>
              <a:rPr lang="en">
                <a:solidFill>
                  <a:schemeClr val="hlink"/>
                </a:solidFill>
                <a:uFill>
                  <a:noFill/>
                </a:uFill>
                <a:hlinkClick r:id="rId6"/>
              </a:rPr>
              <a:t>Star icons collection</a:t>
            </a:r>
            <a:endParaRPr b="1"/>
          </a:p>
        </p:txBody>
      </p:sp>
      <p:sp>
        <p:nvSpPr>
          <p:cNvPr id="5020" name="Google Shape;5020;p116"/>
          <p:cNvSpPr/>
          <p:nvPr/>
        </p:nvSpPr>
        <p:spPr>
          <a:xfrm>
            <a:off x="6365683" y="2637226"/>
            <a:ext cx="667039" cy="701565"/>
          </a:xfrm>
          <a:custGeom>
            <a:rect b="b" l="l" r="r" t="t"/>
            <a:pathLst>
              <a:path extrusionOk="0" h="22743" w="21622">
                <a:moveTo>
                  <a:pt x="10823" y="0"/>
                </a:moveTo>
                <a:lnTo>
                  <a:pt x="9068" y="5972"/>
                </a:lnTo>
                <a:lnTo>
                  <a:pt x="4144" y="2194"/>
                </a:lnTo>
                <a:lnTo>
                  <a:pt x="6216" y="8044"/>
                </a:lnTo>
                <a:lnTo>
                  <a:pt x="1" y="7874"/>
                </a:lnTo>
                <a:lnTo>
                  <a:pt x="5144" y="11383"/>
                </a:lnTo>
                <a:lnTo>
                  <a:pt x="1" y="14893"/>
                </a:lnTo>
                <a:lnTo>
                  <a:pt x="1" y="14893"/>
                </a:lnTo>
                <a:lnTo>
                  <a:pt x="6216" y="14723"/>
                </a:lnTo>
                <a:lnTo>
                  <a:pt x="4144" y="20573"/>
                </a:lnTo>
                <a:lnTo>
                  <a:pt x="9068" y="16770"/>
                </a:lnTo>
                <a:lnTo>
                  <a:pt x="10823" y="22742"/>
                </a:lnTo>
                <a:lnTo>
                  <a:pt x="12578" y="16770"/>
                </a:lnTo>
                <a:lnTo>
                  <a:pt x="17502" y="20573"/>
                </a:lnTo>
                <a:lnTo>
                  <a:pt x="15406" y="14723"/>
                </a:lnTo>
                <a:lnTo>
                  <a:pt x="21621" y="14893"/>
                </a:lnTo>
                <a:lnTo>
                  <a:pt x="21621" y="14893"/>
                </a:lnTo>
                <a:lnTo>
                  <a:pt x="16502" y="11383"/>
                </a:lnTo>
                <a:lnTo>
                  <a:pt x="21621" y="7874"/>
                </a:lnTo>
                <a:lnTo>
                  <a:pt x="15406" y="8044"/>
                </a:lnTo>
                <a:lnTo>
                  <a:pt x="17502" y="2194"/>
                </a:lnTo>
                <a:lnTo>
                  <a:pt x="12578" y="5972"/>
                </a:lnTo>
                <a:lnTo>
                  <a:pt x="108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16"/>
          <p:cNvSpPr/>
          <p:nvPr/>
        </p:nvSpPr>
        <p:spPr>
          <a:xfrm>
            <a:off x="6326966" y="1537092"/>
            <a:ext cx="744472" cy="744412"/>
          </a:xfrm>
          <a:custGeom>
            <a:rect b="b" l="l" r="r" t="t"/>
            <a:pathLst>
              <a:path extrusionOk="0" h="24132" w="24132">
                <a:moveTo>
                  <a:pt x="12066" y="0"/>
                </a:moveTo>
                <a:cubicBezTo>
                  <a:pt x="12066" y="0"/>
                  <a:pt x="11945" y="390"/>
                  <a:pt x="11798" y="1049"/>
                </a:cubicBezTo>
                <a:cubicBezTo>
                  <a:pt x="11628" y="1707"/>
                  <a:pt x="11433" y="2633"/>
                  <a:pt x="11262" y="3779"/>
                </a:cubicBezTo>
                <a:cubicBezTo>
                  <a:pt x="11091" y="4924"/>
                  <a:pt x="10970" y="6240"/>
                  <a:pt x="10848" y="7654"/>
                </a:cubicBezTo>
                <a:cubicBezTo>
                  <a:pt x="10799" y="8361"/>
                  <a:pt x="10750" y="9092"/>
                  <a:pt x="10726" y="9823"/>
                </a:cubicBezTo>
                <a:cubicBezTo>
                  <a:pt x="10190" y="9360"/>
                  <a:pt x="9629" y="8922"/>
                  <a:pt x="9166" y="8580"/>
                </a:cubicBezTo>
                <a:cubicBezTo>
                  <a:pt x="8678" y="8215"/>
                  <a:pt x="8215" y="7898"/>
                  <a:pt x="7898" y="7703"/>
                </a:cubicBezTo>
                <a:cubicBezTo>
                  <a:pt x="7606" y="7532"/>
                  <a:pt x="7411" y="7410"/>
                  <a:pt x="7411" y="7410"/>
                </a:cubicBezTo>
                <a:lnTo>
                  <a:pt x="7411" y="7410"/>
                </a:lnTo>
                <a:cubicBezTo>
                  <a:pt x="7411" y="7410"/>
                  <a:pt x="7508" y="7605"/>
                  <a:pt x="7703" y="7922"/>
                </a:cubicBezTo>
                <a:cubicBezTo>
                  <a:pt x="7923" y="8239"/>
                  <a:pt x="8191" y="8678"/>
                  <a:pt x="8556" y="9165"/>
                </a:cubicBezTo>
                <a:cubicBezTo>
                  <a:pt x="8922" y="9677"/>
                  <a:pt x="9336" y="10189"/>
                  <a:pt x="9824" y="10750"/>
                </a:cubicBezTo>
                <a:cubicBezTo>
                  <a:pt x="9068" y="10774"/>
                  <a:pt x="8337" y="10798"/>
                  <a:pt x="7630" y="10847"/>
                </a:cubicBezTo>
                <a:cubicBezTo>
                  <a:pt x="6216" y="10969"/>
                  <a:pt x="4900" y="11115"/>
                  <a:pt x="3779" y="11286"/>
                </a:cubicBezTo>
                <a:cubicBezTo>
                  <a:pt x="2658" y="11457"/>
                  <a:pt x="1707" y="11652"/>
                  <a:pt x="1025" y="11798"/>
                </a:cubicBezTo>
                <a:cubicBezTo>
                  <a:pt x="367" y="11968"/>
                  <a:pt x="1" y="12066"/>
                  <a:pt x="1" y="12066"/>
                </a:cubicBezTo>
                <a:cubicBezTo>
                  <a:pt x="1" y="12066"/>
                  <a:pt x="367" y="12188"/>
                  <a:pt x="1025" y="12334"/>
                </a:cubicBezTo>
                <a:cubicBezTo>
                  <a:pt x="1683" y="12480"/>
                  <a:pt x="2633" y="12700"/>
                  <a:pt x="3779" y="12870"/>
                </a:cubicBezTo>
                <a:cubicBezTo>
                  <a:pt x="4925" y="13041"/>
                  <a:pt x="6216" y="13187"/>
                  <a:pt x="7630" y="13285"/>
                </a:cubicBezTo>
                <a:cubicBezTo>
                  <a:pt x="8337" y="13333"/>
                  <a:pt x="9068" y="13382"/>
                  <a:pt x="9824" y="13407"/>
                </a:cubicBezTo>
                <a:cubicBezTo>
                  <a:pt x="9336" y="13943"/>
                  <a:pt x="8898" y="14479"/>
                  <a:pt x="8556" y="14967"/>
                </a:cubicBezTo>
                <a:cubicBezTo>
                  <a:pt x="8215" y="15430"/>
                  <a:pt x="7898" y="15917"/>
                  <a:pt x="7703" y="16234"/>
                </a:cubicBezTo>
                <a:cubicBezTo>
                  <a:pt x="7508" y="16527"/>
                  <a:pt x="7411" y="16722"/>
                  <a:pt x="7411" y="16722"/>
                </a:cubicBezTo>
                <a:cubicBezTo>
                  <a:pt x="7411" y="16722"/>
                  <a:pt x="7606" y="16624"/>
                  <a:pt x="7898" y="16429"/>
                </a:cubicBezTo>
                <a:cubicBezTo>
                  <a:pt x="8215" y="16210"/>
                  <a:pt x="8654" y="15942"/>
                  <a:pt x="9166" y="15576"/>
                </a:cubicBezTo>
                <a:cubicBezTo>
                  <a:pt x="9678" y="15186"/>
                  <a:pt x="10190" y="14796"/>
                  <a:pt x="10726" y="14308"/>
                </a:cubicBezTo>
                <a:cubicBezTo>
                  <a:pt x="10750" y="15064"/>
                  <a:pt x="10799" y="15771"/>
                  <a:pt x="10848" y="16478"/>
                </a:cubicBezTo>
                <a:cubicBezTo>
                  <a:pt x="10945" y="17892"/>
                  <a:pt x="11091" y="19232"/>
                  <a:pt x="11262" y="20353"/>
                </a:cubicBezTo>
                <a:cubicBezTo>
                  <a:pt x="11433" y="21475"/>
                  <a:pt x="11628" y="22425"/>
                  <a:pt x="11798" y="23083"/>
                </a:cubicBezTo>
                <a:cubicBezTo>
                  <a:pt x="11945" y="23766"/>
                  <a:pt x="12066" y="24131"/>
                  <a:pt x="12066" y="24131"/>
                </a:cubicBezTo>
                <a:cubicBezTo>
                  <a:pt x="12066" y="24131"/>
                  <a:pt x="12188" y="23741"/>
                  <a:pt x="12335" y="23083"/>
                </a:cubicBezTo>
                <a:cubicBezTo>
                  <a:pt x="12481" y="22425"/>
                  <a:pt x="12676" y="21499"/>
                  <a:pt x="12846" y="20353"/>
                </a:cubicBezTo>
                <a:cubicBezTo>
                  <a:pt x="13017" y="19208"/>
                  <a:pt x="13188" y="17916"/>
                  <a:pt x="13285" y="16478"/>
                </a:cubicBezTo>
                <a:cubicBezTo>
                  <a:pt x="13334" y="15771"/>
                  <a:pt x="13383" y="15064"/>
                  <a:pt x="13383" y="14308"/>
                </a:cubicBezTo>
                <a:cubicBezTo>
                  <a:pt x="13943" y="14796"/>
                  <a:pt x="14479" y="15235"/>
                  <a:pt x="14967" y="15576"/>
                </a:cubicBezTo>
                <a:cubicBezTo>
                  <a:pt x="15430" y="15917"/>
                  <a:pt x="15893" y="16234"/>
                  <a:pt x="16210" y="16429"/>
                </a:cubicBezTo>
                <a:cubicBezTo>
                  <a:pt x="16527" y="16624"/>
                  <a:pt x="16722" y="16722"/>
                  <a:pt x="16722" y="16722"/>
                </a:cubicBezTo>
                <a:cubicBezTo>
                  <a:pt x="16722" y="16722"/>
                  <a:pt x="16624" y="16527"/>
                  <a:pt x="16405" y="16234"/>
                </a:cubicBezTo>
                <a:cubicBezTo>
                  <a:pt x="16210" y="15917"/>
                  <a:pt x="15942" y="15478"/>
                  <a:pt x="15552" y="14967"/>
                </a:cubicBezTo>
                <a:cubicBezTo>
                  <a:pt x="15186" y="14455"/>
                  <a:pt x="14796" y="13943"/>
                  <a:pt x="14309" y="13407"/>
                </a:cubicBezTo>
                <a:cubicBezTo>
                  <a:pt x="15040" y="13382"/>
                  <a:pt x="15771" y="13333"/>
                  <a:pt x="16478" y="13285"/>
                </a:cubicBezTo>
                <a:cubicBezTo>
                  <a:pt x="17892" y="13187"/>
                  <a:pt x="19233" y="13041"/>
                  <a:pt x="20354" y="12870"/>
                </a:cubicBezTo>
                <a:cubicBezTo>
                  <a:pt x="21475" y="12700"/>
                  <a:pt x="22426" y="12505"/>
                  <a:pt x="23084" y="12334"/>
                </a:cubicBezTo>
                <a:cubicBezTo>
                  <a:pt x="23766" y="12188"/>
                  <a:pt x="24132" y="12066"/>
                  <a:pt x="24132" y="12066"/>
                </a:cubicBezTo>
                <a:cubicBezTo>
                  <a:pt x="24132" y="12066"/>
                  <a:pt x="23742" y="11944"/>
                  <a:pt x="23084" y="11798"/>
                </a:cubicBezTo>
                <a:cubicBezTo>
                  <a:pt x="22426" y="11652"/>
                  <a:pt x="21499" y="11457"/>
                  <a:pt x="20354" y="11286"/>
                </a:cubicBezTo>
                <a:cubicBezTo>
                  <a:pt x="19208" y="11115"/>
                  <a:pt x="17892" y="10945"/>
                  <a:pt x="16478" y="10847"/>
                </a:cubicBezTo>
                <a:cubicBezTo>
                  <a:pt x="15771" y="10798"/>
                  <a:pt x="15040" y="10774"/>
                  <a:pt x="14309" y="10750"/>
                </a:cubicBezTo>
                <a:cubicBezTo>
                  <a:pt x="14772" y="10189"/>
                  <a:pt x="15211" y="9653"/>
                  <a:pt x="15552" y="9165"/>
                </a:cubicBezTo>
                <a:cubicBezTo>
                  <a:pt x="15918" y="8702"/>
                  <a:pt x="16234" y="8239"/>
                  <a:pt x="16405" y="7922"/>
                </a:cubicBezTo>
                <a:cubicBezTo>
                  <a:pt x="16600" y="7605"/>
                  <a:pt x="16722" y="7410"/>
                  <a:pt x="16722" y="7410"/>
                </a:cubicBezTo>
                <a:lnTo>
                  <a:pt x="16722" y="7410"/>
                </a:lnTo>
                <a:cubicBezTo>
                  <a:pt x="16722" y="7410"/>
                  <a:pt x="16527" y="7508"/>
                  <a:pt x="16210" y="7703"/>
                </a:cubicBezTo>
                <a:cubicBezTo>
                  <a:pt x="15918" y="7922"/>
                  <a:pt x="15454" y="8190"/>
                  <a:pt x="14967" y="8556"/>
                </a:cubicBezTo>
                <a:cubicBezTo>
                  <a:pt x="14455" y="8946"/>
                  <a:pt x="13943" y="9360"/>
                  <a:pt x="13383" y="9823"/>
                </a:cubicBezTo>
                <a:cubicBezTo>
                  <a:pt x="13358" y="9092"/>
                  <a:pt x="13334" y="8361"/>
                  <a:pt x="13285" y="7654"/>
                </a:cubicBezTo>
                <a:cubicBezTo>
                  <a:pt x="13163" y="6240"/>
                  <a:pt x="13017" y="4900"/>
                  <a:pt x="12846" y="3779"/>
                </a:cubicBezTo>
                <a:cubicBezTo>
                  <a:pt x="12676" y="2657"/>
                  <a:pt x="12481" y="1707"/>
                  <a:pt x="12335" y="1049"/>
                </a:cubicBezTo>
                <a:cubicBezTo>
                  <a:pt x="12188" y="366"/>
                  <a:pt x="12066" y="0"/>
                  <a:pt x="120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16"/>
          <p:cNvSpPr/>
          <p:nvPr/>
        </p:nvSpPr>
        <p:spPr>
          <a:xfrm>
            <a:off x="7384783" y="2740504"/>
            <a:ext cx="599323" cy="572221"/>
          </a:xfrm>
          <a:custGeom>
            <a:rect b="b" l="l" r="r" t="t"/>
            <a:pathLst>
              <a:path extrusionOk="0" h="18550" w="19427">
                <a:moveTo>
                  <a:pt x="6338" y="1"/>
                </a:moveTo>
                <a:lnTo>
                  <a:pt x="3364" y="1707"/>
                </a:lnTo>
                <a:lnTo>
                  <a:pt x="8409" y="8532"/>
                </a:lnTo>
                <a:lnTo>
                  <a:pt x="8409" y="8532"/>
                </a:lnTo>
                <a:lnTo>
                  <a:pt x="0" y="7581"/>
                </a:lnTo>
                <a:lnTo>
                  <a:pt x="0" y="10994"/>
                </a:lnTo>
                <a:lnTo>
                  <a:pt x="8409" y="10043"/>
                </a:lnTo>
                <a:lnTo>
                  <a:pt x="3364" y="16844"/>
                </a:lnTo>
                <a:lnTo>
                  <a:pt x="6338" y="18550"/>
                </a:lnTo>
                <a:lnTo>
                  <a:pt x="9701" y="10799"/>
                </a:lnTo>
                <a:lnTo>
                  <a:pt x="13089" y="18550"/>
                </a:lnTo>
                <a:lnTo>
                  <a:pt x="16039" y="16844"/>
                </a:lnTo>
                <a:lnTo>
                  <a:pt x="11017" y="10043"/>
                </a:lnTo>
                <a:lnTo>
                  <a:pt x="19427" y="10994"/>
                </a:lnTo>
                <a:lnTo>
                  <a:pt x="19427" y="7581"/>
                </a:lnTo>
                <a:lnTo>
                  <a:pt x="11017" y="8532"/>
                </a:lnTo>
                <a:lnTo>
                  <a:pt x="11017" y="8532"/>
                </a:lnTo>
                <a:lnTo>
                  <a:pt x="16039" y="1707"/>
                </a:lnTo>
                <a:lnTo>
                  <a:pt x="13089" y="1"/>
                </a:lnTo>
                <a:lnTo>
                  <a:pt x="9701" y="7776"/>
                </a:lnTo>
                <a:lnTo>
                  <a:pt x="6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116"/>
          <p:cNvGrpSpPr/>
          <p:nvPr/>
        </p:nvGrpSpPr>
        <p:grpSpPr>
          <a:xfrm>
            <a:off x="6404122" y="3694514"/>
            <a:ext cx="590161" cy="628487"/>
            <a:chOff x="5031575" y="1237475"/>
            <a:chExt cx="478250" cy="509350"/>
          </a:xfrm>
        </p:grpSpPr>
        <p:sp>
          <p:nvSpPr>
            <p:cNvPr id="5024" name="Google Shape;5024;p116"/>
            <p:cNvSpPr/>
            <p:nvPr/>
          </p:nvSpPr>
          <p:spPr>
            <a:xfrm>
              <a:off x="5200850" y="1237475"/>
              <a:ext cx="146900" cy="254125"/>
            </a:xfrm>
            <a:custGeom>
              <a:rect b="b" l="l" r="r" t="t"/>
              <a:pathLst>
                <a:path extrusionOk="0" h="10165" w="5876">
                  <a:moveTo>
                    <a:pt x="2950" y="1"/>
                  </a:moveTo>
                  <a:cubicBezTo>
                    <a:pt x="1073" y="1"/>
                    <a:pt x="1" y="2121"/>
                    <a:pt x="1146" y="3608"/>
                  </a:cubicBezTo>
                  <a:cubicBezTo>
                    <a:pt x="1146" y="3608"/>
                    <a:pt x="2950" y="5582"/>
                    <a:pt x="2950" y="10165"/>
                  </a:cubicBezTo>
                  <a:cubicBezTo>
                    <a:pt x="2950" y="5582"/>
                    <a:pt x="4754" y="3608"/>
                    <a:pt x="4754" y="3608"/>
                  </a:cubicBezTo>
                  <a:cubicBezTo>
                    <a:pt x="5875" y="2121"/>
                    <a:pt x="4803" y="1"/>
                    <a:pt x="29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16"/>
            <p:cNvSpPr/>
            <p:nvPr/>
          </p:nvSpPr>
          <p:spPr>
            <a:xfrm>
              <a:off x="5031575" y="1335850"/>
              <a:ext cx="243050" cy="155750"/>
            </a:xfrm>
            <a:custGeom>
              <a:rect b="b" l="l" r="r" t="t"/>
              <a:pathLst>
                <a:path extrusionOk="0" h="6230" w="9722">
                  <a:moveTo>
                    <a:pt x="2844" y="0"/>
                  </a:moveTo>
                  <a:cubicBezTo>
                    <a:pt x="2088" y="0"/>
                    <a:pt x="1332" y="370"/>
                    <a:pt x="897" y="1136"/>
                  </a:cubicBezTo>
                  <a:cubicBezTo>
                    <a:pt x="0" y="2654"/>
                    <a:pt x="1144" y="4520"/>
                    <a:pt x="2833" y="4520"/>
                  </a:cubicBezTo>
                  <a:cubicBezTo>
                    <a:pt x="2933" y="4520"/>
                    <a:pt x="3036" y="4513"/>
                    <a:pt x="3140" y="4499"/>
                  </a:cubicBezTo>
                  <a:cubicBezTo>
                    <a:pt x="3140" y="4499"/>
                    <a:pt x="3434" y="4433"/>
                    <a:pt x="3975" y="4433"/>
                  </a:cubicBezTo>
                  <a:cubicBezTo>
                    <a:pt x="5030" y="4433"/>
                    <a:pt x="7026" y="4685"/>
                    <a:pt x="9613" y="6167"/>
                  </a:cubicBezTo>
                  <a:lnTo>
                    <a:pt x="9613" y="6167"/>
                  </a:lnTo>
                  <a:cubicBezTo>
                    <a:pt x="5710" y="3892"/>
                    <a:pt x="4944" y="1379"/>
                    <a:pt x="4944" y="1379"/>
                  </a:cubicBezTo>
                  <a:cubicBezTo>
                    <a:pt x="4555" y="473"/>
                    <a:pt x="3700" y="0"/>
                    <a:pt x="2844" y="0"/>
                  </a:cubicBezTo>
                  <a:close/>
                  <a:moveTo>
                    <a:pt x="9613" y="6167"/>
                  </a:moveTo>
                  <a:cubicBezTo>
                    <a:pt x="9649" y="6188"/>
                    <a:pt x="9685" y="6209"/>
                    <a:pt x="9721" y="6230"/>
                  </a:cubicBezTo>
                  <a:cubicBezTo>
                    <a:pt x="9685" y="6209"/>
                    <a:pt x="9649" y="6188"/>
                    <a:pt x="9613" y="61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16"/>
            <p:cNvSpPr/>
            <p:nvPr/>
          </p:nvSpPr>
          <p:spPr>
            <a:xfrm>
              <a:off x="5036325" y="1491575"/>
              <a:ext cx="237675" cy="156275"/>
            </a:xfrm>
            <a:custGeom>
              <a:rect b="b" l="l" r="r" t="t"/>
              <a:pathLst>
                <a:path extrusionOk="0" h="6251" w="9507">
                  <a:moveTo>
                    <a:pt x="9507" y="1"/>
                  </a:moveTo>
                  <a:lnTo>
                    <a:pt x="9507" y="1"/>
                  </a:lnTo>
                  <a:cubicBezTo>
                    <a:pt x="9484" y="14"/>
                    <a:pt x="9461" y="27"/>
                    <a:pt x="9438" y="41"/>
                  </a:cubicBezTo>
                  <a:lnTo>
                    <a:pt x="9438" y="41"/>
                  </a:lnTo>
                  <a:cubicBezTo>
                    <a:pt x="9461" y="28"/>
                    <a:pt x="9484" y="14"/>
                    <a:pt x="9507" y="1"/>
                  </a:cubicBezTo>
                  <a:close/>
                  <a:moveTo>
                    <a:pt x="9438" y="41"/>
                  </a:moveTo>
                  <a:cubicBezTo>
                    <a:pt x="6868" y="1523"/>
                    <a:pt x="4877" y="1780"/>
                    <a:pt x="3805" y="1780"/>
                  </a:cubicBezTo>
                  <a:cubicBezTo>
                    <a:pt x="3236" y="1780"/>
                    <a:pt x="2926" y="1707"/>
                    <a:pt x="2926" y="1707"/>
                  </a:cubicBezTo>
                  <a:cubicBezTo>
                    <a:pt x="2848" y="1699"/>
                    <a:pt x="2771" y="1695"/>
                    <a:pt x="2692" y="1695"/>
                  </a:cubicBezTo>
                  <a:cubicBezTo>
                    <a:pt x="2301" y="1695"/>
                    <a:pt x="1902" y="1797"/>
                    <a:pt x="1536" y="2000"/>
                  </a:cubicBezTo>
                  <a:cubicBezTo>
                    <a:pt x="415" y="2609"/>
                    <a:pt x="1" y="4023"/>
                    <a:pt x="659" y="5120"/>
                  </a:cubicBezTo>
                  <a:cubicBezTo>
                    <a:pt x="1072" y="5851"/>
                    <a:pt x="1817" y="6250"/>
                    <a:pt x="2590" y="6250"/>
                  </a:cubicBezTo>
                  <a:cubicBezTo>
                    <a:pt x="3002" y="6250"/>
                    <a:pt x="3422" y="6137"/>
                    <a:pt x="3803" y="5900"/>
                  </a:cubicBezTo>
                  <a:cubicBezTo>
                    <a:pt x="4217" y="5656"/>
                    <a:pt x="4559" y="5290"/>
                    <a:pt x="4754" y="4827"/>
                  </a:cubicBezTo>
                  <a:cubicBezTo>
                    <a:pt x="4754" y="4827"/>
                    <a:pt x="5525" y="2321"/>
                    <a:pt x="9438" y="4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16"/>
            <p:cNvSpPr/>
            <p:nvPr/>
          </p:nvSpPr>
          <p:spPr>
            <a:xfrm>
              <a:off x="5217400" y="1492200"/>
              <a:ext cx="125475" cy="254625"/>
            </a:xfrm>
            <a:custGeom>
              <a:rect b="b" l="l" r="r" t="t"/>
              <a:pathLst>
                <a:path extrusionOk="0" h="10185" w="5019">
                  <a:moveTo>
                    <a:pt x="2288" y="0"/>
                  </a:moveTo>
                  <a:cubicBezTo>
                    <a:pt x="2288" y="4583"/>
                    <a:pt x="460" y="6557"/>
                    <a:pt x="460" y="6557"/>
                  </a:cubicBezTo>
                  <a:lnTo>
                    <a:pt x="484" y="6533"/>
                  </a:lnTo>
                  <a:lnTo>
                    <a:pt x="484" y="6533"/>
                  </a:lnTo>
                  <a:cubicBezTo>
                    <a:pt x="168" y="6923"/>
                    <a:pt x="21" y="7410"/>
                    <a:pt x="21" y="7898"/>
                  </a:cubicBezTo>
                  <a:cubicBezTo>
                    <a:pt x="1" y="9203"/>
                    <a:pt x="1073" y="10184"/>
                    <a:pt x="2280" y="10184"/>
                  </a:cubicBezTo>
                  <a:cubicBezTo>
                    <a:pt x="2515" y="10184"/>
                    <a:pt x="2756" y="10147"/>
                    <a:pt x="2995" y="10067"/>
                  </a:cubicBezTo>
                  <a:cubicBezTo>
                    <a:pt x="4482" y="9580"/>
                    <a:pt x="5018" y="7776"/>
                    <a:pt x="4092" y="6557"/>
                  </a:cubicBezTo>
                  <a:cubicBezTo>
                    <a:pt x="4092" y="6557"/>
                    <a:pt x="2288" y="4583"/>
                    <a:pt x="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16"/>
            <p:cNvSpPr/>
            <p:nvPr/>
          </p:nvSpPr>
          <p:spPr>
            <a:xfrm>
              <a:off x="5274600" y="1491600"/>
              <a:ext cx="235225" cy="155850"/>
            </a:xfrm>
            <a:custGeom>
              <a:rect b="b" l="l" r="r" t="t"/>
              <a:pathLst>
                <a:path extrusionOk="0" h="6234" w="9409">
                  <a:moveTo>
                    <a:pt x="0" y="0"/>
                  </a:moveTo>
                  <a:cubicBezTo>
                    <a:pt x="3973" y="2316"/>
                    <a:pt x="4753" y="4851"/>
                    <a:pt x="4753" y="4851"/>
                  </a:cubicBezTo>
                  <a:cubicBezTo>
                    <a:pt x="4948" y="5314"/>
                    <a:pt x="5289" y="5679"/>
                    <a:pt x="5704" y="5923"/>
                  </a:cubicBezTo>
                  <a:cubicBezTo>
                    <a:pt x="6060" y="6133"/>
                    <a:pt x="6450" y="6234"/>
                    <a:pt x="6837" y="6234"/>
                  </a:cubicBezTo>
                  <a:cubicBezTo>
                    <a:pt x="7615" y="6234"/>
                    <a:pt x="8376" y="5827"/>
                    <a:pt x="8799" y="5094"/>
                  </a:cubicBezTo>
                  <a:cubicBezTo>
                    <a:pt x="9409" y="4022"/>
                    <a:pt x="9043" y="2632"/>
                    <a:pt x="7971" y="2023"/>
                  </a:cubicBezTo>
                  <a:lnTo>
                    <a:pt x="7971" y="1999"/>
                  </a:lnTo>
                  <a:cubicBezTo>
                    <a:pt x="7627" y="1808"/>
                    <a:pt x="7254" y="1707"/>
                    <a:pt x="6886" y="1707"/>
                  </a:cubicBezTo>
                  <a:cubicBezTo>
                    <a:pt x="6784" y="1707"/>
                    <a:pt x="6682" y="1715"/>
                    <a:pt x="6581" y="1731"/>
                  </a:cubicBezTo>
                  <a:cubicBezTo>
                    <a:pt x="6581" y="1731"/>
                    <a:pt x="6287" y="1796"/>
                    <a:pt x="5747" y="1796"/>
                  </a:cubicBezTo>
                  <a:cubicBezTo>
                    <a:pt x="4677" y="1796"/>
                    <a:pt x="2640" y="153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16"/>
            <p:cNvSpPr/>
            <p:nvPr/>
          </p:nvSpPr>
          <p:spPr>
            <a:xfrm>
              <a:off x="5274600" y="1336350"/>
              <a:ext cx="235225" cy="155875"/>
            </a:xfrm>
            <a:custGeom>
              <a:rect b="b" l="l" r="r" t="t"/>
              <a:pathLst>
                <a:path extrusionOk="0" h="6235" w="9409">
                  <a:moveTo>
                    <a:pt x="6848" y="1"/>
                  </a:moveTo>
                  <a:cubicBezTo>
                    <a:pt x="6461" y="1"/>
                    <a:pt x="6068" y="101"/>
                    <a:pt x="5704" y="311"/>
                  </a:cubicBezTo>
                  <a:cubicBezTo>
                    <a:pt x="5289" y="555"/>
                    <a:pt x="4948" y="921"/>
                    <a:pt x="4778" y="1384"/>
                  </a:cubicBezTo>
                  <a:cubicBezTo>
                    <a:pt x="4778" y="1384"/>
                    <a:pt x="3973" y="3919"/>
                    <a:pt x="0" y="6234"/>
                  </a:cubicBezTo>
                  <a:cubicBezTo>
                    <a:pt x="2640" y="4696"/>
                    <a:pt x="4677" y="4438"/>
                    <a:pt x="5747" y="4438"/>
                  </a:cubicBezTo>
                  <a:cubicBezTo>
                    <a:pt x="6287" y="4438"/>
                    <a:pt x="6581" y="4504"/>
                    <a:pt x="6581" y="4504"/>
                  </a:cubicBezTo>
                  <a:cubicBezTo>
                    <a:pt x="6682" y="4520"/>
                    <a:pt x="6784" y="4527"/>
                    <a:pt x="6886" y="4527"/>
                  </a:cubicBezTo>
                  <a:cubicBezTo>
                    <a:pt x="7254" y="4527"/>
                    <a:pt x="7627" y="4426"/>
                    <a:pt x="7971" y="4236"/>
                  </a:cubicBezTo>
                  <a:cubicBezTo>
                    <a:pt x="9043" y="3602"/>
                    <a:pt x="9409" y="2212"/>
                    <a:pt x="8799" y="1140"/>
                  </a:cubicBezTo>
                  <a:cubicBezTo>
                    <a:pt x="8376" y="407"/>
                    <a:pt x="7626" y="1"/>
                    <a:pt x="68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0" name="Google Shape;5030;p116"/>
          <p:cNvSpPr/>
          <p:nvPr/>
        </p:nvSpPr>
        <p:spPr>
          <a:xfrm>
            <a:off x="7328390" y="1573385"/>
            <a:ext cx="712111" cy="711313"/>
          </a:xfrm>
          <a:custGeom>
            <a:rect b="b" l="l" r="r" t="t"/>
            <a:pathLst>
              <a:path extrusionOk="0" h="23059" w="23083">
                <a:moveTo>
                  <a:pt x="0" y="0"/>
                </a:moveTo>
                <a:cubicBezTo>
                  <a:pt x="0" y="0"/>
                  <a:pt x="1316" y="1560"/>
                  <a:pt x="3388" y="3827"/>
                </a:cubicBezTo>
                <a:cubicBezTo>
                  <a:pt x="4412" y="4948"/>
                  <a:pt x="5631" y="6265"/>
                  <a:pt x="6947" y="7630"/>
                </a:cubicBezTo>
                <a:cubicBezTo>
                  <a:pt x="7629" y="8312"/>
                  <a:pt x="8312" y="9043"/>
                  <a:pt x="9019" y="9750"/>
                </a:cubicBezTo>
                <a:lnTo>
                  <a:pt x="10408" y="11164"/>
                </a:lnTo>
                <a:lnTo>
                  <a:pt x="9506" y="11164"/>
                </a:lnTo>
                <a:cubicBezTo>
                  <a:pt x="8824" y="11164"/>
                  <a:pt x="8166" y="11188"/>
                  <a:pt x="7532" y="11213"/>
                </a:cubicBezTo>
                <a:cubicBezTo>
                  <a:pt x="6240" y="11237"/>
                  <a:pt x="5046" y="11261"/>
                  <a:pt x="4022" y="11310"/>
                </a:cubicBezTo>
                <a:cubicBezTo>
                  <a:pt x="1999" y="11408"/>
                  <a:pt x="634" y="11529"/>
                  <a:pt x="634" y="11529"/>
                </a:cubicBezTo>
                <a:cubicBezTo>
                  <a:pt x="634" y="11529"/>
                  <a:pt x="1999" y="11651"/>
                  <a:pt x="4022" y="11724"/>
                </a:cubicBezTo>
                <a:cubicBezTo>
                  <a:pt x="5046" y="11773"/>
                  <a:pt x="6240" y="11822"/>
                  <a:pt x="7532" y="11846"/>
                </a:cubicBezTo>
                <a:cubicBezTo>
                  <a:pt x="8166" y="11846"/>
                  <a:pt x="8824" y="11871"/>
                  <a:pt x="9506" y="11871"/>
                </a:cubicBezTo>
                <a:lnTo>
                  <a:pt x="10408" y="11871"/>
                </a:lnTo>
                <a:lnTo>
                  <a:pt x="9019" y="13309"/>
                </a:lnTo>
                <a:cubicBezTo>
                  <a:pt x="8312" y="14016"/>
                  <a:pt x="7629" y="14723"/>
                  <a:pt x="6947" y="15405"/>
                </a:cubicBezTo>
                <a:cubicBezTo>
                  <a:pt x="5631" y="16794"/>
                  <a:pt x="4412" y="18111"/>
                  <a:pt x="3388" y="19232"/>
                </a:cubicBezTo>
                <a:cubicBezTo>
                  <a:pt x="1316" y="21474"/>
                  <a:pt x="0" y="23059"/>
                  <a:pt x="0" y="23059"/>
                </a:cubicBezTo>
                <a:cubicBezTo>
                  <a:pt x="0" y="23059"/>
                  <a:pt x="1560" y="21743"/>
                  <a:pt x="3827" y="19671"/>
                </a:cubicBezTo>
                <a:cubicBezTo>
                  <a:pt x="4948" y="18647"/>
                  <a:pt x="6264" y="17428"/>
                  <a:pt x="7629" y="16088"/>
                </a:cubicBezTo>
                <a:cubicBezTo>
                  <a:pt x="8336" y="15429"/>
                  <a:pt x="9043" y="14747"/>
                  <a:pt x="9750" y="14040"/>
                </a:cubicBezTo>
                <a:lnTo>
                  <a:pt x="11188" y="12651"/>
                </a:lnTo>
                <a:lnTo>
                  <a:pt x="11188" y="13553"/>
                </a:lnTo>
                <a:cubicBezTo>
                  <a:pt x="11188" y="14235"/>
                  <a:pt x="11188" y="14893"/>
                  <a:pt x="11212" y="15527"/>
                </a:cubicBezTo>
                <a:cubicBezTo>
                  <a:pt x="11237" y="16794"/>
                  <a:pt x="11285" y="18013"/>
                  <a:pt x="11310" y="19013"/>
                </a:cubicBezTo>
                <a:cubicBezTo>
                  <a:pt x="11407" y="21060"/>
                  <a:pt x="11529" y="22425"/>
                  <a:pt x="11529" y="22425"/>
                </a:cubicBezTo>
                <a:cubicBezTo>
                  <a:pt x="11529" y="22425"/>
                  <a:pt x="11651" y="21060"/>
                  <a:pt x="11749" y="19013"/>
                </a:cubicBezTo>
                <a:cubicBezTo>
                  <a:pt x="11797" y="17989"/>
                  <a:pt x="11822" y="16794"/>
                  <a:pt x="11846" y="15527"/>
                </a:cubicBezTo>
                <a:cubicBezTo>
                  <a:pt x="11846" y="14893"/>
                  <a:pt x="11870" y="14235"/>
                  <a:pt x="11895" y="13553"/>
                </a:cubicBezTo>
                <a:lnTo>
                  <a:pt x="11895" y="12651"/>
                </a:lnTo>
                <a:lnTo>
                  <a:pt x="13309" y="14040"/>
                </a:lnTo>
                <a:cubicBezTo>
                  <a:pt x="14015" y="14747"/>
                  <a:pt x="14722" y="15429"/>
                  <a:pt x="15429" y="16088"/>
                </a:cubicBezTo>
                <a:cubicBezTo>
                  <a:pt x="16819" y="17428"/>
                  <a:pt x="18110" y="18647"/>
                  <a:pt x="19256" y="19671"/>
                </a:cubicBezTo>
                <a:cubicBezTo>
                  <a:pt x="21498" y="21743"/>
                  <a:pt x="23083" y="23059"/>
                  <a:pt x="23083" y="23059"/>
                </a:cubicBezTo>
                <a:cubicBezTo>
                  <a:pt x="23083" y="23059"/>
                  <a:pt x="21767" y="21499"/>
                  <a:pt x="19695" y="19232"/>
                </a:cubicBezTo>
                <a:cubicBezTo>
                  <a:pt x="18671" y="18111"/>
                  <a:pt x="17452" y="16794"/>
                  <a:pt x="16112" y="15405"/>
                </a:cubicBezTo>
                <a:cubicBezTo>
                  <a:pt x="15454" y="14723"/>
                  <a:pt x="14771" y="14016"/>
                  <a:pt x="14064" y="13309"/>
                </a:cubicBezTo>
                <a:lnTo>
                  <a:pt x="12650" y="11871"/>
                </a:lnTo>
                <a:lnTo>
                  <a:pt x="13577" y="11871"/>
                </a:lnTo>
                <a:cubicBezTo>
                  <a:pt x="14259" y="11871"/>
                  <a:pt x="14917" y="11846"/>
                  <a:pt x="15551" y="11846"/>
                </a:cubicBezTo>
                <a:cubicBezTo>
                  <a:pt x="16819" y="11822"/>
                  <a:pt x="18013" y="11773"/>
                  <a:pt x="19037" y="11724"/>
                </a:cubicBezTo>
                <a:cubicBezTo>
                  <a:pt x="21084" y="11651"/>
                  <a:pt x="22449" y="11529"/>
                  <a:pt x="22449" y="11529"/>
                </a:cubicBezTo>
                <a:cubicBezTo>
                  <a:pt x="22449" y="11529"/>
                  <a:pt x="21084" y="11408"/>
                  <a:pt x="19037" y="11310"/>
                </a:cubicBezTo>
                <a:cubicBezTo>
                  <a:pt x="18013" y="11261"/>
                  <a:pt x="16819" y="11213"/>
                  <a:pt x="15551" y="11188"/>
                </a:cubicBezTo>
                <a:cubicBezTo>
                  <a:pt x="14917" y="11188"/>
                  <a:pt x="14259" y="11164"/>
                  <a:pt x="13577" y="11164"/>
                </a:cubicBezTo>
                <a:lnTo>
                  <a:pt x="12650" y="11164"/>
                </a:lnTo>
                <a:lnTo>
                  <a:pt x="14064" y="9750"/>
                </a:lnTo>
                <a:cubicBezTo>
                  <a:pt x="14771" y="9043"/>
                  <a:pt x="15454" y="8312"/>
                  <a:pt x="16112" y="7630"/>
                </a:cubicBezTo>
                <a:cubicBezTo>
                  <a:pt x="17428" y="6240"/>
                  <a:pt x="18647" y="4948"/>
                  <a:pt x="19695" y="3827"/>
                </a:cubicBezTo>
                <a:cubicBezTo>
                  <a:pt x="21766" y="1560"/>
                  <a:pt x="23083" y="0"/>
                  <a:pt x="23083" y="0"/>
                </a:cubicBezTo>
                <a:lnTo>
                  <a:pt x="23083" y="0"/>
                </a:lnTo>
                <a:cubicBezTo>
                  <a:pt x="23083" y="0"/>
                  <a:pt x="21498" y="1292"/>
                  <a:pt x="19256" y="3364"/>
                </a:cubicBezTo>
                <a:cubicBezTo>
                  <a:pt x="18110" y="4412"/>
                  <a:pt x="16819" y="5631"/>
                  <a:pt x="15429" y="6947"/>
                </a:cubicBezTo>
                <a:cubicBezTo>
                  <a:pt x="14747" y="7605"/>
                  <a:pt x="14015" y="8288"/>
                  <a:pt x="13309" y="8995"/>
                </a:cubicBezTo>
                <a:lnTo>
                  <a:pt x="11895" y="10408"/>
                </a:lnTo>
                <a:lnTo>
                  <a:pt x="11895" y="9482"/>
                </a:lnTo>
                <a:cubicBezTo>
                  <a:pt x="11895" y="8824"/>
                  <a:pt x="11870" y="8166"/>
                  <a:pt x="11846" y="7508"/>
                </a:cubicBezTo>
                <a:cubicBezTo>
                  <a:pt x="11822" y="6240"/>
                  <a:pt x="11797" y="5046"/>
                  <a:pt x="11749" y="4022"/>
                </a:cubicBezTo>
                <a:cubicBezTo>
                  <a:pt x="11651" y="1975"/>
                  <a:pt x="11529" y="610"/>
                  <a:pt x="11529" y="610"/>
                </a:cubicBezTo>
                <a:cubicBezTo>
                  <a:pt x="11529" y="610"/>
                  <a:pt x="11407" y="1975"/>
                  <a:pt x="11310" y="4022"/>
                </a:cubicBezTo>
                <a:cubicBezTo>
                  <a:pt x="11261" y="5046"/>
                  <a:pt x="11237" y="6240"/>
                  <a:pt x="11212" y="7508"/>
                </a:cubicBezTo>
                <a:cubicBezTo>
                  <a:pt x="11212" y="8166"/>
                  <a:pt x="11188" y="8824"/>
                  <a:pt x="11188" y="9482"/>
                </a:cubicBezTo>
                <a:lnTo>
                  <a:pt x="11188" y="10408"/>
                </a:lnTo>
                <a:lnTo>
                  <a:pt x="9750" y="8995"/>
                </a:lnTo>
                <a:cubicBezTo>
                  <a:pt x="9043" y="8288"/>
                  <a:pt x="8336" y="7605"/>
                  <a:pt x="7629" y="6947"/>
                </a:cubicBezTo>
                <a:cubicBezTo>
                  <a:pt x="6264" y="5631"/>
                  <a:pt x="4948" y="4412"/>
                  <a:pt x="3827" y="3364"/>
                </a:cubicBezTo>
                <a:cubicBezTo>
                  <a:pt x="1560" y="1292"/>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16"/>
          <p:cNvSpPr/>
          <p:nvPr/>
        </p:nvSpPr>
        <p:spPr>
          <a:xfrm>
            <a:off x="5107332" y="2506210"/>
            <a:ext cx="875307" cy="875236"/>
          </a:xfrm>
          <a:custGeom>
            <a:rect b="b" l="l" r="r" t="t"/>
            <a:pathLst>
              <a:path extrusionOk="0" h="28373" w="28373">
                <a:moveTo>
                  <a:pt x="14187" y="1"/>
                </a:moveTo>
                <a:lnTo>
                  <a:pt x="11579" y="4485"/>
                </a:lnTo>
                <a:lnTo>
                  <a:pt x="7094" y="1902"/>
                </a:lnTo>
                <a:lnTo>
                  <a:pt x="7094" y="7094"/>
                </a:lnTo>
                <a:lnTo>
                  <a:pt x="1902" y="7094"/>
                </a:lnTo>
                <a:lnTo>
                  <a:pt x="4486" y="11579"/>
                </a:lnTo>
                <a:lnTo>
                  <a:pt x="1" y="14187"/>
                </a:lnTo>
                <a:lnTo>
                  <a:pt x="4486" y="16795"/>
                </a:lnTo>
                <a:lnTo>
                  <a:pt x="1902" y="21280"/>
                </a:lnTo>
                <a:lnTo>
                  <a:pt x="7094" y="21280"/>
                </a:lnTo>
                <a:lnTo>
                  <a:pt x="7094" y="26472"/>
                </a:lnTo>
                <a:lnTo>
                  <a:pt x="11579" y="23888"/>
                </a:lnTo>
                <a:lnTo>
                  <a:pt x="14187" y="28373"/>
                </a:lnTo>
                <a:lnTo>
                  <a:pt x="16771" y="23888"/>
                </a:lnTo>
                <a:lnTo>
                  <a:pt x="21280" y="26472"/>
                </a:lnTo>
                <a:lnTo>
                  <a:pt x="21280" y="21280"/>
                </a:lnTo>
                <a:lnTo>
                  <a:pt x="26472" y="21280"/>
                </a:lnTo>
                <a:lnTo>
                  <a:pt x="23864" y="16795"/>
                </a:lnTo>
                <a:lnTo>
                  <a:pt x="28373" y="14187"/>
                </a:lnTo>
                <a:lnTo>
                  <a:pt x="23864" y="11579"/>
                </a:lnTo>
                <a:lnTo>
                  <a:pt x="26472" y="7094"/>
                </a:lnTo>
                <a:lnTo>
                  <a:pt x="21280" y="7094"/>
                </a:lnTo>
                <a:lnTo>
                  <a:pt x="21280" y="1902"/>
                </a:lnTo>
                <a:lnTo>
                  <a:pt x="16771" y="4485"/>
                </a:lnTo>
                <a:lnTo>
                  <a:pt x="14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16"/>
          <p:cNvSpPr/>
          <p:nvPr/>
        </p:nvSpPr>
        <p:spPr>
          <a:xfrm>
            <a:off x="5107367" y="3615549"/>
            <a:ext cx="875238" cy="786502"/>
          </a:xfrm>
          <a:custGeom>
            <a:rect b="b" l="l" r="r" t="t"/>
            <a:pathLst>
              <a:path extrusionOk="0" h="20306" w="22597">
                <a:moveTo>
                  <a:pt x="10994" y="1"/>
                </a:moveTo>
                <a:cubicBezTo>
                  <a:pt x="10495" y="4507"/>
                  <a:pt x="6654" y="7739"/>
                  <a:pt x="2333" y="7739"/>
                </a:cubicBezTo>
                <a:cubicBezTo>
                  <a:pt x="1581" y="7739"/>
                  <a:pt x="815" y="7641"/>
                  <a:pt x="49" y="7435"/>
                </a:cubicBezTo>
                <a:lnTo>
                  <a:pt x="1" y="7557"/>
                </a:lnTo>
                <a:cubicBezTo>
                  <a:pt x="2584" y="8435"/>
                  <a:pt x="4632" y="10482"/>
                  <a:pt x="5461" y="13115"/>
                </a:cubicBezTo>
                <a:cubicBezTo>
                  <a:pt x="6265" y="15503"/>
                  <a:pt x="5948" y="18136"/>
                  <a:pt x="4632" y="20305"/>
                </a:cubicBezTo>
                <a:lnTo>
                  <a:pt x="4851" y="20305"/>
                </a:lnTo>
                <a:cubicBezTo>
                  <a:pt x="6594" y="18221"/>
                  <a:pt x="9068" y="17179"/>
                  <a:pt x="11542" y="17179"/>
                </a:cubicBezTo>
                <a:cubicBezTo>
                  <a:pt x="14016" y="17179"/>
                  <a:pt x="16490" y="18221"/>
                  <a:pt x="18233" y="20305"/>
                </a:cubicBezTo>
                <a:lnTo>
                  <a:pt x="18428" y="20305"/>
                </a:lnTo>
                <a:cubicBezTo>
                  <a:pt x="15186" y="15625"/>
                  <a:pt x="17234" y="9117"/>
                  <a:pt x="22596" y="7167"/>
                </a:cubicBezTo>
                <a:lnTo>
                  <a:pt x="22547" y="7045"/>
                </a:lnTo>
                <a:cubicBezTo>
                  <a:pt x="21655" y="7333"/>
                  <a:pt x="20755" y="7469"/>
                  <a:pt x="19875" y="7469"/>
                </a:cubicBezTo>
                <a:cubicBezTo>
                  <a:pt x="15681" y="7469"/>
                  <a:pt x="11906" y="4392"/>
                  <a:pt x="1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6"/>
          <p:cNvSpPr/>
          <p:nvPr/>
        </p:nvSpPr>
        <p:spPr>
          <a:xfrm>
            <a:off x="7401689" y="3768532"/>
            <a:ext cx="565511" cy="565466"/>
          </a:xfrm>
          <a:custGeom>
            <a:rect b="b" l="l" r="r" t="t"/>
            <a:pathLst>
              <a:path extrusionOk="0" h="18331" w="18331">
                <a:moveTo>
                  <a:pt x="9190" y="7898"/>
                </a:moveTo>
                <a:cubicBezTo>
                  <a:pt x="10336" y="7898"/>
                  <a:pt x="10896" y="9263"/>
                  <a:pt x="10092" y="10092"/>
                </a:cubicBezTo>
                <a:cubicBezTo>
                  <a:pt x="9848" y="10348"/>
                  <a:pt x="9519" y="10476"/>
                  <a:pt x="9187" y="10476"/>
                </a:cubicBezTo>
                <a:cubicBezTo>
                  <a:pt x="8855" y="10476"/>
                  <a:pt x="8520" y="10348"/>
                  <a:pt x="8264" y="10092"/>
                </a:cubicBezTo>
                <a:cubicBezTo>
                  <a:pt x="7460" y="9263"/>
                  <a:pt x="8045" y="7898"/>
                  <a:pt x="9190" y="7898"/>
                </a:cubicBezTo>
                <a:close/>
                <a:moveTo>
                  <a:pt x="18331" y="1"/>
                </a:moveTo>
                <a:lnTo>
                  <a:pt x="18331" y="1"/>
                </a:lnTo>
                <a:cubicBezTo>
                  <a:pt x="18331" y="1"/>
                  <a:pt x="17941" y="172"/>
                  <a:pt x="17283" y="537"/>
                </a:cubicBezTo>
                <a:cubicBezTo>
                  <a:pt x="16381" y="1000"/>
                  <a:pt x="15528" y="1512"/>
                  <a:pt x="14699" y="2097"/>
                </a:cubicBezTo>
                <a:cubicBezTo>
                  <a:pt x="13529" y="2877"/>
                  <a:pt x="12408" y="3706"/>
                  <a:pt x="11335" y="4608"/>
                </a:cubicBezTo>
                <a:cubicBezTo>
                  <a:pt x="10750" y="5095"/>
                  <a:pt x="10165" y="5607"/>
                  <a:pt x="9580" y="6143"/>
                </a:cubicBezTo>
                <a:lnTo>
                  <a:pt x="9190" y="6509"/>
                </a:lnTo>
                <a:cubicBezTo>
                  <a:pt x="9044" y="6387"/>
                  <a:pt x="8922" y="6265"/>
                  <a:pt x="8776" y="6143"/>
                </a:cubicBezTo>
                <a:cubicBezTo>
                  <a:pt x="8191" y="5607"/>
                  <a:pt x="7606" y="5095"/>
                  <a:pt x="7021" y="4608"/>
                </a:cubicBezTo>
                <a:cubicBezTo>
                  <a:pt x="5948" y="3706"/>
                  <a:pt x="4827" y="2877"/>
                  <a:pt x="3657" y="2097"/>
                </a:cubicBezTo>
                <a:cubicBezTo>
                  <a:pt x="2828" y="1512"/>
                  <a:pt x="1975" y="1000"/>
                  <a:pt x="1073" y="537"/>
                </a:cubicBezTo>
                <a:cubicBezTo>
                  <a:pt x="415" y="172"/>
                  <a:pt x="25" y="25"/>
                  <a:pt x="25" y="25"/>
                </a:cubicBezTo>
                <a:lnTo>
                  <a:pt x="25" y="25"/>
                </a:lnTo>
                <a:cubicBezTo>
                  <a:pt x="25" y="25"/>
                  <a:pt x="196" y="415"/>
                  <a:pt x="537" y="1073"/>
                </a:cubicBezTo>
                <a:cubicBezTo>
                  <a:pt x="1000" y="1951"/>
                  <a:pt x="1536" y="2828"/>
                  <a:pt x="2097" y="3657"/>
                </a:cubicBezTo>
                <a:cubicBezTo>
                  <a:pt x="2877" y="4827"/>
                  <a:pt x="3706" y="5924"/>
                  <a:pt x="4608" y="7021"/>
                </a:cubicBezTo>
                <a:cubicBezTo>
                  <a:pt x="5095" y="7606"/>
                  <a:pt x="5607" y="8191"/>
                  <a:pt x="6143" y="8776"/>
                </a:cubicBezTo>
                <a:cubicBezTo>
                  <a:pt x="6265" y="8922"/>
                  <a:pt x="6387" y="9044"/>
                  <a:pt x="6509" y="9166"/>
                </a:cubicBezTo>
                <a:cubicBezTo>
                  <a:pt x="6387" y="9312"/>
                  <a:pt x="6265" y="9434"/>
                  <a:pt x="6143" y="9556"/>
                </a:cubicBezTo>
                <a:cubicBezTo>
                  <a:pt x="5583" y="10141"/>
                  <a:pt x="5095" y="10750"/>
                  <a:pt x="4583" y="11335"/>
                </a:cubicBezTo>
                <a:cubicBezTo>
                  <a:pt x="3706" y="12408"/>
                  <a:pt x="2853" y="13529"/>
                  <a:pt x="2073" y="14675"/>
                </a:cubicBezTo>
                <a:cubicBezTo>
                  <a:pt x="1512" y="15503"/>
                  <a:pt x="1000" y="16381"/>
                  <a:pt x="513" y="17258"/>
                </a:cubicBezTo>
                <a:cubicBezTo>
                  <a:pt x="171" y="17916"/>
                  <a:pt x="1" y="18331"/>
                  <a:pt x="1" y="18331"/>
                </a:cubicBezTo>
                <a:cubicBezTo>
                  <a:pt x="1" y="18331"/>
                  <a:pt x="415" y="18160"/>
                  <a:pt x="1049" y="17819"/>
                </a:cubicBezTo>
                <a:cubicBezTo>
                  <a:pt x="1951" y="17331"/>
                  <a:pt x="2804" y="16820"/>
                  <a:pt x="3657" y="16259"/>
                </a:cubicBezTo>
                <a:cubicBezTo>
                  <a:pt x="4803" y="15479"/>
                  <a:pt x="5924" y="14626"/>
                  <a:pt x="6996" y="13724"/>
                </a:cubicBezTo>
                <a:cubicBezTo>
                  <a:pt x="7581" y="13236"/>
                  <a:pt x="8191" y="12749"/>
                  <a:pt x="8776" y="12188"/>
                </a:cubicBezTo>
                <a:cubicBezTo>
                  <a:pt x="8898" y="12066"/>
                  <a:pt x="9019" y="11945"/>
                  <a:pt x="9166" y="11823"/>
                </a:cubicBezTo>
                <a:cubicBezTo>
                  <a:pt x="9288" y="11945"/>
                  <a:pt x="9434" y="12066"/>
                  <a:pt x="9556" y="12188"/>
                </a:cubicBezTo>
                <a:cubicBezTo>
                  <a:pt x="10141" y="12725"/>
                  <a:pt x="10750" y="13236"/>
                  <a:pt x="11335" y="13724"/>
                </a:cubicBezTo>
                <a:cubicBezTo>
                  <a:pt x="12505" y="14699"/>
                  <a:pt x="13651" y="15552"/>
                  <a:pt x="14674" y="16235"/>
                </a:cubicBezTo>
                <a:cubicBezTo>
                  <a:pt x="15503" y="16795"/>
                  <a:pt x="16381" y="17307"/>
                  <a:pt x="17258" y="17795"/>
                </a:cubicBezTo>
                <a:cubicBezTo>
                  <a:pt x="17916" y="18136"/>
                  <a:pt x="18306" y="18306"/>
                  <a:pt x="18306" y="18306"/>
                </a:cubicBezTo>
                <a:cubicBezTo>
                  <a:pt x="18306" y="18306"/>
                  <a:pt x="18160" y="17916"/>
                  <a:pt x="17819" y="17283"/>
                </a:cubicBezTo>
                <a:cubicBezTo>
                  <a:pt x="17331" y="16381"/>
                  <a:pt x="16819" y="15528"/>
                  <a:pt x="16259" y="14699"/>
                </a:cubicBezTo>
                <a:cubicBezTo>
                  <a:pt x="15479" y="13529"/>
                  <a:pt x="14626" y="12408"/>
                  <a:pt x="13748" y="11335"/>
                </a:cubicBezTo>
                <a:cubicBezTo>
                  <a:pt x="13261" y="10750"/>
                  <a:pt x="12749" y="10141"/>
                  <a:pt x="12188" y="9556"/>
                </a:cubicBezTo>
                <a:cubicBezTo>
                  <a:pt x="12066" y="9434"/>
                  <a:pt x="11944" y="9312"/>
                  <a:pt x="11823" y="9166"/>
                </a:cubicBezTo>
                <a:cubicBezTo>
                  <a:pt x="11944" y="9044"/>
                  <a:pt x="12066" y="8898"/>
                  <a:pt x="12188" y="8776"/>
                </a:cubicBezTo>
                <a:cubicBezTo>
                  <a:pt x="12749" y="8191"/>
                  <a:pt x="13261" y="7606"/>
                  <a:pt x="13748" y="6996"/>
                </a:cubicBezTo>
                <a:cubicBezTo>
                  <a:pt x="14699" y="5826"/>
                  <a:pt x="15576" y="4681"/>
                  <a:pt x="16259" y="3657"/>
                </a:cubicBezTo>
                <a:cubicBezTo>
                  <a:pt x="16819" y="2828"/>
                  <a:pt x="17331" y="1951"/>
                  <a:pt x="17819" y="1073"/>
                </a:cubicBezTo>
                <a:cubicBezTo>
                  <a:pt x="18160" y="415"/>
                  <a:pt x="18331" y="1"/>
                  <a:pt x="18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6"/>
          <p:cNvSpPr/>
          <p:nvPr/>
        </p:nvSpPr>
        <p:spPr>
          <a:xfrm>
            <a:off x="5248950" y="1562697"/>
            <a:ext cx="744470" cy="708026"/>
          </a:xfrm>
          <a:custGeom>
            <a:rect b="b" l="l" r="r" t="t"/>
            <a:pathLst>
              <a:path extrusionOk="0" h="18916" w="19891">
                <a:moveTo>
                  <a:pt x="5290" y="0"/>
                </a:moveTo>
                <a:lnTo>
                  <a:pt x="7995" y="6265"/>
                </a:lnTo>
                <a:lnTo>
                  <a:pt x="2901" y="1755"/>
                </a:lnTo>
                <a:lnTo>
                  <a:pt x="1" y="10603"/>
                </a:lnTo>
                <a:lnTo>
                  <a:pt x="6801" y="9970"/>
                </a:lnTo>
                <a:lnTo>
                  <a:pt x="6801" y="9970"/>
                </a:lnTo>
                <a:lnTo>
                  <a:pt x="927" y="13431"/>
                </a:lnTo>
                <a:lnTo>
                  <a:pt x="8459" y="18915"/>
                </a:lnTo>
                <a:lnTo>
                  <a:pt x="9945" y="12261"/>
                </a:lnTo>
                <a:lnTo>
                  <a:pt x="11432" y="18915"/>
                </a:lnTo>
                <a:lnTo>
                  <a:pt x="18988" y="13431"/>
                </a:lnTo>
                <a:lnTo>
                  <a:pt x="13114" y="9970"/>
                </a:lnTo>
                <a:lnTo>
                  <a:pt x="13114" y="9970"/>
                </a:lnTo>
                <a:lnTo>
                  <a:pt x="19890" y="10603"/>
                </a:lnTo>
                <a:lnTo>
                  <a:pt x="17014" y="1755"/>
                </a:lnTo>
                <a:lnTo>
                  <a:pt x="11895" y="6265"/>
                </a:lnTo>
                <a:lnTo>
                  <a:pt x="11895" y="6265"/>
                </a:lnTo>
                <a:lnTo>
                  <a:pt x="14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16">
            <a:hlinkClick action="ppaction://hlinksldjump" r:id="rId7"/>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8"/>
              </a:rPr>
              <a:t>HOME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9" name="Shape 5039"/>
        <p:cNvGrpSpPr/>
        <p:nvPr/>
      </p:nvGrpSpPr>
      <p:grpSpPr>
        <a:xfrm>
          <a:off x="0" y="0"/>
          <a:ext cx="0" cy="0"/>
          <a:chOff x="0" y="0"/>
          <a:chExt cx="0" cy="0"/>
        </a:xfrm>
      </p:grpSpPr>
      <p:sp>
        <p:nvSpPr>
          <p:cNvPr id="5040" name="Google Shape;5040;p117"/>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5041" name="Google Shape;5041;p117"/>
          <p:cNvSpPr txBox="1"/>
          <p:nvPr/>
        </p:nvSpPr>
        <p:spPr>
          <a:xfrm>
            <a:off x="1316038" y="3430665"/>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VENUS</a:t>
            </a:r>
            <a:endParaRPr b="1" sz="2000">
              <a:solidFill>
                <a:schemeClr val="lt1"/>
              </a:solidFill>
              <a:latin typeface="Federo"/>
              <a:ea typeface="Federo"/>
              <a:cs typeface="Federo"/>
              <a:sym typeface="Federo"/>
            </a:endParaRPr>
          </a:p>
        </p:txBody>
      </p:sp>
      <p:sp>
        <p:nvSpPr>
          <p:cNvPr id="5042" name="Google Shape;5042;p117"/>
          <p:cNvSpPr txBox="1"/>
          <p:nvPr/>
        </p:nvSpPr>
        <p:spPr>
          <a:xfrm>
            <a:off x="1316038" y="3885496"/>
            <a:ext cx="20118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is the second planet from the Sun</a:t>
            </a:r>
            <a:endParaRPr>
              <a:solidFill>
                <a:schemeClr val="lt1"/>
              </a:solidFill>
              <a:latin typeface="Bellota Text"/>
              <a:ea typeface="Bellota Text"/>
              <a:cs typeface="Bellota Text"/>
              <a:sym typeface="Bellota Text"/>
            </a:endParaRPr>
          </a:p>
        </p:txBody>
      </p:sp>
      <p:sp>
        <p:nvSpPr>
          <p:cNvPr id="5043" name="Google Shape;5043;p117"/>
          <p:cNvSpPr txBox="1"/>
          <p:nvPr/>
        </p:nvSpPr>
        <p:spPr>
          <a:xfrm>
            <a:off x="3566100" y="3430665"/>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5044" name="Google Shape;5044;p117"/>
          <p:cNvSpPr txBox="1"/>
          <p:nvPr/>
        </p:nvSpPr>
        <p:spPr>
          <a:xfrm>
            <a:off x="3566100" y="3885496"/>
            <a:ext cx="20118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Despite being red, Mars is a cold place</a:t>
            </a:r>
            <a:endParaRPr>
              <a:solidFill>
                <a:schemeClr val="lt1"/>
              </a:solidFill>
              <a:latin typeface="Bellota Text"/>
              <a:ea typeface="Bellota Text"/>
              <a:cs typeface="Bellota Text"/>
              <a:sym typeface="Bellota Text"/>
            </a:endParaRPr>
          </a:p>
        </p:txBody>
      </p:sp>
      <p:sp>
        <p:nvSpPr>
          <p:cNvPr id="5045" name="Google Shape;5045;p117"/>
          <p:cNvSpPr txBox="1"/>
          <p:nvPr/>
        </p:nvSpPr>
        <p:spPr>
          <a:xfrm>
            <a:off x="5816163" y="3430665"/>
            <a:ext cx="2011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SATURN</a:t>
            </a:r>
            <a:endParaRPr b="1" sz="2000">
              <a:solidFill>
                <a:schemeClr val="lt1"/>
              </a:solidFill>
              <a:latin typeface="Federo"/>
              <a:ea typeface="Federo"/>
              <a:cs typeface="Federo"/>
              <a:sym typeface="Federo"/>
            </a:endParaRPr>
          </a:p>
        </p:txBody>
      </p:sp>
      <p:sp>
        <p:nvSpPr>
          <p:cNvPr id="5046" name="Google Shape;5046;p117"/>
          <p:cNvSpPr txBox="1"/>
          <p:nvPr/>
        </p:nvSpPr>
        <p:spPr>
          <a:xfrm>
            <a:off x="5816163" y="3885496"/>
            <a:ext cx="20118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Saturn is a gas giant and has several rings</a:t>
            </a:r>
            <a:endParaRPr>
              <a:solidFill>
                <a:schemeClr val="lt1"/>
              </a:solidFill>
              <a:latin typeface="Bellota Text"/>
              <a:ea typeface="Bellota Text"/>
              <a:cs typeface="Bellota Text"/>
              <a:sym typeface="Bellota Text"/>
            </a:endParaRPr>
          </a:p>
        </p:txBody>
      </p:sp>
      <p:sp>
        <p:nvSpPr>
          <p:cNvPr id="5047" name="Google Shape;5047;p117"/>
          <p:cNvSpPr txBox="1"/>
          <p:nvPr/>
        </p:nvSpPr>
        <p:spPr>
          <a:xfrm>
            <a:off x="3566100" y="1286499"/>
            <a:ext cx="20118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MERCURY</a:t>
            </a:r>
            <a:endParaRPr b="1" sz="2000">
              <a:solidFill>
                <a:schemeClr val="lt1"/>
              </a:solidFill>
              <a:latin typeface="Federo"/>
              <a:ea typeface="Federo"/>
              <a:cs typeface="Federo"/>
              <a:sym typeface="Federo"/>
            </a:endParaRPr>
          </a:p>
        </p:txBody>
      </p:sp>
      <p:sp>
        <p:nvSpPr>
          <p:cNvPr id="5048" name="Google Shape;5048;p117"/>
          <p:cNvSpPr/>
          <p:nvPr/>
        </p:nvSpPr>
        <p:spPr>
          <a:xfrm>
            <a:off x="1956238" y="2620367"/>
            <a:ext cx="731400" cy="73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7"/>
          <p:cNvSpPr/>
          <p:nvPr/>
        </p:nvSpPr>
        <p:spPr>
          <a:xfrm>
            <a:off x="4206300" y="2620367"/>
            <a:ext cx="731400" cy="73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7"/>
          <p:cNvSpPr/>
          <p:nvPr/>
        </p:nvSpPr>
        <p:spPr>
          <a:xfrm>
            <a:off x="6456363" y="2620367"/>
            <a:ext cx="731400" cy="73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117"/>
          <p:cNvGrpSpPr/>
          <p:nvPr/>
        </p:nvGrpSpPr>
        <p:grpSpPr>
          <a:xfrm>
            <a:off x="6656844" y="2783343"/>
            <a:ext cx="371424" cy="373451"/>
            <a:chOff x="6975813" y="2659383"/>
            <a:chExt cx="371424" cy="373451"/>
          </a:xfrm>
        </p:grpSpPr>
        <p:sp>
          <p:nvSpPr>
            <p:cNvPr id="5052" name="Google Shape;5052;p117"/>
            <p:cNvSpPr/>
            <p:nvPr/>
          </p:nvSpPr>
          <p:spPr>
            <a:xfrm>
              <a:off x="7009362" y="2963384"/>
              <a:ext cx="35476" cy="34334"/>
            </a:xfrm>
            <a:custGeom>
              <a:rect b="b" l="l" r="r" t="t"/>
              <a:pathLst>
                <a:path extrusionOk="0" h="1187" w="1233">
                  <a:moveTo>
                    <a:pt x="641" y="378"/>
                  </a:moveTo>
                  <a:cubicBezTo>
                    <a:pt x="694" y="378"/>
                    <a:pt x="748" y="397"/>
                    <a:pt x="792" y="441"/>
                  </a:cubicBezTo>
                  <a:cubicBezTo>
                    <a:pt x="927" y="577"/>
                    <a:pt x="831" y="808"/>
                    <a:pt x="639" y="808"/>
                  </a:cubicBezTo>
                  <a:cubicBezTo>
                    <a:pt x="521" y="808"/>
                    <a:pt x="424" y="712"/>
                    <a:pt x="424" y="593"/>
                  </a:cubicBezTo>
                  <a:cubicBezTo>
                    <a:pt x="424" y="463"/>
                    <a:pt x="530" y="378"/>
                    <a:pt x="641" y="378"/>
                  </a:cubicBezTo>
                  <a:close/>
                  <a:moveTo>
                    <a:pt x="640" y="0"/>
                  </a:moveTo>
                  <a:cubicBezTo>
                    <a:pt x="486" y="0"/>
                    <a:pt x="334" y="60"/>
                    <a:pt x="221" y="174"/>
                  </a:cubicBezTo>
                  <a:cubicBezTo>
                    <a:pt x="51" y="344"/>
                    <a:pt x="1" y="599"/>
                    <a:pt x="92" y="821"/>
                  </a:cubicBezTo>
                  <a:cubicBezTo>
                    <a:pt x="184" y="1042"/>
                    <a:pt x="400" y="1187"/>
                    <a:pt x="640" y="1187"/>
                  </a:cubicBezTo>
                  <a:cubicBezTo>
                    <a:pt x="967" y="1186"/>
                    <a:pt x="1233" y="921"/>
                    <a:pt x="1233" y="593"/>
                  </a:cubicBezTo>
                  <a:cubicBezTo>
                    <a:pt x="1233" y="354"/>
                    <a:pt x="1088" y="138"/>
                    <a:pt x="867" y="45"/>
                  </a:cubicBezTo>
                  <a:cubicBezTo>
                    <a:pt x="793" y="15"/>
                    <a:pt x="716"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17"/>
            <p:cNvSpPr/>
            <p:nvPr/>
          </p:nvSpPr>
          <p:spPr>
            <a:xfrm>
              <a:off x="6975813" y="2659383"/>
              <a:ext cx="371424" cy="373451"/>
            </a:xfrm>
            <a:custGeom>
              <a:rect b="b" l="l" r="r" t="t"/>
              <a:pathLst>
                <a:path extrusionOk="0" h="12911" w="12909">
                  <a:moveTo>
                    <a:pt x="3233" y="379"/>
                  </a:moveTo>
                  <a:lnTo>
                    <a:pt x="3233" y="1618"/>
                  </a:lnTo>
                  <a:lnTo>
                    <a:pt x="3018" y="1618"/>
                  </a:lnTo>
                  <a:cubicBezTo>
                    <a:pt x="2915" y="1620"/>
                    <a:pt x="2834" y="1704"/>
                    <a:pt x="2834" y="1806"/>
                  </a:cubicBezTo>
                  <a:cubicBezTo>
                    <a:pt x="2834" y="1909"/>
                    <a:pt x="2915" y="1993"/>
                    <a:pt x="3018" y="1996"/>
                  </a:cubicBezTo>
                  <a:lnTo>
                    <a:pt x="3233" y="1996"/>
                  </a:lnTo>
                  <a:lnTo>
                    <a:pt x="3233" y="3235"/>
                  </a:lnTo>
                  <a:lnTo>
                    <a:pt x="378" y="3235"/>
                  </a:lnTo>
                  <a:lnTo>
                    <a:pt x="378" y="1996"/>
                  </a:lnTo>
                  <a:lnTo>
                    <a:pt x="2210" y="1996"/>
                  </a:lnTo>
                  <a:cubicBezTo>
                    <a:pt x="2312" y="1993"/>
                    <a:pt x="2393" y="1909"/>
                    <a:pt x="2393" y="1806"/>
                  </a:cubicBezTo>
                  <a:cubicBezTo>
                    <a:pt x="2393" y="1704"/>
                    <a:pt x="2312" y="1620"/>
                    <a:pt x="2210" y="1618"/>
                  </a:cubicBezTo>
                  <a:lnTo>
                    <a:pt x="378" y="1618"/>
                  </a:lnTo>
                  <a:lnTo>
                    <a:pt x="378" y="379"/>
                  </a:lnTo>
                  <a:close/>
                  <a:moveTo>
                    <a:pt x="3234" y="3612"/>
                  </a:moveTo>
                  <a:lnTo>
                    <a:pt x="3234" y="4851"/>
                  </a:lnTo>
                  <a:lnTo>
                    <a:pt x="378" y="4851"/>
                  </a:lnTo>
                  <a:lnTo>
                    <a:pt x="378" y="3612"/>
                  </a:lnTo>
                  <a:close/>
                  <a:moveTo>
                    <a:pt x="8380" y="2510"/>
                  </a:moveTo>
                  <a:lnTo>
                    <a:pt x="10398" y="4530"/>
                  </a:lnTo>
                  <a:lnTo>
                    <a:pt x="9523" y="5406"/>
                  </a:lnTo>
                  <a:lnTo>
                    <a:pt x="7504" y="3386"/>
                  </a:lnTo>
                  <a:lnTo>
                    <a:pt x="8380" y="2510"/>
                  </a:lnTo>
                  <a:close/>
                  <a:moveTo>
                    <a:pt x="3234" y="5229"/>
                  </a:moveTo>
                  <a:lnTo>
                    <a:pt x="3234" y="6468"/>
                  </a:lnTo>
                  <a:lnTo>
                    <a:pt x="378" y="6468"/>
                  </a:lnTo>
                  <a:lnTo>
                    <a:pt x="378" y="5229"/>
                  </a:lnTo>
                  <a:close/>
                  <a:moveTo>
                    <a:pt x="7236" y="3654"/>
                  </a:moveTo>
                  <a:lnTo>
                    <a:pt x="9256" y="5673"/>
                  </a:lnTo>
                  <a:lnTo>
                    <a:pt x="8380" y="6549"/>
                  </a:lnTo>
                  <a:lnTo>
                    <a:pt x="6360" y="4530"/>
                  </a:lnTo>
                  <a:lnTo>
                    <a:pt x="7236" y="3654"/>
                  </a:lnTo>
                  <a:close/>
                  <a:moveTo>
                    <a:pt x="6093" y="4797"/>
                  </a:moveTo>
                  <a:lnTo>
                    <a:pt x="8112" y="6817"/>
                  </a:lnTo>
                  <a:lnTo>
                    <a:pt x="7236" y="7693"/>
                  </a:lnTo>
                  <a:lnTo>
                    <a:pt x="5217" y="5673"/>
                  </a:lnTo>
                  <a:lnTo>
                    <a:pt x="6093" y="4797"/>
                  </a:lnTo>
                  <a:close/>
                  <a:moveTo>
                    <a:pt x="3234" y="6846"/>
                  </a:moveTo>
                  <a:lnTo>
                    <a:pt x="3234" y="8085"/>
                  </a:lnTo>
                  <a:lnTo>
                    <a:pt x="378" y="8085"/>
                  </a:lnTo>
                  <a:lnTo>
                    <a:pt x="378" y="6846"/>
                  </a:lnTo>
                  <a:close/>
                  <a:moveTo>
                    <a:pt x="4950" y="5941"/>
                  </a:moveTo>
                  <a:lnTo>
                    <a:pt x="6969" y="7959"/>
                  </a:lnTo>
                  <a:lnTo>
                    <a:pt x="6093" y="8835"/>
                  </a:lnTo>
                  <a:lnTo>
                    <a:pt x="4074" y="6817"/>
                  </a:lnTo>
                  <a:lnTo>
                    <a:pt x="4950" y="5941"/>
                  </a:lnTo>
                  <a:close/>
                  <a:moveTo>
                    <a:pt x="3806" y="7084"/>
                  </a:moveTo>
                  <a:lnTo>
                    <a:pt x="5826" y="9102"/>
                  </a:lnTo>
                  <a:lnTo>
                    <a:pt x="4945" y="9984"/>
                  </a:lnTo>
                  <a:lnTo>
                    <a:pt x="3612" y="8650"/>
                  </a:lnTo>
                  <a:lnTo>
                    <a:pt x="3612" y="7279"/>
                  </a:lnTo>
                  <a:lnTo>
                    <a:pt x="3806" y="7084"/>
                  </a:lnTo>
                  <a:close/>
                  <a:moveTo>
                    <a:pt x="3612" y="9185"/>
                  </a:moveTo>
                  <a:lnTo>
                    <a:pt x="4678" y="10251"/>
                  </a:lnTo>
                  <a:lnTo>
                    <a:pt x="3597" y="11332"/>
                  </a:lnTo>
                  <a:cubicBezTo>
                    <a:pt x="3607" y="11255"/>
                    <a:pt x="3611" y="11179"/>
                    <a:pt x="3612" y="11103"/>
                  </a:cubicBezTo>
                  <a:lnTo>
                    <a:pt x="3612" y="9185"/>
                  </a:lnTo>
                  <a:close/>
                  <a:moveTo>
                    <a:pt x="3234" y="8464"/>
                  </a:moveTo>
                  <a:lnTo>
                    <a:pt x="3234" y="11103"/>
                  </a:lnTo>
                  <a:cubicBezTo>
                    <a:pt x="3233" y="11835"/>
                    <a:pt x="2680" y="12447"/>
                    <a:pt x="1953" y="12523"/>
                  </a:cubicBezTo>
                  <a:cubicBezTo>
                    <a:pt x="1953" y="12523"/>
                    <a:pt x="1865" y="12531"/>
                    <a:pt x="1805" y="12531"/>
                  </a:cubicBezTo>
                  <a:cubicBezTo>
                    <a:pt x="1018" y="12530"/>
                    <a:pt x="379" y="11892"/>
                    <a:pt x="378" y="11103"/>
                  </a:cubicBezTo>
                  <a:lnTo>
                    <a:pt x="378" y="8464"/>
                  </a:lnTo>
                  <a:close/>
                  <a:moveTo>
                    <a:pt x="4446" y="11017"/>
                  </a:moveTo>
                  <a:lnTo>
                    <a:pt x="4446" y="12531"/>
                  </a:lnTo>
                  <a:lnTo>
                    <a:pt x="2912" y="12531"/>
                  </a:lnTo>
                  <a:cubicBezTo>
                    <a:pt x="2971" y="12484"/>
                    <a:pt x="3029" y="12434"/>
                    <a:pt x="3083" y="12381"/>
                  </a:cubicBezTo>
                  <a:lnTo>
                    <a:pt x="4446" y="11017"/>
                  </a:lnTo>
                  <a:close/>
                  <a:moveTo>
                    <a:pt x="6063" y="9676"/>
                  </a:moveTo>
                  <a:lnTo>
                    <a:pt x="6063" y="12531"/>
                  </a:lnTo>
                  <a:lnTo>
                    <a:pt x="4824" y="12531"/>
                  </a:lnTo>
                  <a:lnTo>
                    <a:pt x="4824" y="10639"/>
                  </a:lnTo>
                  <a:lnTo>
                    <a:pt x="5787" y="9676"/>
                  </a:lnTo>
                  <a:close/>
                  <a:moveTo>
                    <a:pt x="7679" y="9676"/>
                  </a:moveTo>
                  <a:lnTo>
                    <a:pt x="7679" y="12531"/>
                  </a:lnTo>
                  <a:lnTo>
                    <a:pt x="6442" y="12531"/>
                  </a:lnTo>
                  <a:lnTo>
                    <a:pt x="6442" y="9676"/>
                  </a:lnTo>
                  <a:close/>
                  <a:moveTo>
                    <a:pt x="9297" y="9676"/>
                  </a:moveTo>
                  <a:lnTo>
                    <a:pt x="9296" y="12531"/>
                  </a:lnTo>
                  <a:lnTo>
                    <a:pt x="8058" y="12531"/>
                  </a:lnTo>
                  <a:lnTo>
                    <a:pt x="8058" y="9676"/>
                  </a:lnTo>
                  <a:close/>
                  <a:moveTo>
                    <a:pt x="12530" y="9676"/>
                  </a:moveTo>
                  <a:lnTo>
                    <a:pt x="12530" y="12531"/>
                  </a:lnTo>
                  <a:lnTo>
                    <a:pt x="11292" y="12531"/>
                  </a:lnTo>
                  <a:lnTo>
                    <a:pt x="11292" y="10700"/>
                  </a:lnTo>
                  <a:cubicBezTo>
                    <a:pt x="11292" y="10595"/>
                    <a:pt x="11207" y="10510"/>
                    <a:pt x="11102" y="10510"/>
                  </a:cubicBezTo>
                  <a:cubicBezTo>
                    <a:pt x="10997" y="10510"/>
                    <a:pt x="10914" y="10595"/>
                    <a:pt x="10914" y="10700"/>
                  </a:cubicBezTo>
                  <a:lnTo>
                    <a:pt x="10914" y="12531"/>
                  </a:lnTo>
                  <a:lnTo>
                    <a:pt x="9675" y="12531"/>
                  </a:lnTo>
                  <a:lnTo>
                    <a:pt x="9675" y="9676"/>
                  </a:lnTo>
                  <a:lnTo>
                    <a:pt x="10914" y="9676"/>
                  </a:lnTo>
                  <a:lnTo>
                    <a:pt x="10914" y="9891"/>
                  </a:lnTo>
                  <a:cubicBezTo>
                    <a:pt x="10914" y="9995"/>
                    <a:pt x="10997" y="10080"/>
                    <a:pt x="11102" y="10080"/>
                  </a:cubicBezTo>
                  <a:cubicBezTo>
                    <a:pt x="11207" y="10080"/>
                    <a:pt x="11292" y="9995"/>
                    <a:pt x="11292" y="9891"/>
                  </a:cubicBezTo>
                  <a:lnTo>
                    <a:pt x="11292" y="9676"/>
                  </a:lnTo>
                  <a:close/>
                  <a:moveTo>
                    <a:pt x="189" y="1"/>
                  </a:moveTo>
                  <a:cubicBezTo>
                    <a:pt x="84" y="1"/>
                    <a:pt x="1" y="86"/>
                    <a:pt x="1" y="190"/>
                  </a:cubicBezTo>
                  <a:lnTo>
                    <a:pt x="1" y="11103"/>
                  </a:lnTo>
                  <a:cubicBezTo>
                    <a:pt x="1" y="12100"/>
                    <a:pt x="809" y="12909"/>
                    <a:pt x="1806" y="12910"/>
                  </a:cubicBezTo>
                  <a:lnTo>
                    <a:pt x="12720" y="12910"/>
                  </a:lnTo>
                  <a:cubicBezTo>
                    <a:pt x="12824" y="12910"/>
                    <a:pt x="12909" y="12825"/>
                    <a:pt x="12909" y="12720"/>
                  </a:cubicBezTo>
                  <a:lnTo>
                    <a:pt x="12909" y="9486"/>
                  </a:lnTo>
                  <a:cubicBezTo>
                    <a:pt x="12909" y="9382"/>
                    <a:pt x="12824" y="9298"/>
                    <a:pt x="12720" y="9298"/>
                  </a:cubicBezTo>
                  <a:lnTo>
                    <a:pt x="6166" y="9298"/>
                  </a:lnTo>
                  <a:lnTo>
                    <a:pt x="10800" y="4663"/>
                  </a:lnTo>
                  <a:cubicBezTo>
                    <a:pt x="10874" y="4590"/>
                    <a:pt x="10874" y="4469"/>
                    <a:pt x="10800" y="4396"/>
                  </a:cubicBezTo>
                  <a:lnTo>
                    <a:pt x="8513" y="2110"/>
                  </a:lnTo>
                  <a:cubicBezTo>
                    <a:pt x="8476" y="2073"/>
                    <a:pt x="8428" y="2054"/>
                    <a:pt x="8380" y="2054"/>
                  </a:cubicBezTo>
                  <a:cubicBezTo>
                    <a:pt x="8331" y="2054"/>
                    <a:pt x="8283" y="2073"/>
                    <a:pt x="8246" y="2110"/>
                  </a:cubicBezTo>
                  <a:lnTo>
                    <a:pt x="3612" y="6744"/>
                  </a:lnTo>
                  <a:lnTo>
                    <a:pt x="3612" y="190"/>
                  </a:lnTo>
                  <a:cubicBezTo>
                    <a:pt x="3612" y="86"/>
                    <a:pt x="3527" y="1"/>
                    <a:pt x="3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117"/>
          <p:cNvGrpSpPr/>
          <p:nvPr/>
        </p:nvGrpSpPr>
        <p:grpSpPr>
          <a:xfrm>
            <a:off x="4409867" y="2783734"/>
            <a:ext cx="324295" cy="372670"/>
            <a:chOff x="4122732" y="3333254"/>
            <a:chExt cx="324295" cy="372670"/>
          </a:xfrm>
        </p:grpSpPr>
        <p:sp>
          <p:nvSpPr>
            <p:cNvPr id="5055" name="Google Shape;5055;p117"/>
            <p:cNvSpPr/>
            <p:nvPr/>
          </p:nvSpPr>
          <p:spPr>
            <a:xfrm>
              <a:off x="4289296" y="3671619"/>
              <a:ext cx="12689" cy="10963"/>
            </a:xfrm>
            <a:custGeom>
              <a:rect b="b" l="l" r="r" t="t"/>
              <a:pathLst>
                <a:path extrusionOk="0" h="379" w="441">
                  <a:moveTo>
                    <a:pt x="250" y="1"/>
                  </a:moveTo>
                  <a:cubicBezTo>
                    <a:pt x="82" y="3"/>
                    <a:pt x="1" y="206"/>
                    <a:pt x="120" y="324"/>
                  </a:cubicBezTo>
                  <a:cubicBezTo>
                    <a:pt x="158" y="362"/>
                    <a:pt x="205" y="379"/>
                    <a:pt x="252" y="379"/>
                  </a:cubicBezTo>
                  <a:cubicBezTo>
                    <a:pt x="348" y="379"/>
                    <a:pt x="441" y="304"/>
                    <a:pt x="441" y="190"/>
                  </a:cubicBezTo>
                  <a:cubicBezTo>
                    <a:pt x="441" y="86"/>
                    <a:pt x="356"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17"/>
            <p:cNvSpPr/>
            <p:nvPr/>
          </p:nvSpPr>
          <p:spPr>
            <a:xfrm>
              <a:off x="4122732" y="3333254"/>
              <a:ext cx="324295" cy="372670"/>
            </a:xfrm>
            <a:custGeom>
              <a:rect b="b" l="l" r="r" t="t"/>
              <a:pathLst>
                <a:path extrusionOk="0" h="12884" w="11271">
                  <a:moveTo>
                    <a:pt x="8258" y="1991"/>
                  </a:moveTo>
                  <a:cubicBezTo>
                    <a:pt x="8376" y="1991"/>
                    <a:pt x="8472" y="2087"/>
                    <a:pt x="8472" y="2206"/>
                  </a:cubicBezTo>
                  <a:lnTo>
                    <a:pt x="8472" y="2420"/>
                  </a:lnTo>
                  <a:lnTo>
                    <a:pt x="8043" y="2420"/>
                  </a:lnTo>
                  <a:lnTo>
                    <a:pt x="8043" y="2206"/>
                  </a:lnTo>
                  <a:cubicBezTo>
                    <a:pt x="8043" y="2087"/>
                    <a:pt x="8139" y="1991"/>
                    <a:pt x="8258" y="1991"/>
                  </a:cubicBezTo>
                  <a:close/>
                  <a:moveTo>
                    <a:pt x="10880" y="378"/>
                  </a:moveTo>
                  <a:cubicBezTo>
                    <a:pt x="10887" y="378"/>
                    <a:pt x="10893" y="383"/>
                    <a:pt x="10894" y="391"/>
                  </a:cubicBezTo>
                  <a:lnTo>
                    <a:pt x="10894" y="2407"/>
                  </a:lnTo>
                  <a:cubicBezTo>
                    <a:pt x="10893" y="2414"/>
                    <a:pt x="10887" y="2419"/>
                    <a:pt x="10880" y="2420"/>
                  </a:cubicBezTo>
                  <a:lnTo>
                    <a:pt x="9871" y="2420"/>
                  </a:lnTo>
                  <a:cubicBezTo>
                    <a:pt x="9545" y="2420"/>
                    <a:pt x="9280" y="2685"/>
                    <a:pt x="9280" y="3012"/>
                  </a:cubicBezTo>
                  <a:lnTo>
                    <a:pt x="9280" y="4223"/>
                  </a:lnTo>
                  <a:cubicBezTo>
                    <a:pt x="9277" y="4339"/>
                    <a:pt x="9182" y="4433"/>
                    <a:pt x="9065" y="4433"/>
                  </a:cubicBezTo>
                  <a:cubicBezTo>
                    <a:pt x="8948" y="4433"/>
                    <a:pt x="8853" y="4339"/>
                    <a:pt x="8851" y="4223"/>
                  </a:cubicBezTo>
                  <a:lnTo>
                    <a:pt x="8851" y="2206"/>
                  </a:lnTo>
                  <a:cubicBezTo>
                    <a:pt x="8851" y="1879"/>
                    <a:pt x="8585" y="1614"/>
                    <a:pt x="8258" y="1614"/>
                  </a:cubicBezTo>
                  <a:cubicBezTo>
                    <a:pt x="7931" y="1614"/>
                    <a:pt x="7666" y="1879"/>
                    <a:pt x="7666" y="2206"/>
                  </a:cubicBezTo>
                  <a:lnTo>
                    <a:pt x="7666" y="2811"/>
                  </a:lnTo>
                  <a:cubicBezTo>
                    <a:pt x="7663" y="2928"/>
                    <a:pt x="7568" y="3021"/>
                    <a:pt x="7451" y="3021"/>
                  </a:cubicBezTo>
                  <a:cubicBezTo>
                    <a:pt x="7335" y="3021"/>
                    <a:pt x="7239" y="2928"/>
                    <a:pt x="7237" y="2811"/>
                  </a:cubicBezTo>
                  <a:lnTo>
                    <a:pt x="7237" y="1803"/>
                  </a:lnTo>
                  <a:cubicBezTo>
                    <a:pt x="7236" y="1253"/>
                    <a:pt x="6790" y="808"/>
                    <a:pt x="6241" y="807"/>
                  </a:cubicBezTo>
                  <a:lnTo>
                    <a:pt x="4829" y="807"/>
                  </a:lnTo>
                  <a:cubicBezTo>
                    <a:pt x="4561" y="807"/>
                    <a:pt x="4323" y="633"/>
                    <a:pt x="4240" y="378"/>
                  </a:cubicBezTo>
                  <a:close/>
                  <a:moveTo>
                    <a:pt x="1199" y="0"/>
                  </a:moveTo>
                  <a:cubicBezTo>
                    <a:pt x="982" y="0"/>
                    <a:pt x="808" y="175"/>
                    <a:pt x="808" y="391"/>
                  </a:cubicBezTo>
                  <a:lnTo>
                    <a:pt x="808" y="1210"/>
                  </a:lnTo>
                  <a:lnTo>
                    <a:pt x="593" y="1210"/>
                  </a:lnTo>
                  <a:cubicBezTo>
                    <a:pt x="267" y="1210"/>
                    <a:pt x="2" y="1475"/>
                    <a:pt x="1" y="1802"/>
                  </a:cubicBezTo>
                  <a:lnTo>
                    <a:pt x="1" y="3043"/>
                  </a:lnTo>
                  <a:cubicBezTo>
                    <a:pt x="1" y="3467"/>
                    <a:pt x="271" y="3845"/>
                    <a:pt x="672" y="3984"/>
                  </a:cubicBezTo>
                  <a:lnTo>
                    <a:pt x="5570" y="5672"/>
                  </a:lnTo>
                  <a:cubicBezTo>
                    <a:pt x="5738" y="5731"/>
                    <a:pt x="5850" y="5889"/>
                    <a:pt x="5850" y="6066"/>
                  </a:cubicBezTo>
                  <a:lnTo>
                    <a:pt x="5850" y="6454"/>
                  </a:lnTo>
                  <a:lnTo>
                    <a:pt x="5031" y="6454"/>
                  </a:lnTo>
                  <a:cubicBezTo>
                    <a:pt x="4926" y="6454"/>
                    <a:pt x="4842" y="6538"/>
                    <a:pt x="4842" y="6643"/>
                  </a:cubicBezTo>
                  <a:cubicBezTo>
                    <a:pt x="4842" y="6748"/>
                    <a:pt x="4926" y="6832"/>
                    <a:pt x="5031" y="6832"/>
                  </a:cubicBezTo>
                  <a:lnTo>
                    <a:pt x="5044" y="6832"/>
                  </a:lnTo>
                  <a:lnTo>
                    <a:pt x="5044" y="7047"/>
                  </a:lnTo>
                  <a:cubicBezTo>
                    <a:pt x="5044" y="7151"/>
                    <a:pt x="5128" y="7235"/>
                    <a:pt x="5233" y="7235"/>
                  </a:cubicBezTo>
                  <a:cubicBezTo>
                    <a:pt x="5336" y="7235"/>
                    <a:pt x="5421" y="7151"/>
                    <a:pt x="5421" y="7047"/>
                  </a:cubicBezTo>
                  <a:lnTo>
                    <a:pt x="5421" y="6832"/>
                  </a:lnTo>
                  <a:lnTo>
                    <a:pt x="6657" y="6832"/>
                  </a:lnTo>
                  <a:lnTo>
                    <a:pt x="6657" y="11888"/>
                  </a:lnTo>
                  <a:cubicBezTo>
                    <a:pt x="6652" y="12226"/>
                    <a:pt x="6377" y="12497"/>
                    <a:pt x="6039" y="12497"/>
                  </a:cubicBezTo>
                  <a:cubicBezTo>
                    <a:pt x="5701" y="12497"/>
                    <a:pt x="5426" y="12226"/>
                    <a:pt x="5421" y="11888"/>
                  </a:cubicBezTo>
                  <a:lnTo>
                    <a:pt x="5421" y="7853"/>
                  </a:lnTo>
                  <a:cubicBezTo>
                    <a:pt x="5421" y="7750"/>
                    <a:pt x="5336" y="7665"/>
                    <a:pt x="5233" y="7665"/>
                  </a:cubicBezTo>
                  <a:cubicBezTo>
                    <a:pt x="5128" y="7665"/>
                    <a:pt x="5044" y="7750"/>
                    <a:pt x="5044" y="7853"/>
                  </a:cubicBezTo>
                  <a:lnTo>
                    <a:pt x="5044" y="11887"/>
                  </a:lnTo>
                  <a:cubicBezTo>
                    <a:pt x="5044" y="12438"/>
                    <a:pt x="5490" y="12883"/>
                    <a:pt x="6039" y="12883"/>
                  </a:cubicBezTo>
                  <a:cubicBezTo>
                    <a:pt x="6589" y="12883"/>
                    <a:pt x="7035" y="12438"/>
                    <a:pt x="7035" y="11887"/>
                  </a:cubicBezTo>
                  <a:lnTo>
                    <a:pt x="7035" y="6832"/>
                  </a:lnTo>
                  <a:lnTo>
                    <a:pt x="7047" y="6832"/>
                  </a:lnTo>
                  <a:cubicBezTo>
                    <a:pt x="7152" y="6832"/>
                    <a:pt x="7237" y="6748"/>
                    <a:pt x="7237" y="6643"/>
                  </a:cubicBezTo>
                  <a:cubicBezTo>
                    <a:pt x="7237" y="6539"/>
                    <a:pt x="7152" y="6454"/>
                    <a:pt x="7047" y="6454"/>
                  </a:cubicBezTo>
                  <a:lnTo>
                    <a:pt x="6229" y="6454"/>
                  </a:lnTo>
                  <a:lnTo>
                    <a:pt x="6229" y="6067"/>
                  </a:lnTo>
                  <a:cubicBezTo>
                    <a:pt x="6228" y="5729"/>
                    <a:pt x="6014" y="5426"/>
                    <a:pt x="5693" y="5316"/>
                  </a:cubicBezTo>
                  <a:lnTo>
                    <a:pt x="796" y="3627"/>
                  </a:lnTo>
                  <a:cubicBezTo>
                    <a:pt x="547" y="3541"/>
                    <a:pt x="379" y="3306"/>
                    <a:pt x="379" y="3043"/>
                  </a:cubicBezTo>
                  <a:lnTo>
                    <a:pt x="379" y="1803"/>
                  </a:lnTo>
                  <a:cubicBezTo>
                    <a:pt x="379" y="1684"/>
                    <a:pt x="475" y="1588"/>
                    <a:pt x="594" y="1588"/>
                  </a:cubicBezTo>
                  <a:lnTo>
                    <a:pt x="808" y="1588"/>
                  </a:lnTo>
                  <a:lnTo>
                    <a:pt x="808" y="2407"/>
                  </a:lnTo>
                  <a:cubicBezTo>
                    <a:pt x="808" y="2623"/>
                    <a:pt x="984" y="2798"/>
                    <a:pt x="1199" y="2798"/>
                  </a:cubicBezTo>
                  <a:lnTo>
                    <a:pt x="5838" y="2798"/>
                  </a:lnTo>
                  <a:cubicBezTo>
                    <a:pt x="5840" y="2798"/>
                    <a:pt x="5842" y="2798"/>
                    <a:pt x="5844" y="2798"/>
                  </a:cubicBezTo>
                  <a:cubicBezTo>
                    <a:pt x="5947" y="2798"/>
                    <a:pt x="6031" y="2713"/>
                    <a:pt x="6031" y="2609"/>
                  </a:cubicBezTo>
                  <a:cubicBezTo>
                    <a:pt x="6031" y="2505"/>
                    <a:pt x="5947" y="2420"/>
                    <a:pt x="5844" y="2420"/>
                  </a:cubicBezTo>
                  <a:cubicBezTo>
                    <a:pt x="5842" y="2420"/>
                    <a:pt x="5840" y="2420"/>
                    <a:pt x="5838" y="2420"/>
                  </a:cubicBezTo>
                  <a:lnTo>
                    <a:pt x="1199" y="2420"/>
                  </a:lnTo>
                  <a:cubicBezTo>
                    <a:pt x="1191" y="2420"/>
                    <a:pt x="1185" y="2415"/>
                    <a:pt x="1185" y="2407"/>
                  </a:cubicBezTo>
                  <a:lnTo>
                    <a:pt x="1185" y="391"/>
                  </a:lnTo>
                  <a:cubicBezTo>
                    <a:pt x="1185" y="383"/>
                    <a:pt x="1191" y="378"/>
                    <a:pt x="1199" y="378"/>
                  </a:cubicBezTo>
                  <a:lnTo>
                    <a:pt x="3852" y="378"/>
                  </a:lnTo>
                  <a:cubicBezTo>
                    <a:pt x="3942" y="845"/>
                    <a:pt x="4352" y="1184"/>
                    <a:pt x="4829" y="1184"/>
                  </a:cubicBezTo>
                  <a:lnTo>
                    <a:pt x="6241" y="1184"/>
                  </a:lnTo>
                  <a:cubicBezTo>
                    <a:pt x="6582" y="1185"/>
                    <a:pt x="6859" y="1461"/>
                    <a:pt x="6859" y="1803"/>
                  </a:cubicBezTo>
                  <a:lnTo>
                    <a:pt x="6859" y="2420"/>
                  </a:lnTo>
                  <a:lnTo>
                    <a:pt x="6645" y="2420"/>
                  </a:lnTo>
                  <a:cubicBezTo>
                    <a:pt x="6540" y="2420"/>
                    <a:pt x="6456" y="2504"/>
                    <a:pt x="6456" y="2609"/>
                  </a:cubicBezTo>
                  <a:cubicBezTo>
                    <a:pt x="6456" y="2714"/>
                    <a:pt x="6540" y="2798"/>
                    <a:pt x="6645" y="2798"/>
                  </a:cubicBezTo>
                  <a:lnTo>
                    <a:pt x="6859" y="2798"/>
                  </a:lnTo>
                  <a:lnTo>
                    <a:pt x="6859" y="2811"/>
                  </a:lnTo>
                  <a:cubicBezTo>
                    <a:pt x="6864" y="3134"/>
                    <a:pt x="7128" y="3395"/>
                    <a:pt x="7451" y="3395"/>
                  </a:cubicBezTo>
                  <a:cubicBezTo>
                    <a:pt x="7775" y="3395"/>
                    <a:pt x="8039" y="3134"/>
                    <a:pt x="8043" y="2811"/>
                  </a:cubicBezTo>
                  <a:lnTo>
                    <a:pt x="8043" y="2798"/>
                  </a:lnTo>
                  <a:lnTo>
                    <a:pt x="8472" y="2798"/>
                  </a:lnTo>
                  <a:lnTo>
                    <a:pt x="8472" y="4223"/>
                  </a:lnTo>
                  <a:cubicBezTo>
                    <a:pt x="8478" y="4546"/>
                    <a:pt x="8742" y="4806"/>
                    <a:pt x="9065" y="4806"/>
                  </a:cubicBezTo>
                  <a:cubicBezTo>
                    <a:pt x="9388" y="4806"/>
                    <a:pt x="9652" y="4546"/>
                    <a:pt x="9657" y="4223"/>
                  </a:cubicBezTo>
                  <a:lnTo>
                    <a:pt x="9657" y="3012"/>
                  </a:lnTo>
                  <a:cubicBezTo>
                    <a:pt x="9657" y="2894"/>
                    <a:pt x="9753" y="2798"/>
                    <a:pt x="9871" y="2798"/>
                  </a:cubicBezTo>
                  <a:lnTo>
                    <a:pt x="10880" y="2798"/>
                  </a:lnTo>
                  <a:cubicBezTo>
                    <a:pt x="11096" y="2798"/>
                    <a:pt x="11270" y="2623"/>
                    <a:pt x="11271" y="2407"/>
                  </a:cubicBezTo>
                  <a:lnTo>
                    <a:pt x="11271" y="391"/>
                  </a:lnTo>
                  <a:cubicBezTo>
                    <a:pt x="11270" y="175"/>
                    <a:pt x="11096" y="0"/>
                    <a:pt x="10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117"/>
          <p:cNvGrpSpPr/>
          <p:nvPr/>
        </p:nvGrpSpPr>
        <p:grpSpPr>
          <a:xfrm>
            <a:off x="2115732" y="2818429"/>
            <a:ext cx="371453" cy="303279"/>
            <a:chOff x="5249607" y="2248763"/>
            <a:chExt cx="371453" cy="303279"/>
          </a:xfrm>
        </p:grpSpPr>
        <p:sp>
          <p:nvSpPr>
            <p:cNvPr id="5058" name="Google Shape;5058;p117"/>
            <p:cNvSpPr/>
            <p:nvPr/>
          </p:nvSpPr>
          <p:spPr>
            <a:xfrm>
              <a:off x="5249607" y="2248763"/>
              <a:ext cx="371453" cy="303279"/>
            </a:xfrm>
            <a:custGeom>
              <a:rect b="b" l="l" r="r" t="t"/>
              <a:pathLst>
                <a:path extrusionOk="0" h="10485" w="12910">
                  <a:moveTo>
                    <a:pt x="809" y="379"/>
                  </a:moveTo>
                  <a:lnTo>
                    <a:pt x="809" y="810"/>
                  </a:lnTo>
                  <a:lnTo>
                    <a:pt x="379" y="810"/>
                  </a:lnTo>
                  <a:lnTo>
                    <a:pt x="379" y="379"/>
                  </a:lnTo>
                  <a:close/>
                  <a:moveTo>
                    <a:pt x="12532" y="379"/>
                  </a:moveTo>
                  <a:lnTo>
                    <a:pt x="12532" y="810"/>
                  </a:lnTo>
                  <a:lnTo>
                    <a:pt x="12102" y="810"/>
                  </a:lnTo>
                  <a:lnTo>
                    <a:pt x="12102" y="379"/>
                  </a:lnTo>
                  <a:close/>
                  <a:moveTo>
                    <a:pt x="11723" y="783"/>
                  </a:moveTo>
                  <a:lnTo>
                    <a:pt x="11723" y="998"/>
                  </a:lnTo>
                  <a:cubicBezTo>
                    <a:pt x="11723" y="1103"/>
                    <a:pt x="11807" y="1188"/>
                    <a:pt x="11912" y="1188"/>
                  </a:cubicBezTo>
                  <a:lnTo>
                    <a:pt x="12127" y="1188"/>
                  </a:lnTo>
                  <a:lnTo>
                    <a:pt x="12127" y="9298"/>
                  </a:lnTo>
                  <a:lnTo>
                    <a:pt x="11912" y="9298"/>
                  </a:lnTo>
                  <a:cubicBezTo>
                    <a:pt x="11808" y="9298"/>
                    <a:pt x="11723" y="9383"/>
                    <a:pt x="11723" y="9486"/>
                  </a:cubicBezTo>
                  <a:lnTo>
                    <a:pt x="11723" y="9702"/>
                  </a:lnTo>
                  <a:lnTo>
                    <a:pt x="1188" y="9702"/>
                  </a:lnTo>
                  <a:lnTo>
                    <a:pt x="1188" y="9486"/>
                  </a:lnTo>
                  <a:cubicBezTo>
                    <a:pt x="1188" y="9383"/>
                    <a:pt x="1103" y="9298"/>
                    <a:pt x="999" y="9298"/>
                  </a:cubicBezTo>
                  <a:lnTo>
                    <a:pt x="784" y="9298"/>
                  </a:lnTo>
                  <a:lnTo>
                    <a:pt x="784" y="1188"/>
                  </a:lnTo>
                  <a:lnTo>
                    <a:pt x="999" y="1188"/>
                  </a:lnTo>
                  <a:cubicBezTo>
                    <a:pt x="1103" y="1188"/>
                    <a:pt x="1188" y="1103"/>
                    <a:pt x="1188" y="998"/>
                  </a:cubicBezTo>
                  <a:lnTo>
                    <a:pt x="1188" y="783"/>
                  </a:lnTo>
                  <a:close/>
                  <a:moveTo>
                    <a:pt x="809" y="9676"/>
                  </a:moveTo>
                  <a:lnTo>
                    <a:pt x="809" y="10106"/>
                  </a:lnTo>
                  <a:lnTo>
                    <a:pt x="379" y="10106"/>
                  </a:lnTo>
                  <a:lnTo>
                    <a:pt x="379" y="9676"/>
                  </a:lnTo>
                  <a:close/>
                  <a:moveTo>
                    <a:pt x="12532" y="9676"/>
                  </a:moveTo>
                  <a:lnTo>
                    <a:pt x="12532" y="10106"/>
                  </a:lnTo>
                  <a:lnTo>
                    <a:pt x="12102" y="10106"/>
                  </a:lnTo>
                  <a:lnTo>
                    <a:pt x="12102" y="9676"/>
                  </a:lnTo>
                  <a:close/>
                  <a:moveTo>
                    <a:pt x="191" y="1"/>
                  </a:moveTo>
                  <a:cubicBezTo>
                    <a:pt x="86" y="1"/>
                    <a:pt x="1" y="86"/>
                    <a:pt x="1" y="191"/>
                  </a:cubicBezTo>
                  <a:lnTo>
                    <a:pt x="1" y="998"/>
                  </a:lnTo>
                  <a:cubicBezTo>
                    <a:pt x="1" y="1103"/>
                    <a:pt x="86" y="1188"/>
                    <a:pt x="191" y="1188"/>
                  </a:cubicBezTo>
                  <a:lnTo>
                    <a:pt x="406" y="1188"/>
                  </a:lnTo>
                  <a:lnTo>
                    <a:pt x="406" y="9298"/>
                  </a:lnTo>
                  <a:lnTo>
                    <a:pt x="191" y="9298"/>
                  </a:lnTo>
                  <a:cubicBezTo>
                    <a:pt x="86" y="9298"/>
                    <a:pt x="1" y="9383"/>
                    <a:pt x="1" y="9486"/>
                  </a:cubicBezTo>
                  <a:lnTo>
                    <a:pt x="1" y="10295"/>
                  </a:lnTo>
                  <a:cubicBezTo>
                    <a:pt x="1" y="10400"/>
                    <a:pt x="86" y="10485"/>
                    <a:pt x="191" y="10485"/>
                  </a:cubicBezTo>
                  <a:lnTo>
                    <a:pt x="999" y="10485"/>
                  </a:lnTo>
                  <a:cubicBezTo>
                    <a:pt x="1103" y="10485"/>
                    <a:pt x="1188" y="10400"/>
                    <a:pt x="1188" y="10295"/>
                  </a:cubicBezTo>
                  <a:lnTo>
                    <a:pt x="1188" y="10080"/>
                  </a:lnTo>
                  <a:lnTo>
                    <a:pt x="11723" y="10080"/>
                  </a:lnTo>
                  <a:lnTo>
                    <a:pt x="11723" y="10295"/>
                  </a:lnTo>
                  <a:cubicBezTo>
                    <a:pt x="11723" y="10400"/>
                    <a:pt x="11807" y="10485"/>
                    <a:pt x="11912" y="10485"/>
                  </a:cubicBezTo>
                  <a:lnTo>
                    <a:pt x="12721" y="10485"/>
                  </a:lnTo>
                  <a:cubicBezTo>
                    <a:pt x="12825" y="10485"/>
                    <a:pt x="12909" y="10400"/>
                    <a:pt x="12909" y="10295"/>
                  </a:cubicBezTo>
                  <a:lnTo>
                    <a:pt x="12909" y="9486"/>
                  </a:lnTo>
                  <a:cubicBezTo>
                    <a:pt x="12909" y="9383"/>
                    <a:pt x="12825" y="9298"/>
                    <a:pt x="12721" y="9298"/>
                  </a:cubicBezTo>
                  <a:lnTo>
                    <a:pt x="12505" y="9298"/>
                  </a:lnTo>
                  <a:lnTo>
                    <a:pt x="12505" y="1188"/>
                  </a:lnTo>
                  <a:lnTo>
                    <a:pt x="12721" y="1188"/>
                  </a:lnTo>
                  <a:cubicBezTo>
                    <a:pt x="12825" y="1188"/>
                    <a:pt x="12909" y="1103"/>
                    <a:pt x="12909" y="998"/>
                  </a:cubicBezTo>
                  <a:lnTo>
                    <a:pt x="12909" y="191"/>
                  </a:lnTo>
                  <a:cubicBezTo>
                    <a:pt x="12909" y="86"/>
                    <a:pt x="12825" y="1"/>
                    <a:pt x="12721" y="1"/>
                  </a:cubicBezTo>
                  <a:lnTo>
                    <a:pt x="11912" y="1"/>
                  </a:lnTo>
                  <a:cubicBezTo>
                    <a:pt x="11808" y="1"/>
                    <a:pt x="11723" y="86"/>
                    <a:pt x="11723" y="191"/>
                  </a:cubicBezTo>
                  <a:lnTo>
                    <a:pt x="11723" y="406"/>
                  </a:lnTo>
                  <a:lnTo>
                    <a:pt x="1188" y="406"/>
                  </a:lnTo>
                  <a:lnTo>
                    <a:pt x="1188" y="191"/>
                  </a:lnTo>
                  <a:cubicBezTo>
                    <a:pt x="1188" y="86"/>
                    <a:pt x="1103" y="1"/>
                    <a:pt x="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17"/>
            <p:cNvSpPr/>
            <p:nvPr/>
          </p:nvSpPr>
          <p:spPr>
            <a:xfrm>
              <a:off x="5296276" y="2307250"/>
              <a:ext cx="161788" cy="174649"/>
            </a:xfrm>
            <a:custGeom>
              <a:rect b="b" l="l" r="r" t="t"/>
              <a:pathLst>
                <a:path extrusionOk="0" h="6038" w="5623">
                  <a:moveTo>
                    <a:pt x="2812" y="706"/>
                  </a:moveTo>
                  <a:lnTo>
                    <a:pt x="4758" y="5659"/>
                  </a:lnTo>
                  <a:lnTo>
                    <a:pt x="4154" y="5659"/>
                  </a:lnTo>
                  <a:lnTo>
                    <a:pt x="2989" y="2694"/>
                  </a:lnTo>
                  <a:cubicBezTo>
                    <a:pt x="2959" y="2619"/>
                    <a:pt x="2888" y="2575"/>
                    <a:pt x="2814" y="2575"/>
                  </a:cubicBezTo>
                  <a:cubicBezTo>
                    <a:pt x="2791" y="2575"/>
                    <a:pt x="2767" y="2579"/>
                    <a:pt x="2745" y="2588"/>
                  </a:cubicBezTo>
                  <a:cubicBezTo>
                    <a:pt x="2648" y="2625"/>
                    <a:pt x="2600" y="2734"/>
                    <a:pt x="2637" y="2831"/>
                  </a:cubicBezTo>
                  <a:lnTo>
                    <a:pt x="3192" y="4243"/>
                  </a:lnTo>
                  <a:lnTo>
                    <a:pt x="1422" y="4243"/>
                  </a:lnTo>
                  <a:lnTo>
                    <a:pt x="2307" y="1992"/>
                  </a:lnTo>
                  <a:lnTo>
                    <a:pt x="2341" y="2077"/>
                  </a:lnTo>
                  <a:cubicBezTo>
                    <a:pt x="2369" y="2150"/>
                    <a:pt x="2439" y="2197"/>
                    <a:pt x="2517" y="2197"/>
                  </a:cubicBezTo>
                  <a:cubicBezTo>
                    <a:pt x="2541" y="2197"/>
                    <a:pt x="2564" y="2193"/>
                    <a:pt x="2586" y="2184"/>
                  </a:cubicBezTo>
                  <a:cubicBezTo>
                    <a:pt x="2683" y="2146"/>
                    <a:pt x="2731" y="2036"/>
                    <a:pt x="2693" y="1939"/>
                  </a:cubicBezTo>
                  <a:lnTo>
                    <a:pt x="2510" y="1475"/>
                  </a:lnTo>
                  <a:lnTo>
                    <a:pt x="2812" y="706"/>
                  </a:lnTo>
                  <a:close/>
                  <a:moveTo>
                    <a:pt x="2812" y="0"/>
                  </a:moveTo>
                  <a:cubicBezTo>
                    <a:pt x="2740" y="0"/>
                    <a:pt x="2667" y="40"/>
                    <a:pt x="2636" y="120"/>
                  </a:cubicBezTo>
                  <a:lnTo>
                    <a:pt x="460" y="5659"/>
                  </a:lnTo>
                  <a:lnTo>
                    <a:pt x="185" y="5659"/>
                  </a:lnTo>
                  <a:cubicBezTo>
                    <a:pt x="82" y="5662"/>
                    <a:pt x="0" y="5746"/>
                    <a:pt x="0" y="5848"/>
                  </a:cubicBezTo>
                  <a:cubicBezTo>
                    <a:pt x="0" y="5951"/>
                    <a:pt x="82" y="6035"/>
                    <a:pt x="185" y="6037"/>
                  </a:cubicBezTo>
                  <a:lnTo>
                    <a:pt x="993" y="6037"/>
                  </a:lnTo>
                  <a:cubicBezTo>
                    <a:pt x="1095" y="6035"/>
                    <a:pt x="1176" y="5951"/>
                    <a:pt x="1176" y="5848"/>
                  </a:cubicBezTo>
                  <a:cubicBezTo>
                    <a:pt x="1176" y="5746"/>
                    <a:pt x="1095" y="5662"/>
                    <a:pt x="993" y="5659"/>
                  </a:cubicBezTo>
                  <a:lnTo>
                    <a:pt x="865" y="5659"/>
                  </a:lnTo>
                  <a:lnTo>
                    <a:pt x="1273" y="4623"/>
                  </a:lnTo>
                  <a:lnTo>
                    <a:pt x="3339" y="4623"/>
                  </a:lnTo>
                  <a:lnTo>
                    <a:pt x="3746" y="5659"/>
                  </a:lnTo>
                  <a:lnTo>
                    <a:pt x="3620" y="5659"/>
                  </a:lnTo>
                  <a:cubicBezTo>
                    <a:pt x="3517" y="5662"/>
                    <a:pt x="3435" y="5746"/>
                    <a:pt x="3435" y="5848"/>
                  </a:cubicBezTo>
                  <a:cubicBezTo>
                    <a:pt x="3435" y="5951"/>
                    <a:pt x="3517" y="6035"/>
                    <a:pt x="3620" y="6037"/>
                  </a:cubicBezTo>
                  <a:lnTo>
                    <a:pt x="5439" y="6037"/>
                  </a:lnTo>
                  <a:cubicBezTo>
                    <a:pt x="5541" y="6035"/>
                    <a:pt x="5623" y="5951"/>
                    <a:pt x="5623" y="5848"/>
                  </a:cubicBezTo>
                  <a:cubicBezTo>
                    <a:pt x="5623" y="5746"/>
                    <a:pt x="5541" y="5662"/>
                    <a:pt x="5439" y="5659"/>
                  </a:cubicBezTo>
                  <a:lnTo>
                    <a:pt x="5164" y="5659"/>
                  </a:lnTo>
                  <a:lnTo>
                    <a:pt x="2988" y="120"/>
                  </a:lnTo>
                  <a:cubicBezTo>
                    <a:pt x="2957" y="40"/>
                    <a:pt x="2884" y="0"/>
                    <a:pt x="2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7"/>
            <p:cNvSpPr/>
            <p:nvPr/>
          </p:nvSpPr>
          <p:spPr>
            <a:xfrm>
              <a:off x="5463041" y="2371550"/>
              <a:ext cx="111522" cy="110349"/>
            </a:xfrm>
            <a:custGeom>
              <a:rect b="b" l="l" r="r" t="t"/>
              <a:pathLst>
                <a:path extrusionOk="0" h="3815" w="3876">
                  <a:moveTo>
                    <a:pt x="984" y="460"/>
                  </a:moveTo>
                  <a:lnTo>
                    <a:pt x="984" y="460"/>
                  </a:lnTo>
                  <a:cubicBezTo>
                    <a:pt x="908" y="593"/>
                    <a:pt x="869" y="743"/>
                    <a:pt x="869" y="896"/>
                  </a:cubicBezTo>
                  <a:lnTo>
                    <a:pt x="869" y="1213"/>
                  </a:lnTo>
                  <a:lnTo>
                    <a:pt x="443" y="1213"/>
                  </a:lnTo>
                  <a:cubicBezTo>
                    <a:pt x="475" y="883"/>
                    <a:pt x="681" y="595"/>
                    <a:pt x="984" y="460"/>
                  </a:cubicBezTo>
                  <a:close/>
                  <a:moveTo>
                    <a:pt x="919" y="2370"/>
                  </a:moveTo>
                  <a:lnTo>
                    <a:pt x="919" y="2370"/>
                  </a:lnTo>
                  <a:cubicBezTo>
                    <a:pt x="886" y="2469"/>
                    <a:pt x="869" y="2573"/>
                    <a:pt x="869" y="2678"/>
                  </a:cubicBezTo>
                  <a:lnTo>
                    <a:pt x="869" y="3019"/>
                  </a:lnTo>
                  <a:cubicBezTo>
                    <a:pt x="869" y="3167"/>
                    <a:pt x="910" y="3311"/>
                    <a:pt x="987" y="3436"/>
                  </a:cubicBezTo>
                  <a:lnTo>
                    <a:pt x="963" y="3436"/>
                  </a:lnTo>
                  <a:cubicBezTo>
                    <a:pt x="674" y="3436"/>
                    <a:pt x="439" y="3202"/>
                    <a:pt x="439" y="2912"/>
                  </a:cubicBezTo>
                  <a:cubicBezTo>
                    <a:pt x="439" y="2692"/>
                    <a:pt x="577" y="2495"/>
                    <a:pt x="783" y="2420"/>
                  </a:cubicBezTo>
                  <a:lnTo>
                    <a:pt x="919" y="2370"/>
                  </a:lnTo>
                  <a:close/>
                  <a:moveTo>
                    <a:pt x="2548" y="460"/>
                  </a:moveTo>
                  <a:lnTo>
                    <a:pt x="2548" y="460"/>
                  </a:lnTo>
                  <a:cubicBezTo>
                    <a:pt x="2879" y="608"/>
                    <a:pt x="3092" y="938"/>
                    <a:pt x="3093" y="1301"/>
                  </a:cubicBezTo>
                  <a:lnTo>
                    <a:pt x="3093" y="3436"/>
                  </a:lnTo>
                  <a:lnTo>
                    <a:pt x="2878" y="3436"/>
                  </a:lnTo>
                  <a:cubicBezTo>
                    <a:pt x="2759" y="3436"/>
                    <a:pt x="2663" y="3340"/>
                    <a:pt x="2663" y="3221"/>
                  </a:cubicBezTo>
                  <a:lnTo>
                    <a:pt x="2662" y="3221"/>
                  </a:lnTo>
                  <a:lnTo>
                    <a:pt x="2662" y="2413"/>
                  </a:lnTo>
                  <a:cubicBezTo>
                    <a:pt x="2662" y="2308"/>
                    <a:pt x="2577" y="2223"/>
                    <a:pt x="2473" y="2223"/>
                  </a:cubicBezTo>
                  <a:cubicBezTo>
                    <a:pt x="2368" y="2223"/>
                    <a:pt x="2283" y="2308"/>
                    <a:pt x="2283" y="2413"/>
                  </a:cubicBezTo>
                  <a:lnTo>
                    <a:pt x="2283" y="2817"/>
                  </a:lnTo>
                  <a:cubicBezTo>
                    <a:pt x="2283" y="3159"/>
                    <a:pt x="2007" y="3436"/>
                    <a:pt x="1665" y="3436"/>
                  </a:cubicBezTo>
                  <a:cubicBezTo>
                    <a:pt x="1434" y="3436"/>
                    <a:pt x="1248" y="3249"/>
                    <a:pt x="1248" y="3019"/>
                  </a:cubicBezTo>
                  <a:lnTo>
                    <a:pt x="1248" y="2678"/>
                  </a:lnTo>
                  <a:cubicBezTo>
                    <a:pt x="1248" y="2422"/>
                    <a:pt x="1408" y="2194"/>
                    <a:pt x="1648" y="2105"/>
                  </a:cubicBezTo>
                  <a:lnTo>
                    <a:pt x="2139" y="1927"/>
                  </a:lnTo>
                  <a:cubicBezTo>
                    <a:pt x="2452" y="1812"/>
                    <a:pt x="2662" y="1514"/>
                    <a:pt x="2663" y="1180"/>
                  </a:cubicBezTo>
                  <a:lnTo>
                    <a:pt x="2663" y="896"/>
                  </a:lnTo>
                  <a:cubicBezTo>
                    <a:pt x="2663" y="744"/>
                    <a:pt x="2623" y="593"/>
                    <a:pt x="2548" y="460"/>
                  </a:cubicBezTo>
                  <a:close/>
                  <a:moveTo>
                    <a:pt x="1362" y="1"/>
                  </a:moveTo>
                  <a:cubicBezTo>
                    <a:pt x="644" y="1"/>
                    <a:pt x="62" y="583"/>
                    <a:pt x="61" y="1301"/>
                  </a:cubicBezTo>
                  <a:lnTo>
                    <a:pt x="61" y="1402"/>
                  </a:lnTo>
                  <a:cubicBezTo>
                    <a:pt x="61" y="1506"/>
                    <a:pt x="146" y="1591"/>
                    <a:pt x="250" y="1591"/>
                  </a:cubicBezTo>
                  <a:lnTo>
                    <a:pt x="1059" y="1591"/>
                  </a:lnTo>
                  <a:cubicBezTo>
                    <a:pt x="1163" y="1591"/>
                    <a:pt x="1248" y="1506"/>
                    <a:pt x="1248" y="1402"/>
                  </a:cubicBezTo>
                  <a:lnTo>
                    <a:pt x="1248" y="896"/>
                  </a:lnTo>
                  <a:cubicBezTo>
                    <a:pt x="1248" y="611"/>
                    <a:pt x="1479" y="378"/>
                    <a:pt x="1766" y="378"/>
                  </a:cubicBezTo>
                  <a:cubicBezTo>
                    <a:pt x="2052" y="378"/>
                    <a:pt x="2285" y="611"/>
                    <a:pt x="2285" y="896"/>
                  </a:cubicBezTo>
                  <a:lnTo>
                    <a:pt x="2285" y="1180"/>
                  </a:lnTo>
                  <a:cubicBezTo>
                    <a:pt x="2283" y="1354"/>
                    <a:pt x="2174" y="1511"/>
                    <a:pt x="2010" y="1571"/>
                  </a:cubicBezTo>
                  <a:lnTo>
                    <a:pt x="1520" y="1750"/>
                  </a:lnTo>
                  <a:lnTo>
                    <a:pt x="655" y="2063"/>
                  </a:lnTo>
                  <a:cubicBezTo>
                    <a:pt x="244" y="2213"/>
                    <a:pt x="0" y="2637"/>
                    <a:pt x="75" y="3068"/>
                  </a:cubicBezTo>
                  <a:cubicBezTo>
                    <a:pt x="151" y="3500"/>
                    <a:pt x="526" y="3814"/>
                    <a:pt x="964" y="3814"/>
                  </a:cubicBezTo>
                  <a:lnTo>
                    <a:pt x="1666" y="3814"/>
                  </a:lnTo>
                  <a:cubicBezTo>
                    <a:pt x="1929" y="3814"/>
                    <a:pt x="2182" y="3709"/>
                    <a:pt x="2369" y="3524"/>
                  </a:cubicBezTo>
                  <a:cubicBezTo>
                    <a:pt x="2476" y="3704"/>
                    <a:pt x="2670" y="3814"/>
                    <a:pt x="2879" y="3814"/>
                  </a:cubicBezTo>
                  <a:lnTo>
                    <a:pt x="3687" y="3814"/>
                  </a:lnTo>
                  <a:cubicBezTo>
                    <a:pt x="3790" y="3814"/>
                    <a:pt x="3875" y="3729"/>
                    <a:pt x="3875" y="3624"/>
                  </a:cubicBezTo>
                  <a:cubicBezTo>
                    <a:pt x="3875" y="3521"/>
                    <a:pt x="3790" y="3436"/>
                    <a:pt x="3687" y="3436"/>
                  </a:cubicBezTo>
                  <a:lnTo>
                    <a:pt x="3471" y="3436"/>
                  </a:lnTo>
                  <a:lnTo>
                    <a:pt x="3471" y="1301"/>
                  </a:lnTo>
                  <a:cubicBezTo>
                    <a:pt x="3470" y="583"/>
                    <a:pt x="2888" y="1"/>
                    <a:pt x="21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1" name="Google Shape;5061;p117">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062" name="Google Shape;5062;p117">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063" name="Google Shape;5063;p117">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
        <p:nvSpPr>
          <p:cNvPr id="5064" name="Google Shape;5064;p117"/>
          <p:cNvSpPr txBox="1"/>
          <p:nvPr/>
        </p:nvSpPr>
        <p:spPr>
          <a:xfrm>
            <a:off x="3566100" y="1745095"/>
            <a:ext cx="20118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cxnSp>
        <p:nvCxnSpPr>
          <p:cNvPr id="5065" name="Google Shape;5065;p117"/>
          <p:cNvCxnSpPr>
            <a:stCxn id="5064" idx="2"/>
            <a:endCxn id="5048" idx="0"/>
          </p:cNvCxnSpPr>
          <p:nvPr/>
        </p:nvCxnSpPr>
        <p:spPr>
          <a:xfrm rot="5400000">
            <a:off x="3306150" y="1354645"/>
            <a:ext cx="281700" cy="2250000"/>
          </a:xfrm>
          <a:prstGeom prst="bentConnector3">
            <a:avLst>
              <a:gd fmla="val 49977" name="adj1"/>
            </a:avLst>
          </a:prstGeom>
          <a:noFill/>
          <a:ln cap="flat" cmpd="sng" w="9525">
            <a:solidFill>
              <a:schemeClr val="lt1"/>
            </a:solidFill>
            <a:prstDash val="solid"/>
            <a:round/>
            <a:headEnd len="med" w="med" type="none"/>
            <a:tailEnd len="med" w="med" type="oval"/>
          </a:ln>
        </p:spPr>
      </p:cxnSp>
      <p:cxnSp>
        <p:nvCxnSpPr>
          <p:cNvPr id="5066" name="Google Shape;5066;p117"/>
          <p:cNvCxnSpPr>
            <a:stCxn id="5064" idx="2"/>
            <a:endCxn id="5049" idx="0"/>
          </p:cNvCxnSpPr>
          <p:nvPr/>
        </p:nvCxnSpPr>
        <p:spPr>
          <a:xfrm flipH="1" rot="-5400000">
            <a:off x="4431450" y="2479345"/>
            <a:ext cx="281700" cy="600"/>
          </a:xfrm>
          <a:prstGeom prst="bentConnector3">
            <a:avLst>
              <a:gd fmla="val 49977" name="adj1"/>
            </a:avLst>
          </a:prstGeom>
          <a:noFill/>
          <a:ln cap="flat" cmpd="sng" w="9525">
            <a:solidFill>
              <a:schemeClr val="lt1"/>
            </a:solidFill>
            <a:prstDash val="solid"/>
            <a:round/>
            <a:headEnd len="med" w="med" type="none"/>
            <a:tailEnd len="med" w="med" type="oval"/>
          </a:ln>
        </p:spPr>
      </p:cxnSp>
      <p:cxnSp>
        <p:nvCxnSpPr>
          <p:cNvPr id="5067" name="Google Shape;5067;p117"/>
          <p:cNvCxnSpPr>
            <a:stCxn id="5064" idx="2"/>
            <a:endCxn id="5050" idx="0"/>
          </p:cNvCxnSpPr>
          <p:nvPr/>
        </p:nvCxnSpPr>
        <p:spPr>
          <a:xfrm flipH="1" rot="-5400000">
            <a:off x="5556150" y="1354645"/>
            <a:ext cx="281700" cy="2250000"/>
          </a:xfrm>
          <a:prstGeom prst="bentConnector3">
            <a:avLst>
              <a:gd fmla="val 49977" name="adj1"/>
            </a:avLst>
          </a:prstGeom>
          <a:noFill/>
          <a:ln cap="flat" cmpd="sng" w="9525">
            <a:solidFill>
              <a:schemeClr val="lt1"/>
            </a:solidFill>
            <a:prstDash val="solid"/>
            <a:round/>
            <a:headEnd len="med" w="med" type="none"/>
            <a:tailEnd len="med" w="med" type="oval"/>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sp>
        <p:nvSpPr>
          <p:cNvPr id="5072" name="Google Shape;5072;p118"/>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5073" name="Google Shape;5073;p118"/>
          <p:cNvSpPr txBox="1"/>
          <p:nvPr/>
        </p:nvSpPr>
        <p:spPr>
          <a:xfrm>
            <a:off x="1595000" y="1514692"/>
            <a:ext cx="18117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MERCURY</a:t>
            </a:r>
            <a:endParaRPr b="1" sz="2000">
              <a:solidFill>
                <a:schemeClr val="lt1"/>
              </a:solidFill>
              <a:latin typeface="Federo"/>
              <a:ea typeface="Federo"/>
              <a:cs typeface="Federo"/>
              <a:sym typeface="Federo"/>
            </a:endParaRPr>
          </a:p>
        </p:txBody>
      </p:sp>
      <p:sp>
        <p:nvSpPr>
          <p:cNvPr id="5074" name="Google Shape;5074;p118"/>
          <p:cNvSpPr txBox="1"/>
          <p:nvPr/>
        </p:nvSpPr>
        <p:spPr>
          <a:xfrm>
            <a:off x="1595000" y="1969277"/>
            <a:ext cx="18117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Mercury is very small</a:t>
            </a:r>
            <a:endParaRPr>
              <a:solidFill>
                <a:schemeClr val="lt1"/>
              </a:solidFill>
              <a:latin typeface="Bellota Text"/>
              <a:ea typeface="Bellota Text"/>
              <a:cs typeface="Bellota Text"/>
              <a:sym typeface="Bellota Text"/>
            </a:endParaRPr>
          </a:p>
        </p:txBody>
      </p:sp>
      <p:sp>
        <p:nvSpPr>
          <p:cNvPr id="5075" name="Google Shape;5075;p118"/>
          <p:cNvSpPr txBox="1"/>
          <p:nvPr/>
        </p:nvSpPr>
        <p:spPr>
          <a:xfrm>
            <a:off x="1595000" y="2531862"/>
            <a:ext cx="18117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5076" name="Google Shape;5076;p118"/>
          <p:cNvSpPr txBox="1"/>
          <p:nvPr/>
        </p:nvSpPr>
        <p:spPr>
          <a:xfrm>
            <a:off x="1595000" y="2988948"/>
            <a:ext cx="18117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Mars is a cold planet</a:t>
            </a:r>
            <a:endParaRPr>
              <a:solidFill>
                <a:schemeClr val="lt1"/>
              </a:solidFill>
              <a:latin typeface="Bellota Text"/>
              <a:ea typeface="Bellota Text"/>
              <a:cs typeface="Bellota Text"/>
              <a:sym typeface="Bellota Text"/>
            </a:endParaRPr>
          </a:p>
        </p:txBody>
      </p:sp>
      <p:sp>
        <p:nvSpPr>
          <p:cNvPr id="5077" name="Google Shape;5077;p118"/>
          <p:cNvSpPr txBox="1"/>
          <p:nvPr/>
        </p:nvSpPr>
        <p:spPr>
          <a:xfrm>
            <a:off x="1595000" y="3549033"/>
            <a:ext cx="18117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SATURN</a:t>
            </a:r>
            <a:endParaRPr b="1" sz="2000">
              <a:solidFill>
                <a:schemeClr val="lt1"/>
              </a:solidFill>
              <a:latin typeface="Federo"/>
              <a:ea typeface="Federo"/>
              <a:cs typeface="Federo"/>
              <a:sym typeface="Federo"/>
            </a:endParaRPr>
          </a:p>
        </p:txBody>
      </p:sp>
      <p:sp>
        <p:nvSpPr>
          <p:cNvPr id="5078" name="Google Shape;5078;p118"/>
          <p:cNvSpPr txBox="1"/>
          <p:nvPr/>
        </p:nvSpPr>
        <p:spPr>
          <a:xfrm>
            <a:off x="1595000" y="4008620"/>
            <a:ext cx="18117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Saturn is a gas giant</a:t>
            </a:r>
            <a:endParaRPr>
              <a:solidFill>
                <a:schemeClr val="lt1"/>
              </a:solidFill>
              <a:latin typeface="Bellota Text"/>
              <a:ea typeface="Bellota Text"/>
              <a:cs typeface="Bellota Text"/>
              <a:sym typeface="Bellota Text"/>
            </a:endParaRPr>
          </a:p>
        </p:txBody>
      </p:sp>
      <p:sp>
        <p:nvSpPr>
          <p:cNvPr id="5079" name="Google Shape;5079;p118"/>
          <p:cNvSpPr/>
          <p:nvPr/>
        </p:nvSpPr>
        <p:spPr>
          <a:xfrm>
            <a:off x="4455025" y="1514700"/>
            <a:ext cx="2103600" cy="4569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18"/>
          <p:cNvSpPr/>
          <p:nvPr/>
        </p:nvSpPr>
        <p:spPr>
          <a:xfrm>
            <a:off x="4455025" y="2531863"/>
            <a:ext cx="2103600" cy="45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8"/>
          <p:cNvSpPr/>
          <p:nvPr/>
        </p:nvSpPr>
        <p:spPr>
          <a:xfrm>
            <a:off x="4455025" y="3549026"/>
            <a:ext cx="2103600" cy="45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8"/>
          <p:cNvSpPr/>
          <p:nvPr/>
        </p:nvSpPr>
        <p:spPr>
          <a:xfrm>
            <a:off x="4455025" y="1514700"/>
            <a:ext cx="16830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8"/>
          <p:cNvSpPr/>
          <p:nvPr/>
        </p:nvSpPr>
        <p:spPr>
          <a:xfrm>
            <a:off x="4455025" y="2531875"/>
            <a:ext cx="10839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8"/>
          <p:cNvSpPr/>
          <p:nvPr/>
        </p:nvSpPr>
        <p:spPr>
          <a:xfrm>
            <a:off x="4455025" y="3549028"/>
            <a:ext cx="7371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8"/>
          <p:cNvSpPr txBox="1"/>
          <p:nvPr/>
        </p:nvSpPr>
        <p:spPr>
          <a:xfrm>
            <a:off x="6570700" y="1514700"/>
            <a:ext cx="9783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80%</a:t>
            </a:r>
            <a:endParaRPr sz="3000">
              <a:solidFill>
                <a:schemeClr val="lt1"/>
              </a:solidFill>
              <a:latin typeface="Federo"/>
              <a:ea typeface="Federo"/>
              <a:cs typeface="Federo"/>
              <a:sym typeface="Federo"/>
            </a:endParaRPr>
          </a:p>
        </p:txBody>
      </p:sp>
      <p:sp>
        <p:nvSpPr>
          <p:cNvPr id="5086" name="Google Shape;5086;p118"/>
          <p:cNvSpPr txBox="1"/>
          <p:nvPr/>
        </p:nvSpPr>
        <p:spPr>
          <a:xfrm>
            <a:off x="6570700" y="2531863"/>
            <a:ext cx="9783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50%</a:t>
            </a:r>
            <a:endParaRPr sz="3000">
              <a:solidFill>
                <a:schemeClr val="lt1"/>
              </a:solidFill>
              <a:latin typeface="Federo"/>
              <a:ea typeface="Federo"/>
              <a:cs typeface="Federo"/>
              <a:sym typeface="Federo"/>
            </a:endParaRPr>
          </a:p>
        </p:txBody>
      </p:sp>
      <p:sp>
        <p:nvSpPr>
          <p:cNvPr id="5087" name="Google Shape;5087;p118"/>
          <p:cNvSpPr txBox="1"/>
          <p:nvPr/>
        </p:nvSpPr>
        <p:spPr>
          <a:xfrm>
            <a:off x="6570700" y="3549026"/>
            <a:ext cx="9783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Federo"/>
                <a:ea typeface="Federo"/>
                <a:cs typeface="Federo"/>
                <a:sym typeface="Federo"/>
              </a:rPr>
              <a:t>30%</a:t>
            </a:r>
            <a:endParaRPr sz="3000">
              <a:solidFill>
                <a:schemeClr val="lt1"/>
              </a:solidFill>
              <a:latin typeface="Federo"/>
              <a:ea typeface="Federo"/>
              <a:cs typeface="Federo"/>
              <a:sym typeface="Federo"/>
            </a:endParaRPr>
          </a:p>
        </p:txBody>
      </p:sp>
      <p:sp>
        <p:nvSpPr>
          <p:cNvPr id="5088" name="Google Shape;5088;p118"/>
          <p:cNvSpPr/>
          <p:nvPr/>
        </p:nvSpPr>
        <p:spPr>
          <a:xfrm>
            <a:off x="3554827" y="1374442"/>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Federo"/>
              <a:ea typeface="Federo"/>
              <a:cs typeface="Federo"/>
              <a:sym typeface="Federo"/>
            </a:endParaRPr>
          </a:p>
        </p:txBody>
      </p:sp>
      <p:sp>
        <p:nvSpPr>
          <p:cNvPr id="5089" name="Google Shape;5089;p118"/>
          <p:cNvSpPr/>
          <p:nvPr/>
        </p:nvSpPr>
        <p:spPr>
          <a:xfrm>
            <a:off x="3554827" y="2391612"/>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Federo"/>
              <a:ea typeface="Federo"/>
              <a:cs typeface="Federo"/>
              <a:sym typeface="Federo"/>
            </a:endParaRPr>
          </a:p>
        </p:txBody>
      </p:sp>
      <p:sp>
        <p:nvSpPr>
          <p:cNvPr id="5090" name="Google Shape;5090;p118"/>
          <p:cNvSpPr/>
          <p:nvPr/>
        </p:nvSpPr>
        <p:spPr>
          <a:xfrm>
            <a:off x="3554827" y="3408783"/>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Federo"/>
              <a:ea typeface="Federo"/>
              <a:cs typeface="Federo"/>
              <a:sym typeface="Federo"/>
            </a:endParaRPr>
          </a:p>
        </p:txBody>
      </p:sp>
      <p:grpSp>
        <p:nvGrpSpPr>
          <p:cNvPr id="5091" name="Google Shape;5091;p118"/>
          <p:cNvGrpSpPr/>
          <p:nvPr/>
        </p:nvGrpSpPr>
        <p:grpSpPr>
          <a:xfrm>
            <a:off x="3741919" y="2603148"/>
            <a:ext cx="370705" cy="314328"/>
            <a:chOff x="6400046" y="2689233"/>
            <a:chExt cx="370705" cy="314328"/>
          </a:xfrm>
        </p:grpSpPr>
        <p:sp>
          <p:nvSpPr>
            <p:cNvPr id="5092" name="Google Shape;5092;p118"/>
            <p:cNvSpPr/>
            <p:nvPr/>
          </p:nvSpPr>
          <p:spPr>
            <a:xfrm>
              <a:off x="6400046" y="2689233"/>
              <a:ext cx="370705" cy="314328"/>
            </a:xfrm>
            <a:custGeom>
              <a:rect b="b" l="l" r="r" t="t"/>
              <a:pathLst>
                <a:path extrusionOk="0" h="10867" w="12884">
                  <a:moveTo>
                    <a:pt x="11889" y="1991"/>
                  </a:moveTo>
                  <a:cubicBezTo>
                    <a:pt x="12229" y="1992"/>
                    <a:pt x="12506" y="2268"/>
                    <a:pt x="12506" y="2610"/>
                  </a:cubicBezTo>
                  <a:lnTo>
                    <a:pt x="12506" y="3228"/>
                  </a:lnTo>
                  <a:lnTo>
                    <a:pt x="12291" y="3228"/>
                  </a:lnTo>
                  <a:cubicBezTo>
                    <a:pt x="12173" y="3228"/>
                    <a:pt x="12077" y="3132"/>
                    <a:pt x="12077" y="3013"/>
                  </a:cubicBezTo>
                  <a:lnTo>
                    <a:pt x="12077" y="2610"/>
                  </a:lnTo>
                  <a:cubicBezTo>
                    <a:pt x="12077" y="2505"/>
                    <a:pt x="11992" y="2421"/>
                    <a:pt x="11889" y="2421"/>
                  </a:cubicBezTo>
                  <a:lnTo>
                    <a:pt x="11485" y="2421"/>
                  </a:lnTo>
                  <a:cubicBezTo>
                    <a:pt x="11366" y="2420"/>
                    <a:pt x="11270" y="2324"/>
                    <a:pt x="11270" y="2206"/>
                  </a:cubicBezTo>
                  <a:lnTo>
                    <a:pt x="11270" y="1991"/>
                  </a:lnTo>
                  <a:close/>
                  <a:moveTo>
                    <a:pt x="1614" y="1991"/>
                  </a:moveTo>
                  <a:lnTo>
                    <a:pt x="1614" y="2206"/>
                  </a:lnTo>
                  <a:cubicBezTo>
                    <a:pt x="1614" y="2324"/>
                    <a:pt x="1518" y="2420"/>
                    <a:pt x="1400" y="2421"/>
                  </a:cubicBezTo>
                  <a:lnTo>
                    <a:pt x="997" y="2421"/>
                  </a:lnTo>
                  <a:cubicBezTo>
                    <a:pt x="892" y="2421"/>
                    <a:pt x="808" y="2505"/>
                    <a:pt x="808" y="2610"/>
                  </a:cubicBezTo>
                  <a:lnTo>
                    <a:pt x="808" y="3014"/>
                  </a:lnTo>
                  <a:cubicBezTo>
                    <a:pt x="807" y="3132"/>
                    <a:pt x="712" y="3228"/>
                    <a:pt x="593" y="3229"/>
                  </a:cubicBezTo>
                  <a:lnTo>
                    <a:pt x="379" y="3229"/>
                  </a:lnTo>
                  <a:lnTo>
                    <a:pt x="379" y="2610"/>
                  </a:lnTo>
                  <a:cubicBezTo>
                    <a:pt x="379" y="2269"/>
                    <a:pt x="655" y="1992"/>
                    <a:pt x="997" y="1992"/>
                  </a:cubicBezTo>
                  <a:lnTo>
                    <a:pt x="996" y="1991"/>
                  </a:lnTo>
                  <a:close/>
                  <a:moveTo>
                    <a:pt x="593" y="9253"/>
                  </a:moveTo>
                  <a:cubicBezTo>
                    <a:pt x="711" y="9253"/>
                    <a:pt x="807" y="9349"/>
                    <a:pt x="807" y="9467"/>
                  </a:cubicBezTo>
                  <a:lnTo>
                    <a:pt x="807" y="9871"/>
                  </a:lnTo>
                  <a:cubicBezTo>
                    <a:pt x="807" y="9975"/>
                    <a:pt x="892" y="10059"/>
                    <a:pt x="996" y="10059"/>
                  </a:cubicBezTo>
                  <a:lnTo>
                    <a:pt x="1400" y="10059"/>
                  </a:lnTo>
                  <a:cubicBezTo>
                    <a:pt x="1518" y="10059"/>
                    <a:pt x="1614" y="10155"/>
                    <a:pt x="1614" y="10274"/>
                  </a:cubicBezTo>
                  <a:lnTo>
                    <a:pt x="1614" y="10488"/>
                  </a:lnTo>
                  <a:lnTo>
                    <a:pt x="997" y="10488"/>
                  </a:lnTo>
                  <a:cubicBezTo>
                    <a:pt x="655" y="10488"/>
                    <a:pt x="379" y="10211"/>
                    <a:pt x="379" y="9871"/>
                  </a:cubicBezTo>
                  <a:lnTo>
                    <a:pt x="378" y="9871"/>
                  </a:lnTo>
                  <a:lnTo>
                    <a:pt x="378" y="9253"/>
                  </a:lnTo>
                  <a:close/>
                  <a:moveTo>
                    <a:pt x="12506" y="9253"/>
                  </a:moveTo>
                  <a:lnTo>
                    <a:pt x="12506" y="9871"/>
                  </a:lnTo>
                  <a:cubicBezTo>
                    <a:pt x="12506" y="10211"/>
                    <a:pt x="12229" y="10488"/>
                    <a:pt x="11889" y="10488"/>
                  </a:cubicBezTo>
                  <a:lnTo>
                    <a:pt x="11270" y="10488"/>
                  </a:lnTo>
                  <a:lnTo>
                    <a:pt x="11270" y="10274"/>
                  </a:lnTo>
                  <a:cubicBezTo>
                    <a:pt x="11270" y="10155"/>
                    <a:pt x="11366" y="10059"/>
                    <a:pt x="11485" y="10059"/>
                  </a:cubicBezTo>
                  <a:lnTo>
                    <a:pt x="11889" y="10059"/>
                  </a:lnTo>
                  <a:cubicBezTo>
                    <a:pt x="11992" y="10059"/>
                    <a:pt x="12077" y="9974"/>
                    <a:pt x="12077" y="9871"/>
                  </a:cubicBezTo>
                  <a:lnTo>
                    <a:pt x="12077" y="9467"/>
                  </a:lnTo>
                  <a:cubicBezTo>
                    <a:pt x="12077" y="9349"/>
                    <a:pt x="12173" y="9253"/>
                    <a:pt x="12291" y="9253"/>
                  </a:cubicBezTo>
                  <a:close/>
                  <a:moveTo>
                    <a:pt x="7785" y="377"/>
                  </a:moveTo>
                  <a:cubicBezTo>
                    <a:pt x="7976" y="377"/>
                    <a:pt x="8142" y="507"/>
                    <a:pt x="8189" y="693"/>
                  </a:cubicBezTo>
                  <a:lnTo>
                    <a:pt x="8419" y="1614"/>
                  </a:lnTo>
                  <a:lnTo>
                    <a:pt x="8257" y="1614"/>
                  </a:lnTo>
                  <a:cubicBezTo>
                    <a:pt x="8153" y="1614"/>
                    <a:pt x="8069" y="1698"/>
                    <a:pt x="8069" y="1802"/>
                  </a:cubicBezTo>
                  <a:cubicBezTo>
                    <a:pt x="8069" y="1906"/>
                    <a:pt x="8153" y="1991"/>
                    <a:pt x="8257" y="1991"/>
                  </a:cubicBezTo>
                  <a:lnTo>
                    <a:pt x="10892" y="1991"/>
                  </a:lnTo>
                  <a:lnTo>
                    <a:pt x="10892" y="2206"/>
                  </a:lnTo>
                  <a:cubicBezTo>
                    <a:pt x="10892" y="2533"/>
                    <a:pt x="11158" y="2797"/>
                    <a:pt x="11485" y="2797"/>
                  </a:cubicBezTo>
                  <a:lnTo>
                    <a:pt x="11700" y="2797"/>
                  </a:lnTo>
                  <a:lnTo>
                    <a:pt x="11700" y="3014"/>
                  </a:lnTo>
                  <a:cubicBezTo>
                    <a:pt x="11700" y="3341"/>
                    <a:pt x="11966" y="3606"/>
                    <a:pt x="12293" y="3606"/>
                  </a:cubicBezTo>
                  <a:lnTo>
                    <a:pt x="12507" y="3606"/>
                  </a:lnTo>
                  <a:lnTo>
                    <a:pt x="12507" y="8877"/>
                  </a:lnTo>
                  <a:lnTo>
                    <a:pt x="12293" y="8877"/>
                  </a:lnTo>
                  <a:cubicBezTo>
                    <a:pt x="11966" y="8877"/>
                    <a:pt x="11700" y="9141"/>
                    <a:pt x="11700" y="9469"/>
                  </a:cubicBezTo>
                  <a:lnTo>
                    <a:pt x="11700" y="9684"/>
                  </a:lnTo>
                  <a:lnTo>
                    <a:pt x="11485" y="9684"/>
                  </a:lnTo>
                  <a:cubicBezTo>
                    <a:pt x="11158" y="9684"/>
                    <a:pt x="10894" y="9949"/>
                    <a:pt x="10894" y="10275"/>
                  </a:cubicBezTo>
                  <a:lnTo>
                    <a:pt x="10894" y="10490"/>
                  </a:lnTo>
                  <a:lnTo>
                    <a:pt x="1992" y="10490"/>
                  </a:lnTo>
                  <a:lnTo>
                    <a:pt x="1992" y="10275"/>
                  </a:lnTo>
                  <a:cubicBezTo>
                    <a:pt x="1992" y="9949"/>
                    <a:pt x="1727" y="9684"/>
                    <a:pt x="1400" y="9684"/>
                  </a:cubicBezTo>
                  <a:lnTo>
                    <a:pt x="1185" y="9684"/>
                  </a:lnTo>
                  <a:lnTo>
                    <a:pt x="1185" y="9469"/>
                  </a:lnTo>
                  <a:cubicBezTo>
                    <a:pt x="1185" y="9141"/>
                    <a:pt x="921" y="8877"/>
                    <a:pt x="593" y="8877"/>
                  </a:cubicBezTo>
                  <a:lnTo>
                    <a:pt x="379" y="8877"/>
                  </a:lnTo>
                  <a:lnTo>
                    <a:pt x="379" y="3605"/>
                  </a:lnTo>
                  <a:lnTo>
                    <a:pt x="593" y="3605"/>
                  </a:lnTo>
                  <a:cubicBezTo>
                    <a:pt x="919" y="3605"/>
                    <a:pt x="1185" y="3340"/>
                    <a:pt x="1185" y="3014"/>
                  </a:cubicBezTo>
                  <a:lnTo>
                    <a:pt x="1185" y="2799"/>
                  </a:lnTo>
                  <a:lnTo>
                    <a:pt x="1400" y="2799"/>
                  </a:lnTo>
                  <a:cubicBezTo>
                    <a:pt x="1727" y="2797"/>
                    <a:pt x="1992" y="2533"/>
                    <a:pt x="1992" y="2206"/>
                  </a:cubicBezTo>
                  <a:lnTo>
                    <a:pt x="1992" y="1991"/>
                  </a:lnTo>
                  <a:lnTo>
                    <a:pt x="7451" y="1991"/>
                  </a:lnTo>
                  <a:cubicBezTo>
                    <a:pt x="7556" y="1991"/>
                    <a:pt x="7639" y="1907"/>
                    <a:pt x="7639" y="1802"/>
                  </a:cubicBezTo>
                  <a:cubicBezTo>
                    <a:pt x="7639" y="1699"/>
                    <a:pt x="7556" y="1614"/>
                    <a:pt x="7451" y="1614"/>
                  </a:cubicBezTo>
                  <a:lnTo>
                    <a:pt x="4465" y="1614"/>
                  </a:lnTo>
                  <a:lnTo>
                    <a:pt x="4695" y="693"/>
                  </a:lnTo>
                  <a:cubicBezTo>
                    <a:pt x="4742" y="507"/>
                    <a:pt x="4908" y="377"/>
                    <a:pt x="5099" y="377"/>
                  </a:cubicBezTo>
                  <a:close/>
                  <a:moveTo>
                    <a:pt x="5099" y="0"/>
                  </a:moveTo>
                  <a:cubicBezTo>
                    <a:pt x="4735" y="0"/>
                    <a:pt x="4417" y="248"/>
                    <a:pt x="4329" y="602"/>
                  </a:cubicBezTo>
                  <a:lnTo>
                    <a:pt x="4076" y="1614"/>
                  </a:lnTo>
                  <a:lnTo>
                    <a:pt x="996" y="1614"/>
                  </a:lnTo>
                  <a:cubicBezTo>
                    <a:pt x="446" y="1615"/>
                    <a:pt x="1" y="2060"/>
                    <a:pt x="1" y="2610"/>
                  </a:cubicBezTo>
                  <a:lnTo>
                    <a:pt x="1" y="9871"/>
                  </a:lnTo>
                  <a:cubicBezTo>
                    <a:pt x="1" y="10421"/>
                    <a:pt x="446" y="10865"/>
                    <a:pt x="996" y="10867"/>
                  </a:cubicBezTo>
                  <a:lnTo>
                    <a:pt x="11889" y="10867"/>
                  </a:lnTo>
                  <a:cubicBezTo>
                    <a:pt x="12438" y="10865"/>
                    <a:pt x="12883" y="10421"/>
                    <a:pt x="12883" y="9871"/>
                  </a:cubicBezTo>
                  <a:lnTo>
                    <a:pt x="12883" y="2610"/>
                  </a:lnTo>
                  <a:cubicBezTo>
                    <a:pt x="12883" y="2060"/>
                    <a:pt x="12438" y="1615"/>
                    <a:pt x="11889" y="1614"/>
                  </a:cubicBezTo>
                  <a:lnTo>
                    <a:pt x="8809" y="1614"/>
                  </a:lnTo>
                  <a:lnTo>
                    <a:pt x="8555" y="602"/>
                  </a:lnTo>
                  <a:cubicBezTo>
                    <a:pt x="8467" y="248"/>
                    <a:pt x="8149" y="0"/>
                    <a:pt x="77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8"/>
            <p:cNvSpPr/>
            <p:nvPr/>
          </p:nvSpPr>
          <p:spPr>
            <a:xfrm>
              <a:off x="6493327" y="2777715"/>
              <a:ext cx="185698" cy="185033"/>
            </a:xfrm>
            <a:custGeom>
              <a:rect b="b" l="l" r="r" t="t"/>
              <a:pathLst>
                <a:path extrusionOk="0" h="6397" w="6454">
                  <a:moveTo>
                    <a:pt x="833" y="533"/>
                  </a:moveTo>
                  <a:cubicBezTo>
                    <a:pt x="903" y="533"/>
                    <a:pt x="973" y="559"/>
                    <a:pt x="1027" y="611"/>
                  </a:cubicBezTo>
                  <a:lnTo>
                    <a:pt x="1149" y="732"/>
                  </a:lnTo>
                  <a:lnTo>
                    <a:pt x="752" y="1131"/>
                  </a:lnTo>
                  <a:lnTo>
                    <a:pt x="630" y="1008"/>
                  </a:lnTo>
                  <a:cubicBezTo>
                    <a:pt x="524" y="898"/>
                    <a:pt x="526" y="724"/>
                    <a:pt x="634" y="615"/>
                  </a:cubicBezTo>
                  <a:cubicBezTo>
                    <a:pt x="689" y="561"/>
                    <a:pt x="761" y="533"/>
                    <a:pt x="833" y="533"/>
                  </a:cubicBezTo>
                  <a:close/>
                  <a:moveTo>
                    <a:pt x="5191" y="457"/>
                  </a:moveTo>
                  <a:lnTo>
                    <a:pt x="5920" y="1186"/>
                  </a:lnTo>
                  <a:lnTo>
                    <a:pt x="5356" y="1749"/>
                  </a:lnTo>
                  <a:lnTo>
                    <a:pt x="5157" y="1551"/>
                  </a:lnTo>
                  <a:cubicBezTo>
                    <a:pt x="5121" y="1516"/>
                    <a:pt x="5074" y="1499"/>
                    <a:pt x="5027" y="1499"/>
                  </a:cubicBezTo>
                  <a:cubicBezTo>
                    <a:pt x="4979" y="1499"/>
                    <a:pt x="4931" y="1517"/>
                    <a:pt x="4894" y="1553"/>
                  </a:cubicBezTo>
                  <a:cubicBezTo>
                    <a:pt x="4821" y="1626"/>
                    <a:pt x="4820" y="1743"/>
                    <a:pt x="4890" y="1818"/>
                  </a:cubicBezTo>
                  <a:lnTo>
                    <a:pt x="5090" y="2016"/>
                  </a:lnTo>
                  <a:lnTo>
                    <a:pt x="4692" y="2413"/>
                  </a:lnTo>
                  <a:lnTo>
                    <a:pt x="4493" y="2215"/>
                  </a:lnTo>
                  <a:cubicBezTo>
                    <a:pt x="4457" y="2179"/>
                    <a:pt x="4409" y="2160"/>
                    <a:pt x="4361" y="2160"/>
                  </a:cubicBezTo>
                  <a:cubicBezTo>
                    <a:pt x="4313" y="2160"/>
                    <a:pt x="4265" y="2179"/>
                    <a:pt x="4228" y="2216"/>
                  </a:cubicBezTo>
                  <a:cubicBezTo>
                    <a:pt x="4155" y="2289"/>
                    <a:pt x="4154" y="2408"/>
                    <a:pt x="4226" y="2482"/>
                  </a:cubicBezTo>
                  <a:lnTo>
                    <a:pt x="4425" y="2680"/>
                  </a:lnTo>
                  <a:lnTo>
                    <a:pt x="4028" y="3078"/>
                  </a:lnTo>
                  <a:lnTo>
                    <a:pt x="3299" y="2348"/>
                  </a:lnTo>
                  <a:lnTo>
                    <a:pt x="5191" y="457"/>
                  </a:lnTo>
                  <a:close/>
                  <a:moveTo>
                    <a:pt x="5625" y="5245"/>
                  </a:moveTo>
                  <a:lnTo>
                    <a:pt x="5879" y="5861"/>
                  </a:lnTo>
                  <a:lnTo>
                    <a:pt x="5263" y="5607"/>
                  </a:lnTo>
                  <a:lnTo>
                    <a:pt x="5625" y="5245"/>
                  </a:lnTo>
                  <a:close/>
                  <a:moveTo>
                    <a:pt x="2367" y="3279"/>
                  </a:moveTo>
                  <a:lnTo>
                    <a:pt x="3097" y="4009"/>
                  </a:lnTo>
                  <a:lnTo>
                    <a:pt x="2699" y="4407"/>
                  </a:lnTo>
                  <a:lnTo>
                    <a:pt x="2500" y="4208"/>
                  </a:lnTo>
                  <a:cubicBezTo>
                    <a:pt x="2463" y="4172"/>
                    <a:pt x="2415" y="4154"/>
                    <a:pt x="2367" y="4154"/>
                  </a:cubicBezTo>
                  <a:cubicBezTo>
                    <a:pt x="2319" y="4154"/>
                    <a:pt x="2271" y="4172"/>
                    <a:pt x="2234" y="4208"/>
                  </a:cubicBezTo>
                  <a:cubicBezTo>
                    <a:pt x="2161" y="4282"/>
                    <a:pt x="2160" y="4401"/>
                    <a:pt x="2233" y="4474"/>
                  </a:cubicBezTo>
                  <a:lnTo>
                    <a:pt x="2432" y="4674"/>
                  </a:lnTo>
                  <a:lnTo>
                    <a:pt x="2035" y="5071"/>
                  </a:lnTo>
                  <a:lnTo>
                    <a:pt x="1836" y="4872"/>
                  </a:lnTo>
                  <a:cubicBezTo>
                    <a:pt x="1800" y="4838"/>
                    <a:pt x="1753" y="4820"/>
                    <a:pt x="1706" y="4820"/>
                  </a:cubicBezTo>
                  <a:cubicBezTo>
                    <a:pt x="1657" y="4820"/>
                    <a:pt x="1609" y="4839"/>
                    <a:pt x="1572" y="4876"/>
                  </a:cubicBezTo>
                  <a:cubicBezTo>
                    <a:pt x="1500" y="4947"/>
                    <a:pt x="1498" y="5065"/>
                    <a:pt x="1569" y="5139"/>
                  </a:cubicBezTo>
                  <a:lnTo>
                    <a:pt x="1768" y="5338"/>
                  </a:lnTo>
                  <a:lnTo>
                    <a:pt x="1204" y="5901"/>
                  </a:lnTo>
                  <a:lnTo>
                    <a:pt x="475" y="5171"/>
                  </a:lnTo>
                  <a:lnTo>
                    <a:pt x="2367" y="3279"/>
                  </a:lnTo>
                  <a:close/>
                  <a:moveTo>
                    <a:pt x="5191" y="1"/>
                  </a:moveTo>
                  <a:cubicBezTo>
                    <a:pt x="5142" y="1"/>
                    <a:pt x="5094" y="19"/>
                    <a:pt x="5057" y="56"/>
                  </a:cubicBezTo>
                  <a:lnTo>
                    <a:pt x="3032" y="2081"/>
                  </a:lnTo>
                  <a:lnTo>
                    <a:pt x="1294" y="344"/>
                  </a:lnTo>
                  <a:cubicBezTo>
                    <a:pt x="1165" y="216"/>
                    <a:pt x="997" y="151"/>
                    <a:pt x="828" y="151"/>
                  </a:cubicBezTo>
                  <a:cubicBezTo>
                    <a:pt x="659" y="151"/>
                    <a:pt x="491" y="216"/>
                    <a:pt x="362" y="344"/>
                  </a:cubicBezTo>
                  <a:cubicBezTo>
                    <a:pt x="105" y="601"/>
                    <a:pt x="105" y="1018"/>
                    <a:pt x="362" y="1275"/>
                  </a:cubicBezTo>
                  <a:lnTo>
                    <a:pt x="1417" y="2330"/>
                  </a:lnTo>
                  <a:cubicBezTo>
                    <a:pt x="1453" y="2364"/>
                    <a:pt x="1500" y="2382"/>
                    <a:pt x="1547" y="2382"/>
                  </a:cubicBezTo>
                  <a:cubicBezTo>
                    <a:pt x="1595" y="2382"/>
                    <a:pt x="1644" y="2363"/>
                    <a:pt x="1681" y="2326"/>
                  </a:cubicBezTo>
                  <a:cubicBezTo>
                    <a:pt x="1753" y="2254"/>
                    <a:pt x="1754" y="2137"/>
                    <a:pt x="1684" y="2063"/>
                  </a:cubicBezTo>
                  <a:lnTo>
                    <a:pt x="1018" y="1396"/>
                  </a:lnTo>
                  <a:lnTo>
                    <a:pt x="1416" y="999"/>
                  </a:lnTo>
                  <a:lnTo>
                    <a:pt x="5376" y="4961"/>
                  </a:lnTo>
                  <a:lnTo>
                    <a:pt x="4979" y="5358"/>
                  </a:lnTo>
                  <a:lnTo>
                    <a:pt x="2266" y="2645"/>
                  </a:lnTo>
                  <a:cubicBezTo>
                    <a:pt x="2229" y="2606"/>
                    <a:pt x="2179" y="2586"/>
                    <a:pt x="2129" y="2586"/>
                  </a:cubicBezTo>
                  <a:cubicBezTo>
                    <a:pt x="2081" y="2586"/>
                    <a:pt x="2033" y="2605"/>
                    <a:pt x="1996" y="2642"/>
                  </a:cubicBezTo>
                  <a:cubicBezTo>
                    <a:pt x="1921" y="2717"/>
                    <a:pt x="1922" y="2838"/>
                    <a:pt x="1999" y="2912"/>
                  </a:cubicBezTo>
                  <a:lnTo>
                    <a:pt x="2100" y="3012"/>
                  </a:lnTo>
                  <a:lnTo>
                    <a:pt x="74" y="5038"/>
                  </a:lnTo>
                  <a:cubicBezTo>
                    <a:pt x="1" y="5112"/>
                    <a:pt x="1" y="5231"/>
                    <a:pt x="74" y="5305"/>
                  </a:cubicBezTo>
                  <a:lnTo>
                    <a:pt x="1070" y="6302"/>
                  </a:lnTo>
                  <a:cubicBezTo>
                    <a:pt x="1107" y="6338"/>
                    <a:pt x="1156" y="6356"/>
                    <a:pt x="1204" y="6356"/>
                  </a:cubicBezTo>
                  <a:cubicBezTo>
                    <a:pt x="1252" y="6356"/>
                    <a:pt x="1300" y="6338"/>
                    <a:pt x="1337" y="6302"/>
                  </a:cubicBezTo>
                  <a:lnTo>
                    <a:pt x="3364" y="4276"/>
                  </a:lnTo>
                  <a:lnTo>
                    <a:pt x="4963" y="5875"/>
                  </a:lnTo>
                  <a:cubicBezTo>
                    <a:pt x="4980" y="5893"/>
                    <a:pt x="5001" y="5907"/>
                    <a:pt x="5024" y="5917"/>
                  </a:cubicBezTo>
                  <a:lnTo>
                    <a:pt x="6154" y="6381"/>
                  </a:lnTo>
                  <a:cubicBezTo>
                    <a:pt x="6178" y="6391"/>
                    <a:pt x="6203" y="6396"/>
                    <a:pt x="6226" y="6396"/>
                  </a:cubicBezTo>
                  <a:cubicBezTo>
                    <a:pt x="6352" y="6396"/>
                    <a:pt x="6453" y="6265"/>
                    <a:pt x="6400" y="6135"/>
                  </a:cubicBezTo>
                  <a:lnTo>
                    <a:pt x="5935" y="5006"/>
                  </a:lnTo>
                  <a:cubicBezTo>
                    <a:pt x="5925" y="4983"/>
                    <a:pt x="5911" y="4962"/>
                    <a:pt x="5893" y="4944"/>
                  </a:cubicBezTo>
                  <a:lnTo>
                    <a:pt x="4294" y="3344"/>
                  </a:lnTo>
                  <a:lnTo>
                    <a:pt x="6321" y="1319"/>
                  </a:lnTo>
                  <a:cubicBezTo>
                    <a:pt x="6394" y="1245"/>
                    <a:pt x="6394" y="1126"/>
                    <a:pt x="6321" y="1052"/>
                  </a:cubicBezTo>
                  <a:lnTo>
                    <a:pt x="5324" y="56"/>
                  </a:lnTo>
                  <a:cubicBezTo>
                    <a:pt x="5287" y="19"/>
                    <a:pt x="5239" y="1"/>
                    <a:pt x="5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118"/>
          <p:cNvGrpSpPr/>
          <p:nvPr/>
        </p:nvGrpSpPr>
        <p:grpSpPr>
          <a:xfrm>
            <a:off x="3737743" y="1556431"/>
            <a:ext cx="371568" cy="373422"/>
            <a:chOff x="5249492" y="2659383"/>
            <a:chExt cx="371568" cy="373422"/>
          </a:xfrm>
        </p:grpSpPr>
        <p:sp>
          <p:nvSpPr>
            <p:cNvPr id="5095" name="Google Shape;5095;p118"/>
            <p:cNvSpPr/>
            <p:nvPr/>
          </p:nvSpPr>
          <p:spPr>
            <a:xfrm>
              <a:off x="5249492" y="2659383"/>
              <a:ext cx="371568" cy="373422"/>
            </a:xfrm>
            <a:custGeom>
              <a:rect b="b" l="l" r="r" t="t"/>
              <a:pathLst>
                <a:path extrusionOk="0" h="12910" w="12914">
                  <a:moveTo>
                    <a:pt x="10299" y="1820"/>
                  </a:moveTo>
                  <a:cubicBezTo>
                    <a:pt x="10299" y="1820"/>
                    <a:pt x="10299" y="1820"/>
                    <a:pt x="10300" y="1820"/>
                  </a:cubicBezTo>
                  <a:lnTo>
                    <a:pt x="10299" y="1820"/>
                  </a:lnTo>
                  <a:cubicBezTo>
                    <a:pt x="10300" y="1820"/>
                    <a:pt x="10300" y="1820"/>
                    <a:pt x="10300" y="1820"/>
                  </a:cubicBezTo>
                  <a:close/>
                  <a:moveTo>
                    <a:pt x="10300" y="3006"/>
                  </a:moveTo>
                  <a:cubicBezTo>
                    <a:pt x="10533" y="3006"/>
                    <a:pt x="10768" y="3064"/>
                    <a:pt x="10981" y="3180"/>
                  </a:cubicBezTo>
                  <a:cubicBezTo>
                    <a:pt x="11441" y="3429"/>
                    <a:pt x="11727" y="3911"/>
                    <a:pt x="11726" y="4434"/>
                  </a:cubicBezTo>
                  <a:lnTo>
                    <a:pt x="11726" y="6455"/>
                  </a:lnTo>
                  <a:cubicBezTo>
                    <a:pt x="11727" y="7030"/>
                    <a:pt x="11383" y="7547"/>
                    <a:pt x="10854" y="7771"/>
                  </a:cubicBezTo>
                  <a:cubicBezTo>
                    <a:pt x="10675" y="7846"/>
                    <a:pt x="10487" y="7883"/>
                    <a:pt x="10301" y="7883"/>
                  </a:cubicBezTo>
                  <a:cubicBezTo>
                    <a:pt x="9935" y="7883"/>
                    <a:pt x="9575" y="7742"/>
                    <a:pt x="9303" y="7476"/>
                  </a:cubicBezTo>
                  <a:lnTo>
                    <a:pt x="9522" y="3237"/>
                  </a:lnTo>
                  <a:cubicBezTo>
                    <a:pt x="9758" y="3084"/>
                    <a:pt x="10029" y="3006"/>
                    <a:pt x="10300" y="3006"/>
                  </a:cubicBezTo>
                  <a:close/>
                  <a:moveTo>
                    <a:pt x="10300" y="2198"/>
                  </a:moveTo>
                  <a:cubicBezTo>
                    <a:pt x="11532" y="2198"/>
                    <a:pt x="12536" y="3201"/>
                    <a:pt x="12536" y="4434"/>
                  </a:cubicBezTo>
                  <a:lnTo>
                    <a:pt x="12535" y="6455"/>
                  </a:lnTo>
                  <a:cubicBezTo>
                    <a:pt x="12535" y="7688"/>
                    <a:pt x="11532" y="8691"/>
                    <a:pt x="10299" y="8691"/>
                  </a:cubicBezTo>
                  <a:cubicBezTo>
                    <a:pt x="9935" y="8691"/>
                    <a:pt x="9575" y="8601"/>
                    <a:pt x="9254" y="8432"/>
                  </a:cubicBezTo>
                  <a:lnTo>
                    <a:pt x="9279" y="7943"/>
                  </a:lnTo>
                  <a:cubicBezTo>
                    <a:pt x="9585" y="8154"/>
                    <a:pt x="9942" y="8261"/>
                    <a:pt x="10301" y="8261"/>
                  </a:cubicBezTo>
                  <a:cubicBezTo>
                    <a:pt x="10589" y="8261"/>
                    <a:pt x="10877" y="8192"/>
                    <a:pt x="11142" y="8053"/>
                  </a:cubicBezTo>
                  <a:cubicBezTo>
                    <a:pt x="11735" y="7741"/>
                    <a:pt x="12107" y="7126"/>
                    <a:pt x="12106" y="6455"/>
                  </a:cubicBezTo>
                  <a:lnTo>
                    <a:pt x="12106" y="4434"/>
                  </a:lnTo>
                  <a:cubicBezTo>
                    <a:pt x="12106" y="3818"/>
                    <a:pt x="11792" y="3246"/>
                    <a:pt x="11274" y="2914"/>
                  </a:cubicBezTo>
                  <a:cubicBezTo>
                    <a:pt x="10979" y="2725"/>
                    <a:pt x="10640" y="2628"/>
                    <a:pt x="10300" y="2628"/>
                  </a:cubicBezTo>
                  <a:cubicBezTo>
                    <a:pt x="10043" y="2628"/>
                    <a:pt x="9786" y="2683"/>
                    <a:pt x="9545" y="2794"/>
                  </a:cubicBezTo>
                  <a:lnTo>
                    <a:pt x="9571" y="2320"/>
                  </a:lnTo>
                  <a:cubicBezTo>
                    <a:pt x="9805" y="2239"/>
                    <a:pt x="10052" y="2198"/>
                    <a:pt x="10300" y="2198"/>
                  </a:cubicBezTo>
                  <a:close/>
                  <a:moveTo>
                    <a:pt x="9293" y="379"/>
                  </a:moveTo>
                  <a:lnTo>
                    <a:pt x="8735" y="11135"/>
                  </a:lnTo>
                  <a:cubicBezTo>
                    <a:pt x="8718" y="11464"/>
                    <a:pt x="8447" y="11723"/>
                    <a:pt x="8117" y="11723"/>
                  </a:cubicBezTo>
                  <a:lnTo>
                    <a:pt x="7873" y="11723"/>
                  </a:lnTo>
                  <a:cubicBezTo>
                    <a:pt x="7772" y="11725"/>
                    <a:pt x="7690" y="11809"/>
                    <a:pt x="7690" y="11912"/>
                  </a:cubicBezTo>
                  <a:cubicBezTo>
                    <a:pt x="7690" y="12014"/>
                    <a:pt x="7772" y="12098"/>
                    <a:pt x="7873" y="12100"/>
                  </a:cubicBezTo>
                  <a:lnTo>
                    <a:pt x="8088" y="12100"/>
                  </a:lnTo>
                  <a:lnTo>
                    <a:pt x="8088" y="12316"/>
                  </a:lnTo>
                  <a:cubicBezTo>
                    <a:pt x="8088" y="12435"/>
                    <a:pt x="7992" y="12531"/>
                    <a:pt x="7873" y="12531"/>
                  </a:cubicBezTo>
                  <a:lnTo>
                    <a:pt x="1812" y="12531"/>
                  </a:lnTo>
                  <a:cubicBezTo>
                    <a:pt x="1693" y="12531"/>
                    <a:pt x="1597" y="12435"/>
                    <a:pt x="1597" y="12316"/>
                  </a:cubicBezTo>
                  <a:lnTo>
                    <a:pt x="1597" y="12100"/>
                  </a:lnTo>
                  <a:lnTo>
                    <a:pt x="7066" y="12100"/>
                  </a:lnTo>
                  <a:cubicBezTo>
                    <a:pt x="7068" y="12101"/>
                    <a:pt x="7070" y="12101"/>
                    <a:pt x="7072" y="12101"/>
                  </a:cubicBezTo>
                  <a:cubicBezTo>
                    <a:pt x="7175" y="12101"/>
                    <a:pt x="7260" y="12016"/>
                    <a:pt x="7260" y="11912"/>
                  </a:cubicBezTo>
                  <a:cubicBezTo>
                    <a:pt x="7260" y="11807"/>
                    <a:pt x="7175" y="11723"/>
                    <a:pt x="7072" y="11723"/>
                  </a:cubicBezTo>
                  <a:cubicBezTo>
                    <a:pt x="7070" y="11723"/>
                    <a:pt x="7068" y="11723"/>
                    <a:pt x="7066" y="11723"/>
                  </a:cubicBezTo>
                  <a:lnTo>
                    <a:pt x="1568" y="11723"/>
                  </a:lnTo>
                  <a:cubicBezTo>
                    <a:pt x="1238" y="11723"/>
                    <a:pt x="967" y="11464"/>
                    <a:pt x="950" y="11135"/>
                  </a:cubicBezTo>
                  <a:lnTo>
                    <a:pt x="394" y="379"/>
                  </a:lnTo>
                  <a:close/>
                  <a:moveTo>
                    <a:pt x="195" y="1"/>
                  </a:moveTo>
                  <a:cubicBezTo>
                    <a:pt x="86" y="1"/>
                    <a:pt x="0" y="91"/>
                    <a:pt x="6" y="199"/>
                  </a:cubicBezTo>
                  <a:lnTo>
                    <a:pt x="572" y="11155"/>
                  </a:lnTo>
                  <a:cubicBezTo>
                    <a:pt x="593" y="11551"/>
                    <a:pt x="847" y="11897"/>
                    <a:pt x="1218" y="12038"/>
                  </a:cubicBezTo>
                  <a:lnTo>
                    <a:pt x="1218" y="12317"/>
                  </a:lnTo>
                  <a:cubicBezTo>
                    <a:pt x="1218" y="12643"/>
                    <a:pt x="1484" y="12909"/>
                    <a:pt x="1811" y="12909"/>
                  </a:cubicBezTo>
                  <a:lnTo>
                    <a:pt x="7874" y="12909"/>
                  </a:lnTo>
                  <a:cubicBezTo>
                    <a:pt x="8201" y="12908"/>
                    <a:pt x="8467" y="12643"/>
                    <a:pt x="8467" y="12317"/>
                  </a:cubicBezTo>
                  <a:lnTo>
                    <a:pt x="8467" y="12038"/>
                  </a:lnTo>
                  <a:cubicBezTo>
                    <a:pt x="8838" y="11897"/>
                    <a:pt x="9092" y="11551"/>
                    <a:pt x="9112" y="11155"/>
                  </a:cubicBezTo>
                  <a:lnTo>
                    <a:pt x="9232" y="8842"/>
                  </a:lnTo>
                  <a:cubicBezTo>
                    <a:pt x="9568" y="8992"/>
                    <a:pt x="9932" y="9069"/>
                    <a:pt x="10299" y="9069"/>
                  </a:cubicBezTo>
                  <a:cubicBezTo>
                    <a:pt x="11741" y="9069"/>
                    <a:pt x="12913" y="7898"/>
                    <a:pt x="12913" y="6455"/>
                  </a:cubicBezTo>
                  <a:lnTo>
                    <a:pt x="12913" y="4434"/>
                  </a:lnTo>
                  <a:cubicBezTo>
                    <a:pt x="12913" y="2992"/>
                    <a:pt x="11741" y="1820"/>
                    <a:pt x="10300" y="1820"/>
                  </a:cubicBezTo>
                  <a:lnTo>
                    <a:pt x="10299" y="1820"/>
                  </a:lnTo>
                  <a:cubicBezTo>
                    <a:pt x="10059" y="1820"/>
                    <a:pt x="9821" y="1853"/>
                    <a:pt x="9591" y="1918"/>
                  </a:cubicBezTo>
                  <a:lnTo>
                    <a:pt x="9680" y="199"/>
                  </a:lnTo>
                  <a:cubicBezTo>
                    <a:pt x="9686" y="91"/>
                    <a:pt x="9600" y="1"/>
                    <a:pt x="9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8"/>
            <p:cNvSpPr/>
            <p:nvPr/>
          </p:nvSpPr>
          <p:spPr>
            <a:xfrm>
              <a:off x="5301052" y="2758769"/>
              <a:ext cx="166334" cy="198165"/>
            </a:xfrm>
            <a:custGeom>
              <a:rect b="b" l="l" r="r" t="t"/>
              <a:pathLst>
                <a:path extrusionOk="0" h="6851" w="5781">
                  <a:moveTo>
                    <a:pt x="3469" y="5633"/>
                  </a:moveTo>
                  <a:lnTo>
                    <a:pt x="3469" y="6050"/>
                  </a:lnTo>
                  <a:cubicBezTo>
                    <a:pt x="3468" y="6169"/>
                    <a:pt x="3372" y="6265"/>
                    <a:pt x="3253" y="6265"/>
                  </a:cubicBezTo>
                  <a:lnTo>
                    <a:pt x="2849" y="6265"/>
                  </a:lnTo>
                  <a:cubicBezTo>
                    <a:pt x="2730" y="6265"/>
                    <a:pt x="2634" y="6169"/>
                    <a:pt x="2634" y="6050"/>
                  </a:cubicBezTo>
                  <a:lnTo>
                    <a:pt x="2634" y="5633"/>
                  </a:lnTo>
                  <a:close/>
                  <a:moveTo>
                    <a:pt x="3060" y="1"/>
                  </a:moveTo>
                  <a:cubicBezTo>
                    <a:pt x="3022" y="1"/>
                    <a:pt x="2985" y="1"/>
                    <a:pt x="2947" y="3"/>
                  </a:cubicBezTo>
                  <a:cubicBezTo>
                    <a:pt x="2358" y="26"/>
                    <a:pt x="1786" y="257"/>
                    <a:pt x="1335" y="655"/>
                  </a:cubicBezTo>
                  <a:cubicBezTo>
                    <a:pt x="1255" y="723"/>
                    <a:pt x="1247" y="842"/>
                    <a:pt x="1317" y="921"/>
                  </a:cubicBezTo>
                  <a:cubicBezTo>
                    <a:pt x="1354" y="964"/>
                    <a:pt x="1406" y="986"/>
                    <a:pt x="1459" y="986"/>
                  </a:cubicBezTo>
                  <a:cubicBezTo>
                    <a:pt x="1503" y="986"/>
                    <a:pt x="1548" y="970"/>
                    <a:pt x="1584" y="938"/>
                  </a:cubicBezTo>
                  <a:cubicBezTo>
                    <a:pt x="1971" y="599"/>
                    <a:pt x="2460" y="401"/>
                    <a:pt x="2963" y="381"/>
                  </a:cubicBezTo>
                  <a:cubicBezTo>
                    <a:pt x="2994" y="380"/>
                    <a:pt x="3024" y="379"/>
                    <a:pt x="3055" y="379"/>
                  </a:cubicBezTo>
                  <a:cubicBezTo>
                    <a:pt x="4093" y="379"/>
                    <a:pt x="5000" y="1100"/>
                    <a:pt x="5232" y="2120"/>
                  </a:cubicBezTo>
                  <a:cubicBezTo>
                    <a:pt x="5470" y="3171"/>
                    <a:pt x="4924" y="4243"/>
                    <a:pt x="3933" y="4668"/>
                  </a:cubicBezTo>
                  <a:cubicBezTo>
                    <a:pt x="3692" y="4772"/>
                    <a:pt x="3524" y="4994"/>
                    <a:pt x="3480" y="5256"/>
                  </a:cubicBezTo>
                  <a:lnTo>
                    <a:pt x="2623" y="5256"/>
                  </a:lnTo>
                  <a:cubicBezTo>
                    <a:pt x="2580" y="4994"/>
                    <a:pt x="2409" y="4773"/>
                    <a:pt x="2166" y="4667"/>
                  </a:cubicBezTo>
                  <a:cubicBezTo>
                    <a:pt x="933" y="4142"/>
                    <a:pt x="442" y="2654"/>
                    <a:pt x="1121" y="1499"/>
                  </a:cubicBezTo>
                  <a:cubicBezTo>
                    <a:pt x="1174" y="1408"/>
                    <a:pt x="1144" y="1293"/>
                    <a:pt x="1054" y="1240"/>
                  </a:cubicBezTo>
                  <a:cubicBezTo>
                    <a:pt x="1024" y="1222"/>
                    <a:pt x="991" y="1213"/>
                    <a:pt x="958" y="1213"/>
                  </a:cubicBezTo>
                  <a:cubicBezTo>
                    <a:pt x="893" y="1213"/>
                    <a:pt x="830" y="1247"/>
                    <a:pt x="795" y="1307"/>
                  </a:cubicBezTo>
                  <a:cubicBezTo>
                    <a:pt x="1" y="2658"/>
                    <a:pt x="575" y="4399"/>
                    <a:pt x="2016" y="5013"/>
                  </a:cubicBezTo>
                  <a:cubicBezTo>
                    <a:pt x="2162" y="5076"/>
                    <a:pt x="2256" y="5224"/>
                    <a:pt x="2256" y="5390"/>
                  </a:cubicBezTo>
                  <a:lnTo>
                    <a:pt x="2256" y="6051"/>
                  </a:lnTo>
                  <a:cubicBezTo>
                    <a:pt x="2257" y="6378"/>
                    <a:pt x="2522" y="6644"/>
                    <a:pt x="2849" y="6644"/>
                  </a:cubicBezTo>
                  <a:lnTo>
                    <a:pt x="2862" y="6644"/>
                  </a:lnTo>
                  <a:lnTo>
                    <a:pt x="2862" y="6657"/>
                  </a:lnTo>
                  <a:cubicBezTo>
                    <a:pt x="2859" y="6763"/>
                    <a:pt x="2945" y="6851"/>
                    <a:pt x="3051" y="6851"/>
                  </a:cubicBezTo>
                  <a:cubicBezTo>
                    <a:pt x="3158" y="6851"/>
                    <a:pt x="3243" y="6763"/>
                    <a:pt x="3240" y="6657"/>
                  </a:cubicBezTo>
                  <a:lnTo>
                    <a:pt x="3240" y="6644"/>
                  </a:lnTo>
                  <a:lnTo>
                    <a:pt x="3253" y="6644"/>
                  </a:lnTo>
                  <a:cubicBezTo>
                    <a:pt x="3580" y="6644"/>
                    <a:pt x="3845" y="6378"/>
                    <a:pt x="3846" y="6051"/>
                  </a:cubicBezTo>
                  <a:lnTo>
                    <a:pt x="3846" y="5390"/>
                  </a:lnTo>
                  <a:cubicBezTo>
                    <a:pt x="3846" y="5224"/>
                    <a:pt x="3939" y="5077"/>
                    <a:pt x="4081" y="5015"/>
                  </a:cubicBezTo>
                  <a:cubicBezTo>
                    <a:pt x="4887" y="4670"/>
                    <a:pt x="5466" y="3944"/>
                    <a:pt x="5622" y="3083"/>
                  </a:cubicBezTo>
                  <a:cubicBezTo>
                    <a:pt x="5780" y="2221"/>
                    <a:pt x="5494" y="1338"/>
                    <a:pt x="4863" y="731"/>
                  </a:cubicBezTo>
                  <a:cubicBezTo>
                    <a:pt x="4379" y="262"/>
                    <a:pt x="3731" y="1"/>
                    <a:pt x="3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18"/>
            <p:cNvSpPr/>
            <p:nvPr/>
          </p:nvSpPr>
          <p:spPr>
            <a:xfrm>
              <a:off x="5365186" y="2834639"/>
              <a:ext cx="47331" cy="57850"/>
            </a:xfrm>
            <a:custGeom>
              <a:rect b="b" l="l" r="r" t="t"/>
              <a:pathLst>
                <a:path extrusionOk="0" h="2000" w="1645">
                  <a:moveTo>
                    <a:pt x="1429" y="1"/>
                  </a:moveTo>
                  <a:cubicBezTo>
                    <a:pt x="1352" y="1"/>
                    <a:pt x="1279" y="49"/>
                    <a:pt x="1251" y="127"/>
                  </a:cubicBezTo>
                  <a:lnTo>
                    <a:pt x="822" y="1272"/>
                  </a:lnTo>
                  <a:lnTo>
                    <a:pt x="393" y="127"/>
                  </a:lnTo>
                  <a:cubicBezTo>
                    <a:pt x="366" y="50"/>
                    <a:pt x="293" y="2"/>
                    <a:pt x="215" y="2"/>
                  </a:cubicBezTo>
                  <a:cubicBezTo>
                    <a:pt x="193" y="2"/>
                    <a:pt x="170" y="6"/>
                    <a:pt x="148" y="14"/>
                  </a:cubicBezTo>
                  <a:cubicBezTo>
                    <a:pt x="50" y="51"/>
                    <a:pt x="0" y="162"/>
                    <a:pt x="39" y="260"/>
                  </a:cubicBezTo>
                  <a:lnTo>
                    <a:pt x="646" y="1876"/>
                  </a:lnTo>
                  <a:cubicBezTo>
                    <a:pt x="673" y="1950"/>
                    <a:pt x="743" y="2000"/>
                    <a:pt x="823" y="2000"/>
                  </a:cubicBezTo>
                  <a:lnTo>
                    <a:pt x="823" y="2000"/>
                  </a:lnTo>
                  <a:cubicBezTo>
                    <a:pt x="901" y="2000"/>
                    <a:pt x="971" y="1950"/>
                    <a:pt x="999" y="1876"/>
                  </a:cubicBezTo>
                  <a:lnTo>
                    <a:pt x="1605" y="260"/>
                  </a:lnTo>
                  <a:cubicBezTo>
                    <a:pt x="1645" y="161"/>
                    <a:pt x="1595" y="51"/>
                    <a:pt x="1496" y="13"/>
                  </a:cubicBezTo>
                  <a:cubicBezTo>
                    <a:pt x="1474" y="5"/>
                    <a:pt x="1452" y="1"/>
                    <a:pt x="1429" y="1"/>
                  </a:cubicBezTo>
                  <a:close/>
                  <a:moveTo>
                    <a:pt x="823" y="2000"/>
                  </a:moveTo>
                  <a:lnTo>
                    <a:pt x="823" y="2000"/>
                  </a:lnTo>
                  <a:cubicBezTo>
                    <a:pt x="822" y="2000"/>
                    <a:pt x="822" y="2000"/>
                    <a:pt x="822" y="2000"/>
                  </a:cubicBezTo>
                  <a:lnTo>
                    <a:pt x="823" y="2000"/>
                  </a:lnTo>
                  <a:cubicBezTo>
                    <a:pt x="823" y="2000"/>
                    <a:pt x="823" y="2000"/>
                    <a:pt x="823" y="20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18"/>
            <p:cNvSpPr/>
            <p:nvPr/>
          </p:nvSpPr>
          <p:spPr>
            <a:xfrm>
              <a:off x="5383313" y="2706010"/>
              <a:ext cx="11049" cy="40350"/>
            </a:xfrm>
            <a:custGeom>
              <a:rect b="b" l="l" r="r" t="t"/>
              <a:pathLst>
                <a:path extrusionOk="0" h="1395" w="384">
                  <a:moveTo>
                    <a:pt x="192" y="0"/>
                  </a:moveTo>
                  <a:cubicBezTo>
                    <a:pt x="85" y="0"/>
                    <a:pt x="0" y="89"/>
                    <a:pt x="2" y="194"/>
                  </a:cubicBezTo>
                  <a:lnTo>
                    <a:pt x="2" y="1205"/>
                  </a:lnTo>
                  <a:cubicBezTo>
                    <a:pt x="2" y="1310"/>
                    <a:pt x="87" y="1395"/>
                    <a:pt x="192" y="1395"/>
                  </a:cubicBezTo>
                  <a:cubicBezTo>
                    <a:pt x="296" y="1395"/>
                    <a:pt x="381" y="1310"/>
                    <a:pt x="381" y="1205"/>
                  </a:cubicBezTo>
                  <a:lnTo>
                    <a:pt x="381" y="194"/>
                  </a:lnTo>
                  <a:cubicBezTo>
                    <a:pt x="384" y="89"/>
                    <a:pt x="298"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8"/>
            <p:cNvSpPr/>
            <p:nvPr/>
          </p:nvSpPr>
          <p:spPr>
            <a:xfrm>
              <a:off x="5342110" y="2723827"/>
              <a:ext cx="17868" cy="28231"/>
            </a:xfrm>
            <a:custGeom>
              <a:rect b="b" l="l" r="r" t="t"/>
              <a:pathLst>
                <a:path extrusionOk="0" h="976" w="621">
                  <a:moveTo>
                    <a:pt x="212" y="1"/>
                  </a:moveTo>
                  <a:cubicBezTo>
                    <a:pt x="192" y="1"/>
                    <a:pt x="171" y="4"/>
                    <a:pt x="151" y="11"/>
                  </a:cubicBezTo>
                  <a:cubicBezTo>
                    <a:pt x="54" y="43"/>
                    <a:pt x="0" y="147"/>
                    <a:pt x="30" y="245"/>
                  </a:cubicBezTo>
                  <a:lnTo>
                    <a:pt x="232" y="851"/>
                  </a:lnTo>
                  <a:cubicBezTo>
                    <a:pt x="260" y="928"/>
                    <a:pt x="332" y="976"/>
                    <a:pt x="410" y="976"/>
                  </a:cubicBezTo>
                  <a:cubicBezTo>
                    <a:pt x="429" y="976"/>
                    <a:pt x="449" y="973"/>
                    <a:pt x="469" y="966"/>
                  </a:cubicBezTo>
                  <a:cubicBezTo>
                    <a:pt x="566" y="933"/>
                    <a:pt x="620" y="829"/>
                    <a:pt x="590" y="731"/>
                  </a:cubicBezTo>
                  <a:lnTo>
                    <a:pt x="389" y="124"/>
                  </a:lnTo>
                  <a:cubicBezTo>
                    <a:pt x="361" y="48"/>
                    <a:pt x="288"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8"/>
            <p:cNvSpPr/>
            <p:nvPr/>
          </p:nvSpPr>
          <p:spPr>
            <a:xfrm>
              <a:off x="5417609" y="2723509"/>
              <a:ext cx="18155" cy="28694"/>
            </a:xfrm>
            <a:custGeom>
              <a:rect b="b" l="l" r="r" t="t"/>
              <a:pathLst>
                <a:path extrusionOk="0" h="992" w="631">
                  <a:moveTo>
                    <a:pt x="416" y="1"/>
                  </a:moveTo>
                  <a:cubicBezTo>
                    <a:pt x="335" y="1"/>
                    <a:pt x="260" y="54"/>
                    <a:pt x="235" y="135"/>
                  </a:cubicBezTo>
                  <a:lnTo>
                    <a:pt x="34" y="742"/>
                  </a:lnTo>
                  <a:cubicBezTo>
                    <a:pt x="1" y="841"/>
                    <a:pt x="53" y="948"/>
                    <a:pt x="153" y="982"/>
                  </a:cubicBezTo>
                  <a:cubicBezTo>
                    <a:pt x="173" y="988"/>
                    <a:pt x="193" y="991"/>
                    <a:pt x="213" y="991"/>
                  </a:cubicBezTo>
                  <a:cubicBezTo>
                    <a:pt x="292" y="991"/>
                    <a:pt x="366" y="942"/>
                    <a:pt x="392" y="862"/>
                  </a:cubicBezTo>
                  <a:lnTo>
                    <a:pt x="594" y="256"/>
                  </a:lnTo>
                  <a:cubicBezTo>
                    <a:pt x="630" y="155"/>
                    <a:pt x="577" y="45"/>
                    <a:pt x="476" y="11"/>
                  </a:cubicBezTo>
                  <a:cubicBezTo>
                    <a:pt x="456" y="4"/>
                    <a:pt x="436"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118"/>
          <p:cNvSpPr/>
          <p:nvPr/>
        </p:nvSpPr>
        <p:spPr>
          <a:xfrm>
            <a:off x="3773407" y="3591148"/>
            <a:ext cx="300241" cy="372670"/>
          </a:xfrm>
          <a:custGeom>
            <a:rect b="b" l="l" r="r" t="t"/>
            <a:pathLst>
              <a:path extrusionOk="0" h="12884" w="10435">
                <a:moveTo>
                  <a:pt x="5541" y="1417"/>
                </a:moveTo>
                <a:lnTo>
                  <a:pt x="9951" y="11648"/>
                </a:lnTo>
                <a:lnTo>
                  <a:pt x="6599" y="11119"/>
                </a:lnTo>
                <a:lnTo>
                  <a:pt x="5541" y="1417"/>
                </a:lnTo>
                <a:close/>
                <a:moveTo>
                  <a:pt x="5405" y="3659"/>
                </a:moveTo>
                <a:lnTo>
                  <a:pt x="6230" y="11222"/>
                </a:lnTo>
                <a:lnTo>
                  <a:pt x="5405" y="12184"/>
                </a:lnTo>
                <a:lnTo>
                  <a:pt x="5405" y="3659"/>
                </a:lnTo>
                <a:close/>
                <a:moveTo>
                  <a:pt x="4894" y="1417"/>
                </a:moveTo>
                <a:lnTo>
                  <a:pt x="3952" y="10052"/>
                </a:lnTo>
                <a:cubicBezTo>
                  <a:pt x="3937" y="10157"/>
                  <a:pt x="4012" y="10253"/>
                  <a:pt x="4117" y="10264"/>
                </a:cubicBezTo>
                <a:cubicBezTo>
                  <a:pt x="4124" y="10265"/>
                  <a:pt x="4132" y="10265"/>
                  <a:pt x="4139" y="10265"/>
                </a:cubicBezTo>
                <a:cubicBezTo>
                  <a:pt x="4236" y="10265"/>
                  <a:pt x="4317" y="10191"/>
                  <a:pt x="4327" y="10093"/>
                </a:cubicBezTo>
                <a:lnTo>
                  <a:pt x="5028" y="3660"/>
                </a:lnTo>
                <a:lnTo>
                  <a:pt x="5028" y="12185"/>
                </a:lnTo>
                <a:lnTo>
                  <a:pt x="4203" y="11222"/>
                </a:lnTo>
                <a:lnTo>
                  <a:pt x="4238" y="10900"/>
                </a:lnTo>
                <a:cubicBezTo>
                  <a:pt x="4247" y="10798"/>
                  <a:pt x="4173" y="10707"/>
                  <a:pt x="4071" y="10695"/>
                </a:cubicBezTo>
                <a:cubicBezTo>
                  <a:pt x="4064" y="10694"/>
                  <a:pt x="4057" y="10694"/>
                  <a:pt x="4050" y="10694"/>
                </a:cubicBezTo>
                <a:cubicBezTo>
                  <a:pt x="3956" y="10694"/>
                  <a:pt x="3876" y="10764"/>
                  <a:pt x="3863" y="10858"/>
                </a:cubicBezTo>
                <a:lnTo>
                  <a:pt x="3835" y="11119"/>
                </a:lnTo>
                <a:lnTo>
                  <a:pt x="483" y="11648"/>
                </a:lnTo>
                <a:lnTo>
                  <a:pt x="4894" y="1417"/>
                </a:lnTo>
                <a:close/>
                <a:moveTo>
                  <a:pt x="5217" y="0"/>
                </a:moveTo>
                <a:cubicBezTo>
                  <a:pt x="5146" y="0"/>
                  <a:pt x="5076" y="38"/>
                  <a:pt x="5044" y="114"/>
                </a:cubicBezTo>
                <a:lnTo>
                  <a:pt x="87" y="11612"/>
                </a:lnTo>
                <a:cubicBezTo>
                  <a:pt x="0" y="11816"/>
                  <a:pt x="149" y="12043"/>
                  <a:pt x="372" y="12044"/>
                </a:cubicBezTo>
                <a:cubicBezTo>
                  <a:pt x="389" y="12044"/>
                  <a:pt x="405" y="12042"/>
                  <a:pt x="421" y="12040"/>
                </a:cubicBezTo>
                <a:lnTo>
                  <a:pt x="3932" y="11486"/>
                </a:lnTo>
                <a:lnTo>
                  <a:pt x="5073" y="12817"/>
                </a:lnTo>
                <a:cubicBezTo>
                  <a:pt x="5111" y="12862"/>
                  <a:pt x="5164" y="12884"/>
                  <a:pt x="5217" y="12884"/>
                </a:cubicBezTo>
                <a:cubicBezTo>
                  <a:pt x="5270" y="12884"/>
                  <a:pt x="5323" y="12862"/>
                  <a:pt x="5360" y="12817"/>
                </a:cubicBezTo>
                <a:lnTo>
                  <a:pt x="6502" y="11486"/>
                </a:lnTo>
                <a:lnTo>
                  <a:pt x="10013" y="12040"/>
                </a:lnTo>
                <a:cubicBezTo>
                  <a:pt x="10030" y="12042"/>
                  <a:pt x="10045" y="12044"/>
                  <a:pt x="10062" y="12044"/>
                </a:cubicBezTo>
                <a:cubicBezTo>
                  <a:pt x="10284" y="12044"/>
                  <a:pt x="10434" y="11816"/>
                  <a:pt x="10346" y="11612"/>
                </a:cubicBezTo>
                <a:lnTo>
                  <a:pt x="5390" y="114"/>
                </a:lnTo>
                <a:cubicBezTo>
                  <a:pt x="5357" y="38"/>
                  <a:pt x="5287" y="0"/>
                  <a:pt x="5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8">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103" name="Google Shape;5103;p118">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104" name="Google Shape;5104;p118">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grpSp>
        <p:nvGrpSpPr>
          <p:cNvPr id="5105" name="Google Shape;5105;p118"/>
          <p:cNvGrpSpPr/>
          <p:nvPr/>
        </p:nvGrpSpPr>
        <p:grpSpPr>
          <a:xfrm>
            <a:off x="201918" y="1214171"/>
            <a:ext cx="1149650" cy="3296614"/>
            <a:chOff x="247275" y="1232314"/>
            <a:chExt cx="1149650" cy="3296614"/>
          </a:xfrm>
        </p:grpSpPr>
        <p:sp>
          <p:nvSpPr>
            <p:cNvPr id="5106" name="Google Shape;5106;p118"/>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7" name="Google Shape;5107;p118"/>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5108" name="Google Shape;5108;p118"/>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18"/>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118"/>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5111" name="Google Shape;5111;p118"/>
          <p:cNvGrpSpPr/>
          <p:nvPr/>
        </p:nvGrpSpPr>
        <p:grpSpPr>
          <a:xfrm>
            <a:off x="7749343" y="1214171"/>
            <a:ext cx="1149650" cy="3296614"/>
            <a:chOff x="247275" y="1232314"/>
            <a:chExt cx="1149650" cy="3296614"/>
          </a:xfrm>
        </p:grpSpPr>
        <p:sp>
          <p:nvSpPr>
            <p:cNvPr id="5112" name="Google Shape;5112;p118"/>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3" name="Google Shape;5113;p118"/>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5114" name="Google Shape;5114;p118"/>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18"/>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6" name="Google Shape;5116;p118"/>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5117" name="Google Shape;5117;p118"/>
          <p:cNvGrpSpPr/>
          <p:nvPr/>
        </p:nvGrpSpPr>
        <p:grpSpPr>
          <a:xfrm>
            <a:off x="1420163" y="1132675"/>
            <a:ext cx="6303675" cy="3472675"/>
            <a:chOff x="1420163" y="1132675"/>
            <a:chExt cx="6303675" cy="3472675"/>
          </a:xfrm>
        </p:grpSpPr>
        <p:cxnSp>
          <p:nvCxnSpPr>
            <p:cNvPr id="5118" name="Google Shape;5118;p118"/>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5119" name="Google Shape;5119;p118"/>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3" name="Shape 5123"/>
        <p:cNvGrpSpPr/>
        <p:nvPr/>
      </p:nvGrpSpPr>
      <p:grpSpPr>
        <a:xfrm>
          <a:off x="0" y="0"/>
          <a:ext cx="0" cy="0"/>
          <a:chOff x="0" y="0"/>
          <a:chExt cx="0" cy="0"/>
        </a:xfrm>
      </p:grpSpPr>
      <p:sp>
        <p:nvSpPr>
          <p:cNvPr id="5124" name="Google Shape;5124;p119"/>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5125" name="Google Shape;5125;p119"/>
          <p:cNvSpPr txBox="1"/>
          <p:nvPr/>
        </p:nvSpPr>
        <p:spPr>
          <a:xfrm>
            <a:off x="1135395" y="2486743"/>
            <a:ext cx="16458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NEPTUNE</a:t>
            </a:r>
            <a:endParaRPr b="1" sz="2000">
              <a:solidFill>
                <a:schemeClr val="lt1"/>
              </a:solidFill>
              <a:latin typeface="Federo"/>
              <a:ea typeface="Federo"/>
              <a:cs typeface="Federo"/>
              <a:sym typeface="Federo"/>
            </a:endParaRPr>
          </a:p>
        </p:txBody>
      </p:sp>
      <p:sp>
        <p:nvSpPr>
          <p:cNvPr id="5126" name="Google Shape;5126;p119"/>
          <p:cNvSpPr txBox="1"/>
          <p:nvPr/>
        </p:nvSpPr>
        <p:spPr>
          <a:xfrm>
            <a:off x="998145" y="2937732"/>
            <a:ext cx="1920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Neptune is far away from us</a:t>
            </a:r>
            <a:endParaRPr>
              <a:solidFill>
                <a:schemeClr val="lt1"/>
              </a:solidFill>
              <a:latin typeface="Bellota Text"/>
              <a:ea typeface="Bellota Text"/>
              <a:cs typeface="Bellota Text"/>
              <a:sym typeface="Bellota Text"/>
            </a:endParaRPr>
          </a:p>
        </p:txBody>
      </p:sp>
      <p:cxnSp>
        <p:nvCxnSpPr>
          <p:cNvPr id="5127" name="Google Shape;5127;p119"/>
          <p:cNvCxnSpPr>
            <a:stCxn id="5125" idx="3"/>
            <a:endCxn id="5128" idx="2"/>
          </p:cNvCxnSpPr>
          <p:nvPr/>
        </p:nvCxnSpPr>
        <p:spPr>
          <a:xfrm flipH="1" rot="10800000">
            <a:off x="2781195" y="1955293"/>
            <a:ext cx="371100" cy="759900"/>
          </a:xfrm>
          <a:prstGeom prst="bentConnector3">
            <a:avLst>
              <a:gd fmla="val 49982" name="adj1"/>
            </a:avLst>
          </a:prstGeom>
          <a:noFill/>
          <a:ln cap="flat" cmpd="sng" w="9525">
            <a:solidFill>
              <a:schemeClr val="lt1"/>
            </a:solidFill>
            <a:prstDash val="solid"/>
            <a:round/>
            <a:headEnd len="med" w="med" type="none"/>
            <a:tailEnd len="med" w="med" type="oval"/>
          </a:ln>
        </p:spPr>
      </p:cxnSp>
      <p:cxnSp>
        <p:nvCxnSpPr>
          <p:cNvPr id="5129" name="Google Shape;5129;p119"/>
          <p:cNvCxnSpPr>
            <a:stCxn id="5125" idx="3"/>
            <a:endCxn id="5130" idx="2"/>
          </p:cNvCxnSpPr>
          <p:nvPr/>
        </p:nvCxnSpPr>
        <p:spPr>
          <a:xfrm>
            <a:off x="2781195" y="2715193"/>
            <a:ext cx="371100" cy="695400"/>
          </a:xfrm>
          <a:prstGeom prst="bentConnector3">
            <a:avLst>
              <a:gd fmla="val 49982" name="adj1"/>
            </a:avLst>
          </a:prstGeom>
          <a:noFill/>
          <a:ln cap="flat" cmpd="sng" w="9525">
            <a:solidFill>
              <a:schemeClr val="lt1"/>
            </a:solidFill>
            <a:prstDash val="solid"/>
            <a:round/>
            <a:headEnd len="med" w="med" type="none"/>
            <a:tailEnd len="med" w="med" type="oval"/>
          </a:ln>
        </p:spPr>
      </p:cxnSp>
      <p:sp>
        <p:nvSpPr>
          <p:cNvPr id="5131" name="Google Shape;5131;p119"/>
          <p:cNvSpPr txBox="1"/>
          <p:nvPr/>
        </p:nvSpPr>
        <p:spPr>
          <a:xfrm>
            <a:off x="4346030" y="1726906"/>
            <a:ext cx="1645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VENUS</a:t>
            </a:r>
            <a:endParaRPr b="1" sz="2000">
              <a:solidFill>
                <a:schemeClr val="lt1"/>
              </a:solidFill>
              <a:latin typeface="Federo"/>
              <a:ea typeface="Federo"/>
              <a:cs typeface="Federo"/>
              <a:sym typeface="Federo"/>
            </a:endParaRPr>
          </a:p>
        </p:txBody>
      </p:sp>
      <p:sp>
        <p:nvSpPr>
          <p:cNvPr id="5132" name="Google Shape;5132;p119"/>
          <p:cNvSpPr txBox="1"/>
          <p:nvPr/>
        </p:nvSpPr>
        <p:spPr>
          <a:xfrm>
            <a:off x="4208780" y="2181951"/>
            <a:ext cx="1920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is the second planet from the Sun</a:t>
            </a:r>
            <a:endParaRPr>
              <a:solidFill>
                <a:schemeClr val="lt1"/>
              </a:solidFill>
              <a:latin typeface="Bellota Text"/>
              <a:ea typeface="Bellota Text"/>
              <a:cs typeface="Bellota Text"/>
              <a:sym typeface="Bellota Text"/>
            </a:endParaRPr>
          </a:p>
        </p:txBody>
      </p:sp>
      <p:sp>
        <p:nvSpPr>
          <p:cNvPr id="5133" name="Google Shape;5133;p119"/>
          <p:cNvSpPr txBox="1"/>
          <p:nvPr/>
        </p:nvSpPr>
        <p:spPr>
          <a:xfrm>
            <a:off x="6362805" y="1726906"/>
            <a:ext cx="1645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5134" name="Google Shape;5134;p119"/>
          <p:cNvSpPr txBox="1"/>
          <p:nvPr/>
        </p:nvSpPr>
        <p:spPr>
          <a:xfrm>
            <a:off x="6225555" y="2181951"/>
            <a:ext cx="1920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5135" name="Google Shape;5135;p119"/>
          <p:cNvSpPr txBox="1"/>
          <p:nvPr/>
        </p:nvSpPr>
        <p:spPr>
          <a:xfrm>
            <a:off x="4346030" y="3182184"/>
            <a:ext cx="1645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JUPITER</a:t>
            </a:r>
            <a:endParaRPr b="1" sz="2000">
              <a:solidFill>
                <a:schemeClr val="lt1"/>
              </a:solidFill>
              <a:latin typeface="Federo"/>
              <a:ea typeface="Federo"/>
              <a:cs typeface="Federo"/>
              <a:sym typeface="Federo"/>
            </a:endParaRPr>
          </a:p>
        </p:txBody>
      </p:sp>
      <p:sp>
        <p:nvSpPr>
          <p:cNvPr id="5136" name="Google Shape;5136;p119"/>
          <p:cNvSpPr txBox="1"/>
          <p:nvPr/>
        </p:nvSpPr>
        <p:spPr>
          <a:xfrm>
            <a:off x="4208780" y="3638236"/>
            <a:ext cx="1920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5137" name="Google Shape;5137;p119"/>
          <p:cNvSpPr txBox="1"/>
          <p:nvPr/>
        </p:nvSpPr>
        <p:spPr>
          <a:xfrm>
            <a:off x="6362805" y="3182184"/>
            <a:ext cx="16458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MERCURY</a:t>
            </a:r>
            <a:endParaRPr b="1" sz="2000">
              <a:solidFill>
                <a:schemeClr val="lt1"/>
              </a:solidFill>
              <a:latin typeface="Federo"/>
              <a:ea typeface="Federo"/>
              <a:cs typeface="Federo"/>
              <a:sym typeface="Federo"/>
            </a:endParaRPr>
          </a:p>
        </p:txBody>
      </p:sp>
      <p:sp>
        <p:nvSpPr>
          <p:cNvPr id="5138" name="Google Shape;5138;p119"/>
          <p:cNvSpPr txBox="1"/>
          <p:nvPr/>
        </p:nvSpPr>
        <p:spPr>
          <a:xfrm>
            <a:off x="6225555" y="3638236"/>
            <a:ext cx="19203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cxnSp>
        <p:nvCxnSpPr>
          <p:cNvPr id="5139" name="Google Shape;5139;p119"/>
          <p:cNvCxnSpPr>
            <a:stCxn id="5128" idx="6"/>
            <a:endCxn id="5131" idx="1"/>
          </p:cNvCxnSpPr>
          <p:nvPr/>
        </p:nvCxnSpPr>
        <p:spPr>
          <a:xfrm>
            <a:off x="3975065" y="1955356"/>
            <a:ext cx="371100" cy="600"/>
          </a:xfrm>
          <a:prstGeom prst="bentConnector3">
            <a:avLst>
              <a:gd fmla="val 49982" name="adj1"/>
            </a:avLst>
          </a:prstGeom>
          <a:noFill/>
          <a:ln cap="flat" cmpd="sng" w="9525">
            <a:solidFill>
              <a:schemeClr val="lt1"/>
            </a:solidFill>
            <a:prstDash val="solid"/>
            <a:round/>
            <a:headEnd len="med" w="med" type="none"/>
            <a:tailEnd len="med" w="med" type="oval"/>
          </a:ln>
        </p:spPr>
      </p:cxnSp>
      <p:cxnSp>
        <p:nvCxnSpPr>
          <p:cNvPr id="5140" name="Google Shape;5140;p119"/>
          <p:cNvCxnSpPr>
            <a:stCxn id="5131" idx="3"/>
            <a:endCxn id="5133" idx="1"/>
          </p:cNvCxnSpPr>
          <p:nvPr/>
        </p:nvCxnSpPr>
        <p:spPr>
          <a:xfrm>
            <a:off x="5991830" y="1955356"/>
            <a:ext cx="371100" cy="600"/>
          </a:xfrm>
          <a:prstGeom prst="bentConnector3">
            <a:avLst>
              <a:gd fmla="val 49983" name="adj1"/>
            </a:avLst>
          </a:prstGeom>
          <a:noFill/>
          <a:ln cap="flat" cmpd="sng" w="9525">
            <a:solidFill>
              <a:schemeClr val="lt1"/>
            </a:solidFill>
            <a:prstDash val="solid"/>
            <a:round/>
            <a:headEnd len="med" w="med" type="none"/>
            <a:tailEnd len="med" w="med" type="oval"/>
          </a:ln>
        </p:spPr>
      </p:cxnSp>
      <p:cxnSp>
        <p:nvCxnSpPr>
          <p:cNvPr id="5141" name="Google Shape;5141;p119"/>
          <p:cNvCxnSpPr>
            <a:stCxn id="5130" idx="6"/>
            <a:endCxn id="5135" idx="1"/>
          </p:cNvCxnSpPr>
          <p:nvPr/>
        </p:nvCxnSpPr>
        <p:spPr>
          <a:xfrm>
            <a:off x="3975065" y="3410634"/>
            <a:ext cx="371100" cy="600"/>
          </a:xfrm>
          <a:prstGeom prst="bentConnector3">
            <a:avLst>
              <a:gd fmla="val 49982" name="adj1"/>
            </a:avLst>
          </a:prstGeom>
          <a:noFill/>
          <a:ln cap="flat" cmpd="sng" w="9525">
            <a:solidFill>
              <a:schemeClr val="lt1"/>
            </a:solidFill>
            <a:prstDash val="solid"/>
            <a:round/>
            <a:headEnd len="med" w="med" type="none"/>
            <a:tailEnd len="med" w="med" type="oval"/>
          </a:ln>
        </p:spPr>
      </p:cxnSp>
      <p:cxnSp>
        <p:nvCxnSpPr>
          <p:cNvPr id="5142" name="Google Shape;5142;p119"/>
          <p:cNvCxnSpPr>
            <a:stCxn id="5135" idx="3"/>
            <a:endCxn id="5137" idx="1"/>
          </p:cNvCxnSpPr>
          <p:nvPr/>
        </p:nvCxnSpPr>
        <p:spPr>
          <a:xfrm>
            <a:off x="5991830" y="3410634"/>
            <a:ext cx="371100" cy="600"/>
          </a:xfrm>
          <a:prstGeom prst="bentConnector3">
            <a:avLst>
              <a:gd fmla="val 49983" name="adj1"/>
            </a:avLst>
          </a:prstGeom>
          <a:noFill/>
          <a:ln cap="flat" cmpd="sng" w="9525">
            <a:solidFill>
              <a:schemeClr val="lt1"/>
            </a:solidFill>
            <a:prstDash val="solid"/>
            <a:round/>
            <a:headEnd len="med" w="med" type="none"/>
            <a:tailEnd len="med" w="med" type="oval"/>
          </a:ln>
        </p:spPr>
      </p:cxnSp>
      <p:grpSp>
        <p:nvGrpSpPr>
          <p:cNvPr id="5143" name="Google Shape;5143;p119"/>
          <p:cNvGrpSpPr/>
          <p:nvPr/>
        </p:nvGrpSpPr>
        <p:grpSpPr>
          <a:xfrm>
            <a:off x="3152165" y="2999184"/>
            <a:ext cx="822900" cy="822900"/>
            <a:chOff x="3295357" y="2866975"/>
            <a:chExt cx="822900" cy="822900"/>
          </a:xfrm>
        </p:grpSpPr>
        <p:sp>
          <p:nvSpPr>
            <p:cNvPr id="5130" name="Google Shape;5130;p119"/>
            <p:cNvSpPr/>
            <p:nvPr/>
          </p:nvSpPr>
          <p:spPr>
            <a:xfrm>
              <a:off x="3295357" y="2866975"/>
              <a:ext cx="822900" cy="822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119"/>
            <p:cNvGrpSpPr/>
            <p:nvPr/>
          </p:nvGrpSpPr>
          <p:grpSpPr>
            <a:xfrm>
              <a:off x="3521454" y="3100854"/>
              <a:ext cx="370705" cy="355141"/>
              <a:chOff x="2373047" y="3343088"/>
              <a:chExt cx="370705" cy="355141"/>
            </a:xfrm>
          </p:grpSpPr>
          <p:sp>
            <p:nvSpPr>
              <p:cNvPr id="5145" name="Google Shape;5145;p119"/>
              <p:cNvSpPr/>
              <p:nvPr/>
            </p:nvSpPr>
            <p:spPr>
              <a:xfrm>
                <a:off x="2373047" y="3343088"/>
                <a:ext cx="370705" cy="355141"/>
              </a:xfrm>
              <a:custGeom>
                <a:rect b="b" l="l" r="r" t="t"/>
                <a:pathLst>
                  <a:path extrusionOk="0" h="12278" w="12884">
                    <a:moveTo>
                      <a:pt x="3829" y="377"/>
                    </a:moveTo>
                    <a:cubicBezTo>
                      <a:pt x="4704" y="377"/>
                      <a:pt x="5546" y="714"/>
                      <a:pt x="6180" y="1317"/>
                    </a:cubicBezTo>
                    <a:cubicBezTo>
                      <a:pt x="6105" y="1403"/>
                      <a:pt x="6035" y="1493"/>
                      <a:pt x="5968" y="1584"/>
                    </a:cubicBezTo>
                    <a:cubicBezTo>
                      <a:pt x="5903" y="1669"/>
                      <a:pt x="5921" y="1790"/>
                      <a:pt x="6007" y="1852"/>
                    </a:cubicBezTo>
                    <a:cubicBezTo>
                      <a:pt x="6041" y="1876"/>
                      <a:pt x="6079" y="1888"/>
                      <a:pt x="6117" y="1888"/>
                    </a:cubicBezTo>
                    <a:cubicBezTo>
                      <a:pt x="6178" y="1888"/>
                      <a:pt x="6237" y="1859"/>
                      <a:pt x="6274" y="1805"/>
                    </a:cubicBezTo>
                    <a:cubicBezTo>
                      <a:pt x="6368" y="1677"/>
                      <a:pt x="6469" y="1555"/>
                      <a:pt x="6579" y="1443"/>
                    </a:cubicBezTo>
                    <a:cubicBezTo>
                      <a:pt x="7236" y="756"/>
                      <a:pt x="8119" y="377"/>
                      <a:pt x="9065" y="377"/>
                    </a:cubicBezTo>
                    <a:cubicBezTo>
                      <a:pt x="10963" y="377"/>
                      <a:pt x="12507" y="1922"/>
                      <a:pt x="12507" y="3819"/>
                    </a:cubicBezTo>
                    <a:cubicBezTo>
                      <a:pt x="12510" y="4601"/>
                      <a:pt x="12243" y="5360"/>
                      <a:pt x="11752" y="5969"/>
                    </a:cubicBezTo>
                    <a:lnTo>
                      <a:pt x="11751" y="5969"/>
                    </a:lnTo>
                    <a:cubicBezTo>
                      <a:pt x="11270" y="6567"/>
                      <a:pt x="10602" y="6988"/>
                      <a:pt x="9856" y="7166"/>
                    </a:cubicBezTo>
                    <a:cubicBezTo>
                      <a:pt x="9856" y="7166"/>
                      <a:pt x="9527" y="7236"/>
                      <a:pt x="9228" y="7257"/>
                    </a:cubicBezTo>
                    <a:cubicBezTo>
                      <a:pt x="9125" y="7262"/>
                      <a:pt x="9044" y="7348"/>
                      <a:pt x="9046" y="7450"/>
                    </a:cubicBezTo>
                    <a:cubicBezTo>
                      <a:pt x="9049" y="7553"/>
                      <a:pt x="9133" y="7635"/>
                      <a:pt x="9235" y="7635"/>
                    </a:cubicBezTo>
                    <a:cubicBezTo>
                      <a:pt x="9235" y="7635"/>
                      <a:pt x="9236" y="7635"/>
                      <a:pt x="9237" y="7635"/>
                    </a:cubicBezTo>
                    <a:lnTo>
                      <a:pt x="9247" y="7635"/>
                    </a:lnTo>
                    <a:cubicBezTo>
                      <a:pt x="9389" y="7628"/>
                      <a:pt x="9530" y="7612"/>
                      <a:pt x="9671" y="7590"/>
                    </a:cubicBezTo>
                    <a:lnTo>
                      <a:pt x="9767" y="7571"/>
                    </a:lnTo>
                    <a:cubicBezTo>
                      <a:pt x="9845" y="7860"/>
                      <a:pt x="9884" y="8159"/>
                      <a:pt x="9884" y="8459"/>
                    </a:cubicBezTo>
                    <a:cubicBezTo>
                      <a:pt x="9884" y="10356"/>
                      <a:pt x="8340" y="11900"/>
                      <a:pt x="6443" y="11900"/>
                    </a:cubicBezTo>
                    <a:cubicBezTo>
                      <a:pt x="4545" y="11900"/>
                      <a:pt x="3001" y="10356"/>
                      <a:pt x="3001" y="8459"/>
                    </a:cubicBezTo>
                    <a:cubicBezTo>
                      <a:pt x="3001" y="8102"/>
                      <a:pt x="3056" y="7747"/>
                      <a:pt x="3166" y="7407"/>
                    </a:cubicBezTo>
                    <a:cubicBezTo>
                      <a:pt x="3200" y="7303"/>
                      <a:pt x="3137" y="7191"/>
                      <a:pt x="3030" y="7166"/>
                    </a:cubicBezTo>
                    <a:cubicBezTo>
                      <a:pt x="2283" y="6988"/>
                      <a:pt x="1616" y="6567"/>
                      <a:pt x="1135" y="5969"/>
                    </a:cubicBezTo>
                    <a:cubicBezTo>
                      <a:pt x="643" y="5361"/>
                      <a:pt x="376" y="4601"/>
                      <a:pt x="379" y="3819"/>
                    </a:cubicBezTo>
                    <a:cubicBezTo>
                      <a:pt x="379" y="1922"/>
                      <a:pt x="1923" y="377"/>
                      <a:pt x="3821" y="377"/>
                    </a:cubicBezTo>
                    <a:cubicBezTo>
                      <a:pt x="3823" y="377"/>
                      <a:pt x="3826" y="377"/>
                      <a:pt x="3829" y="377"/>
                    </a:cubicBezTo>
                    <a:close/>
                    <a:moveTo>
                      <a:pt x="3833" y="0"/>
                    </a:moveTo>
                    <a:cubicBezTo>
                      <a:pt x="3829" y="0"/>
                      <a:pt x="3825" y="0"/>
                      <a:pt x="3821" y="0"/>
                    </a:cubicBezTo>
                    <a:cubicBezTo>
                      <a:pt x="1714" y="0"/>
                      <a:pt x="1" y="1713"/>
                      <a:pt x="1" y="3819"/>
                    </a:cubicBezTo>
                    <a:cubicBezTo>
                      <a:pt x="2" y="5516"/>
                      <a:pt x="1121" y="7008"/>
                      <a:pt x="2750" y="7482"/>
                    </a:cubicBezTo>
                    <a:cubicBezTo>
                      <a:pt x="2666" y="7801"/>
                      <a:pt x="2623" y="8129"/>
                      <a:pt x="2623" y="8459"/>
                    </a:cubicBezTo>
                    <a:cubicBezTo>
                      <a:pt x="2623" y="10564"/>
                      <a:pt x="4336" y="12277"/>
                      <a:pt x="6443" y="12277"/>
                    </a:cubicBezTo>
                    <a:cubicBezTo>
                      <a:pt x="8548" y="12277"/>
                      <a:pt x="10262" y="10564"/>
                      <a:pt x="10262" y="8459"/>
                    </a:cubicBezTo>
                    <a:cubicBezTo>
                      <a:pt x="10262" y="8129"/>
                      <a:pt x="10219" y="7801"/>
                      <a:pt x="10135" y="7482"/>
                    </a:cubicBezTo>
                    <a:cubicBezTo>
                      <a:pt x="11763" y="7008"/>
                      <a:pt x="12882" y="5516"/>
                      <a:pt x="12884" y="3819"/>
                    </a:cubicBezTo>
                    <a:cubicBezTo>
                      <a:pt x="12884" y="1713"/>
                      <a:pt x="11170" y="0"/>
                      <a:pt x="9065" y="0"/>
                    </a:cubicBezTo>
                    <a:cubicBezTo>
                      <a:pt x="9060" y="0"/>
                      <a:pt x="9056" y="0"/>
                      <a:pt x="9052" y="0"/>
                    </a:cubicBezTo>
                    <a:cubicBezTo>
                      <a:pt x="8080" y="0"/>
                      <a:pt x="7146" y="375"/>
                      <a:pt x="6443" y="1046"/>
                    </a:cubicBezTo>
                    <a:cubicBezTo>
                      <a:pt x="5740" y="375"/>
                      <a:pt x="4805" y="0"/>
                      <a:pt x="3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19"/>
              <p:cNvSpPr/>
              <p:nvPr/>
            </p:nvSpPr>
            <p:spPr>
              <a:xfrm>
                <a:off x="2562226" y="3384740"/>
                <a:ext cx="201" cy="202"/>
              </a:xfrm>
              <a:custGeom>
                <a:rect b="b" l="l" r="r" t="t"/>
                <a:pathLst>
                  <a:path extrusionOk="0" h="7" w="7">
                    <a:moveTo>
                      <a:pt x="7" y="0"/>
                    </a:moveTo>
                    <a:lnTo>
                      <a:pt x="7" y="0"/>
                    </a:lnTo>
                    <a:cubicBezTo>
                      <a:pt x="6" y="0"/>
                      <a:pt x="0" y="7"/>
                      <a:pt x="1" y="7"/>
                    </a:cubicBezTo>
                    <a:cubicBezTo>
                      <a:pt x="1" y="7"/>
                      <a:pt x="2" y="6"/>
                      <a:pt x="4" y="3"/>
                    </a:cubicBezTo>
                    <a:cubicBezTo>
                      <a:pt x="6" y="1"/>
                      <a:pt x="7" y="0"/>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19"/>
              <p:cNvSpPr/>
              <p:nvPr/>
            </p:nvSpPr>
            <p:spPr>
              <a:xfrm>
                <a:off x="2460976" y="3521122"/>
                <a:ext cx="18645" cy="20884"/>
              </a:xfrm>
              <a:custGeom>
                <a:rect b="b" l="l" r="r" t="t"/>
                <a:pathLst>
                  <a:path extrusionOk="0" h="722" w="648">
                    <a:moveTo>
                      <a:pt x="433" y="0"/>
                    </a:moveTo>
                    <a:cubicBezTo>
                      <a:pt x="375" y="0"/>
                      <a:pt x="317" y="27"/>
                      <a:pt x="280" y="79"/>
                    </a:cubicBezTo>
                    <a:cubicBezTo>
                      <a:pt x="198" y="194"/>
                      <a:pt x="120" y="316"/>
                      <a:pt x="51" y="440"/>
                    </a:cubicBezTo>
                    <a:cubicBezTo>
                      <a:pt x="0" y="531"/>
                      <a:pt x="32" y="647"/>
                      <a:pt x="124" y="697"/>
                    </a:cubicBezTo>
                    <a:cubicBezTo>
                      <a:pt x="153" y="714"/>
                      <a:pt x="184" y="721"/>
                      <a:pt x="215" y="721"/>
                    </a:cubicBezTo>
                    <a:cubicBezTo>
                      <a:pt x="281" y="721"/>
                      <a:pt x="346" y="686"/>
                      <a:pt x="381" y="625"/>
                    </a:cubicBezTo>
                    <a:cubicBezTo>
                      <a:pt x="444" y="512"/>
                      <a:pt x="512" y="404"/>
                      <a:pt x="587" y="299"/>
                    </a:cubicBezTo>
                    <a:cubicBezTo>
                      <a:pt x="648" y="214"/>
                      <a:pt x="629" y="96"/>
                      <a:pt x="544" y="36"/>
                    </a:cubicBezTo>
                    <a:cubicBezTo>
                      <a:pt x="510" y="12"/>
                      <a:pt x="47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19"/>
              <p:cNvSpPr/>
              <p:nvPr/>
            </p:nvSpPr>
            <p:spPr>
              <a:xfrm>
                <a:off x="2634273" y="3517159"/>
                <a:ext cx="19019" cy="20537"/>
              </a:xfrm>
              <a:custGeom>
                <a:rect b="b" l="l" r="r" t="t"/>
                <a:pathLst>
                  <a:path extrusionOk="0" h="710" w="661">
                    <a:moveTo>
                      <a:pt x="212" y="1"/>
                    </a:moveTo>
                    <a:cubicBezTo>
                      <a:pt x="171" y="1"/>
                      <a:pt x="130" y="14"/>
                      <a:pt x="95" y="41"/>
                    </a:cubicBezTo>
                    <a:cubicBezTo>
                      <a:pt x="14" y="106"/>
                      <a:pt x="0" y="223"/>
                      <a:pt x="63" y="305"/>
                    </a:cubicBezTo>
                    <a:cubicBezTo>
                      <a:pt x="142" y="406"/>
                      <a:pt x="217" y="511"/>
                      <a:pt x="285" y="620"/>
                    </a:cubicBezTo>
                    <a:cubicBezTo>
                      <a:pt x="320" y="676"/>
                      <a:pt x="381" y="710"/>
                      <a:pt x="446" y="710"/>
                    </a:cubicBezTo>
                    <a:cubicBezTo>
                      <a:pt x="481" y="710"/>
                      <a:pt x="515" y="700"/>
                      <a:pt x="545" y="681"/>
                    </a:cubicBezTo>
                    <a:cubicBezTo>
                      <a:pt x="633" y="626"/>
                      <a:pt x="661" y="509"/>
                      <a:pt x="606" y="421"/>
                    </a:cubicBezTo>
                    <a:cubicBezTo>
                      <a:pt x="530" y="299"/>
                      <a:pt x="447" y="183"/>
                      <a:pt x="359" y="71"/>
                    </a:cubicBezTo>
                    <a:cubicBezTo>
                      <a:pt x="321" y="25"/>
                      <a:pt x="267"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19"/>
              <p:cNvSpPr/>
              <p:nvPr/>
            </p:nvSpPr>
            <p:spPr>
              <a:xfrm>
                <a:off x="2487504" y="3493122"/>
                <a:ext cx="21925" cy="17702"/>
              </a:xfrm>
              <a:custGeom>
                <a:rect b="b" l="l" r="r" t="t"/>
                <a:pathLst>
                  <a:path extrusionOk="0" h="612" w="762">
                    <a:moveTo>
                      <a:pt x="546" y="0"/>
                    </a:moveTo>
                    <a:cubicBezTo>
                      <a:pt x="512" y="0"/>
                      <a:pt x="478" y="9"/>
                      <a:pt x="447" y="28"/>
                    </a:cubicBezTo>
                    <a:lnTo>
                      <a:pt x="446" y="28"/>
                    </a:lnTo>
                    <a:cubicBezTo>
                      <a:pt x="325" y="105"/>
                      <a:pt x="208" y="186"/>
                      <a:pt x="96" y="274"/>
                    </a:cubicBezTo>
                    <a:cubicBezTo>
                      <a:pt x="15" y="340"/>
                      <a:pt x="0" y="459"/>
                      <a:pt x="65" y="540"/>
                    </a:cubicBezTo>
                    <a:cubicBezTo>
                      <a:pt x="102" y="587"/>
                      <a:pt x="157" y="612"/>
                      <a:pt x="213" y="612"/>
                    </a:cubicBezTo>
                    <a:cubicBezTo>
                      <a:pt x="254" y="612"/>
                      <a:pt x="296" y="598"/>
                      <a:pt x="330" y="571"/>
                    </a:cubicBezTo>
                    <a:cubicBezTo>
                      <a:pt x="432" y="491"/>
                      <a:pt x="536" y="417"/>
                      <a:pt x="646" y="348"/>
                    </a:cubicBezTo>
                    <a:cubicBezTo>
                      <a:pt x="735" y="293"/>
                      <a:pt x="761" y="177"/>
                      <a:pt x="706" y="89"/>
                    </a:cubicBezTo>
                    <a:cubicBezTo>
                      <a:pt x="670" y="32"/>
                      <a:pt x="609"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19"/>
              <p:cNvSpPr/>
              <p:nvPr/>
            </p:nvSpPr>
            <p:spPr>
              <a:xfrm>
                <a:off x="2603083" y="3490519"/>
                <a:ext cx="22155" cy="17210"/>
              </a:xfrm>
              <a:custGeom>
                <a:rect b="b" l="l" r="r" t="t"/>
                <a:pathLst>
                  <a:path extrusionOk="0" h="595" w="770">
                    <a:moveTo>
                      <a:pt x="217" y="1"/>
                    </a:moveTo>
                    <a:cubicBezTo>
                      <a:pt x="151" y="1"/>
                      <a:pt x="86" y="36"/>
                      <a:pt x="52" y="98"/>
                    </a:cubicBezTo>
                    <a:cubicBezTo>
                      <a:pt x="1" y="189"/>
                      <a:pt x="34" y="304"/>
                      <a:pt x="124" y="355"/>
                    </a:cubicBezTo>
                    <a:cubicBezTo>
                      <a:pt x="237" y="417"/>
                      <a:pt x="346" y="487"/>
                      <a:pt x="451" y="562"/>
                    </a:cubicBezTo>
                    <a:cubicBezTo>
                      <a:pt x="483" y="584"/>
                      <a:pt x="520" y="594"/>
                      <a:pt x="556" y="594"/>
                    </a:cubicBezTo>
                    <a:cubicBezTo>
                      <a:pt x="615" y="594"/>
                      <a:pt x="673" y="567"/>
                      <a:pt x="710" y="516"/>
                    </a:cubicBezTo>
                    <a:cubicBezTo>
                      <a:pt x="770" y="432"/>
                      <a:pt x="752" y="316"/>
                      <a:pt x="670" y="254"/>
                    </a:cubicBezTo>
                    <a:cubicBezTo>
                      <a:pt x="555" y="171"/>
                      <a:pt x="433" y="95"/>
                      <a:pt x="309" y="25"/>
                    </a:cubicBezTo>
                    <a:cubicBezTo>
                      <a:pt x="280" y="9"/>
                      <a:pt x="248"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19"/>
              <p:cNvSpPr/>
              <p:nvPr/>
            </p:nvSpPr>
            <p:spPr>
              <a:xfrm>
                <a:off x="2524160" y="3478631"/>
                <a:ext cx="23047" cy="13537"/>
              </a:xfrm>
              <a:custGeom>
                <a:rect b="b" l="l" r="r" t="t"/>
                <a:pathLst>
                  <a:path extrusionOk="0" h="468" w="801">
                    <a:moveTo>
                      <a:pt x="597" y="1"/>
                    </a:moveTo>
                    <a:cubicBezTo>
                      <a:pt x="587" y="1"/>
                      <a:pt x="576" y="2"/>
                      <a:pt x="566" y="3"/>
                    </a:cubicBezTo>
                    <a:cubicBezTo>
                      <a:pt x="425" y="26"/>
                      <a:pt x="286" y="57"/>
                      <a:pt x="148" y="97"/>
                    </a:cubicBezTo>
                    <a:cubicBezTo>
                      <a:pt x="58" y="122"/>
                      <a:pt x="0" y="211"/>
                      <a:pt x="14" y="304"/>
                    </a:cubicBezTo>
                    <a:cubicBezTo>
                      <a:pt x="26" y="397"/>
                      <a:pt x="105" y="467"/>
                      <a:pt x="200" y="468"/>
                    </a:cubicBezTo>
                    <a:cubicBezTo>
                      <a:pt x="217" y="468"/>
                      <a:pt x="234" y="464"/>
                      <a:pt x="251" y="460"/>
                    </a:cubicBezTo>
                    <a:cubicBezTo>
                      <a:pt x="375" y="425"/>
                      <a:pt x="501" y="397"/>
                      <a:pt x="628" y="376"/>
                    </a:cubicBezTo>
                    <a:cubicBezTo>
                      <a:pt x="731" y="358"/>
                      <a:pt x="800" y="261"/>
                      <a:pt x="784" y="159"/>
                    </a:cubicBezTo>
                    <a:cubicBezTo>
                      <a:pt x="768" y="66"/>
                      <a:pt x="687" y="1"/>
                      <a:pt x="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19"/>
              <p:cNvSpPr/>
              <p:nvPr/>
            </p:nvSpPr>
            <p:spPr>
              <a:xfrm>
                <a:off x="2473521" y="3552650"/>
                <a:ext cx="22960" cy="11368"/>
              </a:xfrm>
              <a:custGeom>
                <a:rect b="b" l="l" r="r" t="t"/>
                <a:pathLst>
                  <a:path extrusionOk="0" h="393" w="798">
                    <a:moveTo>
                      <a:pt x="601" y="1"/>
                    </a:moveTo>
                    <a:cubicBezTo>
                      <a:pt x="598" y="1"/>
                      <a:pt x="595" y="1"/>
                      <a:pt x="591" y="1"/>
                    </a:cubicBezTo>
                    <a:cubicBezTo>
                      <a:pt x="469" y="9"/>
                      <a:pt x="330" y="15"/>
                      <a:pt x="242" y="15"/>
                    </a:cubicBezTo>
                    <a:cubicBezTo>
                      <a:pt x="228" y="15"/>
                      <a:pt x="216" y="15"/>
                      <a:pt x="205" y="15"/>
                    </a:cubicBezTo>
                    <a:cubicBezTo>
                      <a:pt x="203" y="14"/>
                      <a:pt x="200" y="14"/>
                      <a:pt x="198" y="14"/>
                    </a:cubicBezTo>
                    <a:cubicBezTo>
                      <a:pt x="87" y="14"/>
                      <a:pt x="0" y="109"/>
                      <a:pt x="10" y="220"/>
                    </a:cubicBezTo>
                    <a:cubicBezTo>
                      <a:pt x="20" y="316"/>
                      <a:pt x="100" y="390"/>
                      <a:pt x="197" y="392"/>
                    </a:cubicBezTo>
                    <a:cubicBezTo>
                      <a:pt x="239" y="393"/>
                      <a:pt x="281" y="393"/>
                      <a:pt x="324" y="393"/>
                    </a:cubicBezTo>
                    <a:cubicBezTo>
                      <a:pt x="380" y="393"/>
                      <a:pt x="503" y="386"/>
                      <a:pt x="613" y="380"/>
                    </a:cubicBezTo>
                    <a:cubicBezTo>
                      <a:pt x="719" y="373"/>
                      <a:pt x="797" y="281"/>
                      <a:pt x="790" y="176"/>
                    </a:cubicBezTo>
                    <a:lnTo>
                      <a:pt x="791" y="176"/>
                    </a:lnTo>
                    <a:cubicBezTo>
                      <a:pt x="782" y="76"/>
                      <a:pt x="700" y="1"/>
                      <a:pt x="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9"/>
              <p:cNvSpPr/>
              <p:nvPr/>
            </p:nvSpPr>
            <p:spPr>
              <a:xfrm>
                <a:off x="2569995" y="3400591"/>
                <a:ext cx="17062" cy="21752"/>
              </a:xfrm>
              <a:custGeom>
                <a:rect b="b" l="l" r="r" t="t"/>
                <a:pathLst>
                  <a:path extrusionOk="0" h="752" w="593">
                    <a:moveTo>
                      <a:pt x="214" y="0"/>
                    </a:moveTo>
                    <a:cubicBezTo>
                      <a:pt x="186" y="0"/>
                      <a:pt x="157" y="7"/>
                      <a:pt x="129" y="21"/>
                    </a:cubicBezTo>
                    <a:cubicBezTo>
                      <a:pt x="38" y="67"/>
                      <a:pt x="0" y="179"/>
                      <a:pt x="44" y="271"/>
                    </a:cubicBezTo>
                    <a:cubicBezTo>
                      <a:pt x="103" y="386"/>
                      <a:pt x="155" y="504"/>
                      <a:pt x="200" y="624"/>
                    </a:cubicBezTo>
                    <a:cubicBezTo>
                      <a:pt x="227" y="703"/>
                      <a:pt x="301" y="752"/>
                      <a:pt x="379" y="752"/>
                    </a:cubicBezTo>
                    <a:cubicBezTo>
                      <a:pt x="401" y="752"/>
                      <a:pt x="423" y="748"/>
                      <a:pt x="445" y="740"/>
                    </a:cubicBezTo>
                    <a:cubicBezTo>
                      <a:pt x="544" y="702"/>
                      <a:pt x="593" y="591"/>
                      <a:pt x="554" y="492"/>
                    </a:cubicBezTo>
                    <a:cubicBezTo>
                      <a:pt x="503" y="358"/>
                      <a:pt x="446" y="227"/>
                      <a:pt x="381" y="100"/>
                    </a:cubicBezTo>
                    <a:cubicBezTo>
                      <a:pt x="347" y="37"/>
                      <a:pt x="282"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19"/>
              <p:cNvSpPr/>
              <p:nvPr/>
            </p:nvSpPr>
            <p:spPr>
              <a:xfrm>
                <a:off x="2564816" y="3477966"/>
                <a:ext cx="23536" cy="24615"/>
              </a:xfrm>
              <a:custGeom>
                <a:rect b="b" l="l" r="r" t="t"/>
                <a:pathLst>
                  <a:path extrusionOk="0" h="851" w="818">
                    <a:moveTo>
                      <a:pt x="200" y="1"/>
                    </a:moveTo>
                    <a:cubicBezTo>
                      <a:pt x="105" y="1"/>
                      <a:pt x="24" y="72"/>
                      <a:pt x="13" y="167"/>
                    </a:cubicBezTo>
                    <a:cubicBezTo>
                      <a:pt x="0" y="271"/>
                      <a:pt x="74" y="364"/>
                      <a:pt x="177" y="377"/>
                    </a:cubicBezTo>
                    <a:lnTo>
                      <a:pt x="181" y="377"/>
                    </a:lnTo>
                    <a:cubicBezTo>
                      <a:pt x="242" y="384"/>
                      <a:pt x="304" y="393"/>
                      <a:pt x="364" y="404"/>
                    </a:cubicBezTo>
                    <a:cubicBezTo>
                      <a:pt x="340" y="465"/>
                      <a:pt x="314" y="527"/>
                      <a:pt x="286" y="588"/>
                    </a:cubicBezTo>
                    <a:cubicBezTo>
                      <a:pt x="245" y="682"/>
                      <a:pt x="287" y="791"/>
                      <a:pt x="381" y="834"/>
                    </a:cubicBezTo>
                    <a:cubicBezTo>
                      <a:pt x="406" y="845"/>
                      <a:pt x="433" y="851"/>
                      <a:pt x="459" y="851"/>
                    </a:cubicBezTo>
                    <a:cubicBezTo>
                      <a:pt x="529" y="851"/>
                      <a:pt x="596" y="812"/>
                      <a:pt x="629" y="744"/>
                    </a:cubicBezTo>
                    <a:cubicBezTo>
                      <a:pt x="689" y="614"/>
                      <a:pt x="741" y="482"/>
                      <a:pt x="786" y="346"/>
                    </a:cubicBezTo>
                    <a:cubicBezTo>
                      <a:pt x="818" y="250"/>
                      <a:pt x="775" y="141"/>
                      <a:pt x="695" y="96"/>
                    </a:cubicBezTo>
                    <a:cubicBezTo>
                      <a:pt x="694" y="96"/>
                      <a:pt x="685" y="90"/>
                      <a:pt x="682" y="89"/>
                    </a:cubicBezTo>
                    <a:cubicBezTo>
                      <a:pt x="669" y="83"/>
                      <a:pt x="656" y="78"/>
                      <a:pt x="642" y="75"/>
                    </a:cubicBezTo>
                    <a:cubicBezTo>
                      <a:pt x="505" y="43"/>
                      <a:pt x="367" y="19"/>
                      <a:pt x="227" y="2"/>
                    </a:cubicBezTo>
                    <a:lnTo>
                      <a:pt x="220" y="2"/>
                    </a:lnTo>
                    <a:cubicBezTo>
                      <a:pt x="213" y="1"/>
                      <a:pt x="206" y="1"/>
                      <a:pt x="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19"/>
              <p:cNvSpPr/>
              <p:nvPr/>
            </p:nvSpPr>
            <p:spPr>
              <a:xfrm>
                <a:off x="2581418" y="3439872"/>
                <a:ext cx="11480" cy="22966"/>
              </a:xfrm>
              <a:custGeom>
                <a:rect b="b" l="l" r="r" t="t"/>
                <a:pathLst>
                  <a:path extrusionOk="0" h="794" w="399">
                    <a:moveTo>
                      <a:pt x="198" y="0"/>
                    </a:moveTo>
                    <a:cubicBezTo>
                      <a:pt x="193" y="0"/>
                      <a:pt x="188" y="0"/>
                      <a:pt x="182" y="1"/>
                    </a:cubicBezTo>
                    <a:cubicBezTo>
                      <a:pt x="78" y="9"/>
                      <a:pt x="0" y="101"/>
                      <a:pt x="10" y="206"/>
                    </a:cubicBezTo>
                    <a:lnTo>
                      <a:pt x="10" y="213"/>
                    </a:lnTo>
                    <a:cubicBezTo>
                      <a:pt x="17" y="300"/>
                      <a:pt x="20" y="389"/>
                      <a:pt x="20" y="477"/>
                    </a:cubicBezTo>
                    <a:cubicBezTo>
                      <a:pt x="20" y="517"/>
                      <a:pt x="19" y="558"/>
                      <a:pt x="18" y="599"/>
                    </a:cubicBezTo>
                    <a:cubicBezTo>
                      <a:pt x="14" y="702"/>
                      <a:pt x="95" y="791"/>
                      <a:pt x="200" y="794"/>
                    </a:cubicBezTo>
                    <a:lnTo>
                      <a:pt x="207" y="794"/>
                    </a:lnTo>
                    <a:cubicBezTo>
                      <a:pt x="308" y="794"/>
                      <a:pt x="392" y="713"/>
                      <a:pt x="396" y="612"/>
                    </a:cubicBezTo>
                    <a:cubicBezTo>
                      <a:pt x="398" y="568"/>
                      <a:pt x="399" y="521"/>
                      <a:pt x="399" y="477"/>
                    </a:cubicBezTo>
                    <a:cubicBezTo>
                      <a:pt x="399" y="380"/>
                      <a:pt x="394" y="281"/>
                      <a:pt x="388" y="183"/>
                    </a:cubicBezTo>
                    <a:lnTo>
                      <a:pt x="386" y="176"/>
                    </a:lnTo>
                    <a:cubicBezTo>
                      <a:pt x="379" y="77"/>
                      <a:pt x="296" y="0"/>
                      <a:pt x="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9"/>
              <p:cNvSpPr/>
              <p:nvPr/>
            </p:nvSpPr>
            <p:spPr>
              <a:xfrm>
                <a:off x="2513457" y="3541774"/>
                <a:ext cx="22989" cy="15648"/>
              </a:xfrm>
              <a:custGeom>
                <a:rect b="b" l="l" r="r" t="t"/>
                <a:pathLst>
                  <a:path extrusionOk="0" h="541" w="799">
                    <a:moveTo>
                      <a:pt x="583" y="1"/>
                    </a:moveTo>
                    <a:cubicBezTo>
                      <a:pt x="554" y="1"/>
                      <a:pt x="524" y="7"/>
                      <a:pt x="496" y="22"/>
                    </a:cubicBezTo>
                    <a:cubicBezTo>
                      <a:pt x="381" y="79"/>
                      <a:pt x="263" y="131"/>
                      <a:pt x="142" y="177"/>
                    </a:cubicBezTo>
                    <a:cubicBezTo>
                      <a:pt x="47" y="215"/>
                      <a:pt x="1" y="321"/>
                      <a:pt x="36" y="417"/>
                    </a:cubicBezTo>
                    <a:cubicBezTo>
                      <a:pt x="64" y="493"/>
                      <a:pt x="135" y="540"/>
                      <a:pt x="212" y="540"/>
                    </a:cubicBezTo>
                    <a:cubicBezTo>
                      <a:pt x="233" y="540"/>
                      <a:pt x="254" y="537"/>
                      <a:pt x="274" y="529"/>
                    </a:cubicBezTo>
                    <a:cubicBezTo>
                      <a:pt x="408" y="480"/>
                      <a:pt x="539" y="422"/>
                      <a:pt x="667" y="359"/>
                    </a:cubicBezTo>
                    <a:cubicBezTo>
                      <a:pt x="761" y="312"/>
                      <a:pt x="798" y="197"/>
                      <a:pt x="751" y="104"/>
                    </a:cubicBezTo>
                    <a:cubicBezTo>
                      <a:pt x="718" y="38"/>
                      <a:pt x="651" y="1"/>
                      <a:pt x="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19"/>
              <p:cNvSpPr/>
              <p:nvPr/>
            </p:nvSpPr>
            <p:spPr>
              <a:xfrm>
                <a:off x="2592351" y="3546923"/>
                <a:ext cx="23076" cy="14318"/>
              </a:xfrm>
              <a:custGeom>
                <a:rect b="b" l="l" r="r" t="t"/>
                <a:pathLst>
                  <a:path extrusionOk="0" h="495" w="802">
                    <a:moveTo>
                      <a:pt x="214" y="1"/>
                    </a:moveTo>
                    <a:cubicBezTo>
                      <a:pt x="136" y="1"/>
                      <a:pt x="64" y="48"/>
                      <a:pt x="36" y="125"/>
                    </a:cubicBezTo>
                    <a:cubicBezTo>
                      <a:pt x="1" y="224"/>
                      <a:pt x="52" y="332"/>
                      <a:pt x="150" y="367"/>
                    </a:cubicBezTo>
                    <a:cubicBezTo>
                      <a:pt x="284" y="415"/>
                      <a:pt x="421" y="456"/>
                      <a:pt x="561" y="489"/>
                    </a:cubicBezTo>
                    <a:cubicBezTo>
                      <a:pt x="575" y="493"/>
                      <a:pt x="590" y="495"/>
                      <a:pt x="604" y="495"/>
                    </a:cubicBezTo>
                    <a:cubicBezTo>
                      <a:pt x="700" y="494"/>
                      <a:pt x="780" y="422"/>
                      <a:pt x="791" y="327"/>
                    </a:cubicBezTo>
                    <a:cubicBezTo>
                      <a:pt x="802" y="232"/>
                      <a:pt x="741" y="144"/>
                      <a:pt x="648" y="122"/>
                    </a:cubicBezTo>
                    <a:cubicBezTo>
                      <a:pt x="523" y="92"/>
                      <a:pt x="399" y="56"/>
                      <a:pt x="278" y="12"/>
                    </a:cubicBezTo>
                    <a:cubicBezTo>
                      <a:pt x="257" y="4"/>
                      <a:pt x="235" y="1"/>
                      <a:pt x="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19"/>
              <p:cNvSpPr/>
              <p:nvPr/>
            </p:nvSpPr>
            <p:spPr>
              <a:xfrm>
                <a:off x="2548301" y="3516407"/>
                <a:ext cx="30326" cy="27623"/>
              </a:xfrm>
              <a:custGeom>
                <a:rect b="b" l="l" r="r" t="t"/>
                <a:pathLst>
                  <a:path extrusionOk="0" h="955" w="1054">
                    <a:moveTo>
                      <a:pt x="487" y="0"/>
                    </a:moveTo>
                    <a:cubicBezTo>
                      <a:pt x="432" y="0"/>
                      <a:pt x="378" y="24"/>
                      <a:pt x="341" y="70"/>
                    </a:cubicBezTo>
                    <a:cubicBezTo>
                      <a:pt x="257" y="167"/>
                      <a:pt x="167" y="259"/>
                      <a:pt x="74" y="348"/>
                    </a:cubicBezTo>
                    <a:cubicBezTo>
                      <a:pt x="3" y="419"/>
                      <a:pt x="1" y="534"/>
                      <a:pt x="70" y="608"/>
                    </a:cubicBezTo>
                    <a:cubicBezTo>
                      <a:pt x="107" y="648"/>
                      <a:pt x="158" y="668"/>
                      <a:pt x="208" y="668"/>
                    </a:cubicBezTo>
                    <a:cubicBezTo>
                      <a:pt x="252" y="668"/>
                      <a:pt x="295" y="653"/>
                      <a:pt x="331" y="623"/>
                    </a:cubicBezTo>
                    <a:lnTo>
                      <a:pt x="348" y="606"/>
                    </a:lnTo>
                    <a:cubicBezTo>
                      <a:pt x="456" y="703"/>
                      <a:pt x="630" y="845"/>
                      <a:pt x="737" y="923"/>
                    </a:cubicBezTo>
                    <a:cubicBezTo>
                      <a:pt x="769" y="944"/>
                      <a:pt x="805" y="954"/>
                      <a:pt x="841" y="954"/>
                    </a:cubicBezTo>
                    <a:cubicBezTo>
                      <a:pt x="900" y="954"/>
                      <a:pt x="957" y="927"/>
                      <a:pt x="994" y="876"/>
                    </a:cubicBezTo>
                    <a:cubicBezTo>
                      <a:pt x="1053" y="794"/>
                      <a:pt x="1038" y="680"/>
                      <a:pt x="957" y="618"/>
                    </a:cubicBezTo>
                    <a:lnTo>
                      <a:pt x="958" y="618"/>
                    </a:lnTo>
                    <a:cubicBezTo>
                      <a:pt x="865" y="549"/>
                      <a:pt x="709" y="421"/>
                      <a:pt x="610" y="334"/>
                    </a:cubicBezTo>
                    <a:cubicBezTo>
                      <a:pt x="615" y="328"/>
                      <a:pt x="622" y="321"/>
                      <a:pt x="627" y="314"/>
                    </a:cubicBezTo>
                    <a:cubicBezTo>
                      <a:pt x="698" y="236"/>
                      <a:pt x="690" y="115"/>
                      <a:pt x="610" y="45"/>
                    </a:cubicBezTo>
                    <a:cubicBezTo>
                      <a:pt x="574" y="15"/>
                      <a:pt x="530" y="0"/>
                      <a:pt x="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19"/>
              <p:cNvSpPr/>
              <p:nvPr/>
            </p:nvSpPr>
            <p:spPr>
              <a:xfrm>
                <a:off x="2533080" y="3492775"/>
                <a:ext cx="18184" cy="21520"/>
              </a:xfrm>
              <a:custGeom>
                <a:rect b="b" l="l" r="r" t="t"/>
                <a:pathLst>
                  <a:path extrusionOk="0" h="744" w="632">
                    <a:moveTo>
                      <a:pt x="217" y="0"/>
                    </a:moveTo>
                    <a:cubicBezTo>
                      <a:pt x="190" y="0"/>
                      <a:pt x="162" y="6"/>
                      <a:pt x="136" y="18"/>
                    </a:cubicBezTo>
                    <a:cubicBezTo>
                      <a:pt x="40" y="64"/>
                      <a:pt x="0" y="178"/>
                      <a:pt x="48" y="273"/>
                    </a:cubicBezTo>
                    <a:cubicBezTo>
                      <a:pt x="108" y="402"/>
                      <a:pt x="177" y="528"/>
                      <a:pt x="252" y="649"/>
                    </a:cubicBezTo>
                    <a:cubicBezTo>
                      <a:pt x="287" y="710"/>
                      <a:pt x="351" y="743"/>
                      <a:pt x="416" y="743"/>
                    </a:cubicBezTo>
                    <a:cubicBezTo>
                      <a:pt x="450" y="743"/>
                      <a:pt x="484" y="734"/>
                      <a:pt x="514" y="716"/>
                    </a:cubicBezTo>
                    <a:cubicBezTo>
                      <a:pt x="604" y="659"/>
                      <a:pt x="631" y="540"/>
                      <a:pt x="573" y="452"/>
                    </a:cubicBezTo>
                    <a:cubicBezTo>
                      <a:pt x="506" y="342"/>
                      <a:pt x="444" y="229"/>
                      <a:pt x="389" y="112"/>
                    </a:cubicBezTo>
                    <a:cubicBezTo>
                      <a:pt x="357" y="42"/>
                      <a:pt x="289" y="0"/>
                      <a:pt x="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19"/>
              <p:cNvSpPr/>
              <p:nvPr/>
            </p:nvSpPr>
            <p:spPr>
              <a:xfrm>
                <a:off x="2523930" y="3453119"/>
                <a:ext cx="12631" cy="22648"/>
              </a:xfrm>
              <a:custGeom>
                <a:rect b="b" l="l" r="r" t="t"/>
                <a:pathLst>
                  <a:path extrusionOk="0" h="783" w="439">
                    <a:moveTo>
                      <a:pt x="195" y="0"/>
                    </a:moveTo>
                    <a:cubicBezTo>
                      <a:pt x="192" y="0"/>
                      <a:pt x="188" y="0"/>
                      <a:pt x="185" y="1"/>
                    </a:cubicBezTo>
                    <a:cubicBezTo>
                      <a:pt x="81" y="6"/>
                      <a:pt x="1" y="94"/>
                      <a:pt x="6" y="198"/>
                    </a:cubicBezTo>
                    <a:cubicBezTo>
                      <a:pt x="13" y="340"/>
                      <a:pt x="27" y="483"/>
                      <a:pt x="50" y="623"/>
                    </a:cubicBezTo>
                    <a:lnTo>
                      <a:pt x="50" y="624"/>
                    </a:lnTo>
                    <a:cubicBezTo>
                      <a:pt x="65" y="715"/>
                      <a:pt x="143" y="783"/>
                      <a:pt x="236" y="783"/>
                    </a:cubicBezTo>
                    <a:cubicBezTo>
                      <a:pt x="246" y="783"/>
                      <a:pt x="256" y="782"/>
                      <a:pt x="265" y="781"/>
                    </a:cubicBezTo>
                    <a:cubicBezTo>
                      <a:pt x="369" y="764"/>
                      <a:pt x="439" y="667"/>
                      <a:pt x="423" y="564"/>
                    </a:cubicBezTo>
                    <a:lnTo>
                      <a:pt x="423" y="561"/>
                    </a:lnTo>
                    <a:cubicBezTo>
                      <a:pt x="402" y="435"/>
                      <a:pt x="389" y="307"/>
                      <a:pt x="382" y="180"/>
                    </a:cubicBezTo>
                    <a:cubicBezTo>
                      <a:pt x="377" y="79"/>
                      <a:pt x="294" y="0"/>
                      <a:pt x="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19"/>
              <p:cNvSpPr/>
              <p:nvPr/>
            </p:nvSpPr>
            <p:spPr>
              <a:xfrm>
                <a:off x="2526203" y="3412595"/>
                <a:ext cx="15451" cy="22243"/>
              </a:xfrm>
              <a:custGeom>
                <a:rect b="b" l="l" r="r" t="t"/>
                <a:pathLst>
                  <a:path extrusionOk="0" h="769" w="537">
                    <a:moveTo>
                      <a:pt x="323" y="1"/>
                    </a:moveTo>
                    <a:cubicBezTo>
                      <a:pt x="246" y="1"/>
                      <a:pt x="173" y="48"/>
                      <a:pt x="146" y="125"/>
                    </a:cubicBezTo>
                    <a:cubicBezTo>
                      <a:pt x="98" y="260"/>
                      <a:pt x="56" y="397"/>
                      <a:pt x="23" y="536"/>
                    </a:cubicBezTo>
                    <a:cubicBezTo>
                      <a:pt x="0" y="637"/>
                      <a:pt x="63" y="739"/>
                      <a:pt x="164" y="763"/>
                    </a:cubicBezTo>
                    <a:cubicBezTo>
                      <a:pt x="178" y="766"/>
                      <a:pt x="193" y="768"/>
                      <a:pt x="207" y="768"/>
                    </a:cubicBezTo>
                    <a:cubicBezTo>
                      <a:pt x="295" y="768"/>
                      <a:pt x="371" y="708"/>
                      <a:pt x="391" y="623"/>
                    </a:cubicBezTo>
                    <a:cubicBezTo>
                      <a:pt x="420" y="497"/>
                      <a:pt x="458" y="374"/>
                      <a:pt x="501" y="253"/>
                    </a:cubicBezTo>
                    <a:cubicBezTo>
                      <a:pt x="536" y="155"/>
                      <a:pt x="485" y="47"/>
                      <a:pt x="387" y="12"/>
                    </a:cubicBezTo>
                    <a:cubicBezTo>
                      <a:pt x="366" y="4"/>
                      <a:pt x="344" y="1"/>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2" name="Google Shape;5162;p119"/>
          <p:cNvGrpSpPr/>
          <p:nvPr/>
        </p:nvGrpSpPr>
        <p:grpSpPr>
          <a:xfrm>
            <a:off x="3152165" y="1543906"/>
            <a:ext cx="822900" cy="822900"/>
            <a:chOff x="3295357" y="1608300"/>
            <a:chExt cx="822900" cy="822900"/>
          </a:xfrm>
        </p:grpSpPr>
        <p:sp>
          <p:nvSpPr>
            <p:cNvPr id="5128" name="Google Shape;5128;p119"/>
            <p:cNvSpPr/>
            <p:nvPr/>
          </p:nvSpPr>
          <p:spPr>
            <a:xfrm>
              <a:off x="3295357" y="1608300"/>
              <a:ext cx="822900" cy="822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3" name="Google Shape;5163;p119"/>
            <p:cNvGrpSpPr/>
            <p:nvPr/>
          </p:nvGrpSpPr>
          <p:grpSpPr>
            <a:xfrm>
              <a:off x="3521095" y="1833025"/>
              <a:ext cx="371424" cy="373451"/>
              <a:chOff x="6975813" y="2659383"/>
              <a:chExt cx="371424" cy="373451"/>
            </a:xfrm>
          </p:grpSpPr>
          <p:sp>
            <p:nvSpPr>
              <p:cNvPr id="5164" name="Google Shape;5164;p119"/>
              <p:cNvSpPr/>
              <p:nvPr/>
            </p:nvSpPr>
            <p:spPr>
              <a:xfrm>
                <a:off x="7009362" y="2963384"/>
                <a:ext cx="35476" cy="34334"/>
              </a:xfrm>
              <a:custGeom>
                <a:rect b="b" l="l" r="r" t="t"/>
                <a:pathLst>
                  <a:path extrusionOk="0" h="1187" w="1233">
                    <a:moveTo>
                      <a:pt x="641" y="378"/>
                    </a:moveTo>
                    <a:cubicBezTo>
                      <a:pt x="694" y="378"/>
                      <a:pt x="748" y="397"/>
                      <a:pt x="792" y="441"/>
                    </a:cubicBezTo>
                    <a:cubicBezTo>
                      <a:pt x="927" y="577"/>
                      <a:pt x="831" y="808"/>
                      <a:pt x="639" y="808"/>
                    </a:cubicBezTo>
                    <a:cubicBezTo>
                      <a:pt x="521" y="808"/>
                      <a:pt x="424" y="712"/>
                      <a:pt x="424" y="593"/>
                    </a:cubicBezTo>
                    <a:cubicBezTo>
                      <a:pt x="424" y="463"/>
                      <a:pt x="530" y="378"/>
                      <a:pt x="641" y="378"/>
                    </a:cubicBezTo>
                    <a:close/>
                    <a:moveTo>
                      <a:pt x="640" y="0"/>
                    </a:moveTo>
                    <a:cubicBezTo>
                      <a:pt x="486" y="0"/>
                      <a:pt x="334" y="60"/>
                      <a:pt x="221" y="174"/>
                    </a:cubicBezTo>
                    <a:cubicBezTo>
                      <a:pt x="51" y="344"/>
                      <a:pt x="1" y="599"/>
                      <a:pt x="92" y="821"/>
                    </a:cubicBezTo>
                    <a:cubicBezTo>
                      <a:pt x="184" y="1042"/>
                      <a:pt x="400" y="1187"/>
                      <a:pt x="640" y="1187"/>
                    </a:cubicBezTo>
                    <a:cubicBezTo>
                      <a:pt x="967" y="1186"/>
                      <a:pt x="1233" y="921"/>
                      <a:pt x="1233" y="593"/>
                    </a:cubicBezTo>
                    <a:cubicBezTo>
                      <a:pt x="1233" y="354"/>
                      <a:pt x="1088" y="138"/>
                      <a:pt x="867" y="45"/>
                    </a:cubicBezTo>
                    <a:cubicBezTo>
                      <a:pt x="793" y="15"/>
                      <a:pt x="716"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9"/>
              <p:cNvSpPr/>
              <p:nvPr/>
            </p:nvSpPr>
            <p:spPr>
              <a:xfrm>
                <a:off x="6975813" y="2659383"/>
                <a:ext cx="371424" cy="373451"/>
              </a:xfrm>
              <a:custGeom>
                <a:rect b="b" l="l" r="r" t="t"/>
                <a:pathLst>
                  <a:path extrusionOk="0" h="12911" w="12909">
                    <a:moveTo>
                      <a:pt x="3233" y="379"/>
                    </a:moveTo>
                    <a:lnTo>
                      <a:pt x="3233" y="1618"/>
                    </a:lnTo>
                    <a:lnTo>
                      <a:pt x="3018" y="1618"/>
                    </a:lnTo>
                    <a:cubicBezTo>
                      <a:pt x="2915" y="1620"/>
                      <a:pt x="2834" y="1704"/>
                      <a:pt x="2834" y="1806"/>
                    </a:cubicBezTo>
                    <a:cubicBezTo>
                      <a:pt x="2834" y="1909"/>
                      <a:pt x="2915" y="1993"/>
                      <a:pt x="3018" y="1996"/>
                    </a:cubicBezTo>
                    <a:lnTo>
                      <a:pt x="3233" y="1996"/>
                    </a:lnTo>
                    <a:lnTo>
                      <a:pt x="3233" y="3235"/>
                    </a:lnTo>
                    <a:lnTo>
                      <a:pt x="378" y="3235"/>
                    </a:lnTo>
                    <a:lnTo>
                      <a:pt x="378" y="1996"/>
                    </a:lnTo>
                    <a:lnTo>
                      <a:pt x="2210" y="1996"/>
                    </a:lnTo>
                    <a:cubicBezTo>
                      <a:pt x="2312" y="1993"/>
                      <a:pt x="2393" y="1909"/>
                      <a:pt x="2393" y="1806"/>
                    </a:cubicBezTo>
                    <a:cubicBezTo>
                      <a:pt x="2393" y="1704"/>
                      <a:pt x="2312" y="1620"/>
                      <a:pt x="2210" y="1618"/>
                    </a:cubicBezTo>
                    <a:lnTo>
                      <a:pt x="378" y="1618"/>
                    </a:lnTo>
                    <a:lnTo>
                      <a:pt x="378" y="379"/>
                    </a:lnTo>
                    <a:close/>
                    <a:moveTo>
                      <a:pt x="3234" y="3612"/>
                    </a:moveTo>
                    <a:lnTo>
                      <a:pt x="3234" y="4851"/>
                    </a:lnTo>
                    <a:lnTo>
                      <a:pt x="378" y="4851"/>
                    </a:lnTo>
                    <a:lnTo>
                      <a:pt x="378" y="3612"/>
                    </a:lnTo>
                    <a:close/>
                    <a:moveTo>
                      <a:pt x="8380" y="2510"/>
                    </a:moveTo>
                    <a:lnTo>
                      <a:pt x="10398" y="4530"/>
                    </a:lnTo>
                    <a:lnTo>
                      <a:pt x="9523" y="5406"/>
                    </a:lnTo>
                    <a:lnTo>
                      <a:pt x="7504" y="3386"/>
                    </a:lnTo>
                    <a:lnTo>
                      <a:pt x="8380" y="2510"/>
                    </a:lnTo>
                    <a:close/>
                    <a:moveTo>
                      <a:pt x="3234" y="5229"/>
                    </a:moveTo>
                    <a:lnTo>
                      <a:pt x="3234" y="6468"/>
                    </a:lnTo>
                    <a:lnTo>
                      <a:pt x="378" y="6468"/>
                    </a:lnTo>
                    <a:lnTo>
                      <a:pt x="378" y="5229"/>
                    </a:lnTo>
                    <a:close/>
                    <a:moveTo>
                      <a:pt x="7236" y="3654"/>
                    </a:moveTo>
                    <a:lnTo>
                      <a:pt x="9256" y="5673"/>
                    </a:lnTo>
                    <a:lnTo>
                      <a:pt x="8380" y="6549"/>
                    </a:lnTo>
                    <a:lnTo>
                      <a:pt x="6360" y="4530"/>
                    </a:lnTo>
                    <a:lnTo>
                      <a:pt x="7236" y="3654"/>
                    </a:lnTo>
                    <a:close/>
                    <a:moveTo>
                      <a:pt x="6093" y="4797"/>
                    </a:moveTo>
                    <a:lnTo>
                      <a:pt x="8112" y="6817"/>
                    </a:lnTo>
                    <a:lnTo>
                      <a:pt x="7236" y="7693"/>
                    </a:lnTo>
                    <a:lnTo>
                      <a:pt x="5217" y="5673"/>
                    </a:lnTo>
                    <a:lnTo>
                      <a:pt x="6093" y="4797"/>
                    </a:lnTo>
                    <a:close/>
                    <a:moveTo>
                      <a:pt x="3234" y="6846"/>
                    </a:moveTo>
                    <a:lnTo>
                      <a:pt x="3234" y="8085"/>
                    </a:lnTo>
                    <a:lnTo>
                      <a:pt x="378" y="8085"/>
                    </a:lnTo>
                    <a:lnTo>
                      <a:pt x="378" y="6846"/>
                    </a:lnTo>
                    <a:close/>
                    <a:moveTo>
                      <a:pt x="4950" y="5941"/>
                    </a:moveTo>
                    <a:lnTo>
                      <a:pt x="6969" y="7959"/>
                    </a:lnTo>
                    <a:lnTo>
                      <a:pt x="6093" y="8835"/>
                    </a:lnTo>
                    <a:lnTo>
                      <a:pt x="4074" y="6817"/>
                    </a:lnTo>
                    <a:lnTo>
                      <a:pt x="4950" y="5941"/>
                    </a:lnTo>
                    <a:close/>
                    <a:moveTo>
                      <a:pt x="3806" y="7084"/>
                    </a:moveTo>
                    <a:lnTo>
                      <a:pt x="5826" y="9102"/>
                    </a:lnTo>
                    <a:lnTo>
                      <a:pt x="4945" y="9984"/>
                    </a:lnTo>
                    <a:lnTo>
                      <a:pt x="3612" y="8650"/>
                    </a:lnTo>
                    <a:lnTo>
                      <a:pt x="3612" y="7279"/>
                    </a:lnTo>
                    <a:lnTo>
                      <a:pt x="3806" y="7084"/>
                    </a:lnTo>
                    <a:close/>
                    <a:moveTo>
                      <a:pt x="3612" y="9185"/>
                    </a:moveTo>
                    <a:lnTo>
                      <a:pt x="4678" y="10251"/>
                    </a:lnTo>
                    <a:lnTo>
                      <a:pt x="3597" y="11332"/>
                    </a:lnTo>
                    <a:cubicBezTo>
                      <a:pt x="3607" y="11255"/>
                      <a:pt x="3611" y="11179"/>
                      <a:pt x="3612" y="11103"/>
                    </a:cubicBezTo>
                    <a:lnTo>
                      <a:pt x="3612" y="9185"/>
                    </a:lnTo>
                    <a:close/>
                    <a:moveTo>
                      <a:pt x="3234" y="8464"/>
                    </a:moveTo>
                    <a:lnTo>
                      <a:pt x="3234" y="11103"/>
                    </a:lnTo>
                    <a:cubicBezTo>
                      <a:pt x="3233" y="11835"/>
                      <a:pt x="2680" y="12447"/>
                      <a:pt x="1953" y="12523"/>
                    </a:cubicBezTo>
                    <a:cubicBezTo>
                      <a:pt x="1953" y="12523"/>
                      <a:pt x="1865" y="12531"/>
                      <a:pt x="1805" y="12531"/>
                    </a:cubicBezTo>
                    <a:cubicBezTo>
                      <a:pt x="1018" y="12530"/>
                      <a:pt x="379" y="11892"/>
                      <a:pt x="378" y="11103"/>
                    </a:cubicBezTo>
                    <a:lnTo>
                      <a:pt x="378" y="8464"/>
                    </a:lnTo>
                    <a:close/>
                    <a:moveTo>
                      <a:pt x="4446" y="11017"/>
                    </a:moveTo>
                    <a:lnTo>
                      <a:pt x="4446" y="12531"/>
                    </a:lnTo>
                    <a:lnTo>
                      <a:pt x="2912" y="12531"/>
                    </a:lnTo>
                    <a:cubicBezTo>
                      <a:pt x="2971" y="12484"/>
                      <a:pt x="3029" y="12434"/>
                      <a:pt x="3083" y="12381"/>
                    </a:cubicBezTo>
                    <a:lnTo>
                      <a:pt x="4446" y="11017"/>
                    </a:lnTo>
                    <a:close/>
                    <a:moveTo>
                      <a:pt x="6063" y="9676"/>
                    </a:moveTo>
                    <a:lnTo>
                      <a:pt x="6063" y="12531"/>
                    </a:lnTo>
                    <a:lnTo>
                      <a:pt x="4824" y="12531"/>
                    </a:lnTo>
                    <a:lnTo>
                      <a:pt x="4824" y="10639"/>
                    </a:lnTo>
                    <a:lnTo>
                      <a:pt x="5787" y="9676"/>
                    </a:lnTo>
                    <a:close/>
                    <a:moveTo>
                      <a:pt x="7679" y="9676"/>
                    </a:moveTo>
                    <a:lnTo>
                      <a:pt x="7679" y="12531"/>
                    </a:lnTo>
                    <a:lnTo>
                      <a:pt x="6442" y="12531"/>
                    </a:lnTo>
                    <a:lnTo>
                      <a:pt x="6442" y="9676"/>
                    </a:lnTo>
                    <a:close/>
                    <a:moveTo>
                      <a:pt x="9297" y="9676"/>
                    </a:moveTo>
                    <a:lnTo>
                      <a:pt x="9296" y="12531"/>
                    </a:lnTo>
                    <a:lnTo>
                      <a:pt x="8058" y="12531"/>
                    </a:lnTo>
                    <a:lnTo>
                      <a:pt x="8058" y="9676"/>
                    </a:lnTo>
                    <a:close/>
                    <a:moveTo>
                      <a:pt x="12530" y="9676"/>
                    </a:moveTo>
                    <a:lnTo>
                      <a:pt x="12530" y="12531"/>
                    </a:lnTo>
                    <a:lnTo>
                      <a:pt x="11292" y="12531"/>
                    </a:lnTo>
                    <a:lnTo>
                      <a:pt x="11292" y="10700"/>
                    </a:lnTo>
                    <a:cubicBezTo>
                      <a:pt x="11292" y="10595"/>
                      <a:pt x="11207" y="10510"/>
                      <a:pt x="11102" y="10510"/>
                    </a:cubicBezTo>
                    <a:cubicBezTo>
                      <a:pt x="10997" y="10510"/>
                      <a:pt x="10914" y="10595"/>
                      <a:pt x="10914" y="10700"/>
                    </a:cubicBezTo>
                    <a:lnTo>
                      <a:pt x="10914" y="12531"/>
                    </a:lnTo>
                    <a:lnTo>
                      <a:pt x="9675" y="12531"/>
                    </a:lnTo>
                    <a:lnTo>
                      <a:pt x="9675" y="9676"/>
                    </a:lnTo>
                    <a:lnTo>
                      <a:pt x="10914" y="9676"/>
                    </a:lnTo>
                    <a:lnTo>
                      <a:pt x="10914" y="9891"/>
                    </a:lnTo>
                    <a:cubicBezTo>
                      <a:pt x="10914" y="9995"/>
                      <a:pt x="10997" y="10080"/>
                      <a:pt x="11102" y="10080"/>
                    </a:cubicBezTo>
                    <a:cubicBezTo>
                      <a:pt x="11207" y="10080"/>
                      <a:pt x="11292" y="9995"/>
                      <a:pt x="11292" y="9891"/>
                    </a:cubicBezTo>
                    <a:lnTo>
                      <a:pt x="11292" y="9676"/>
                    </a:lnTo>
                    <a:close/>
                    <a:moveTo>
                      <a:pt x="189" y="1"/>
                    </a:moveTo>
                    <a:cubicBezTo>
                      <a:pt x="84" y="1"/>
                      <a:pt x="1" y="86"/>
                      <a:pt x="1" y="190"/>
                    </a:cubicBezTo>
                    <a:lnTo>
                      <a:pt x="1" y="11103"/>
                    </a:lnTo>
                    <a:cubicBezTo>
                      <a:pt x="1" y="12100"/>
                      <a:pt x="809" y="12909"/>
                      <a:pt x="1806" y="12910"/>
                    </a:cubicBezTo>
                    <a:lnTo>
                      <a:pt x="12720" y="12910"/>
                    </a:lnTo>
                    <a:cubicBezTo>
                      <a:pt x="12824" y="12910"/>
                      <a:pt x="12909" y="12825"/>
                      <a:pt x="12909" y="12720"/>
                    </a:cubicBezTo>
                    <a:lnTo>
                      <a:pt x="12909" y="9486"/>
                    </a:lnTo>
                    <a:cubicBezTo>
                      <a:pt x="12909" y="9382"/>
                      <a:pt x="12824" y="9298"/>
                      <a:pt x="12720" y="9298"/>
                    </a:cubicBezTo>
                    <a:lnTo>
                      <a:pt x="6166" y="9298"/>
                    </a:lnTo>
                    <a:lnTo>
                      <a:pt x="10800" y="4663"/>
                    </a:lnTo>
                    <a:cubicBezTo>
                      <a:pt x="10874" y="4590"/>
                      <a:pt x="10874" y="4469"/>
                      <a:pt x="10800" y="4396"/>
                    </a:cubicBezTo>
                    <a:lnTo>
                      <a:pt x="8513" y="2110"/>
                    </a:lnTo>
                    <a:cubicBezTo>
                      <a:pt x="8476" y="2073"/>
                      <a:pt x="8428" y="2054"/>
                      <a:pt x="8380" y="2054"/>
                    </a:cubicBezTo>
                    <a:cubicBezTo>
                      <a:pt x="8331" y="2054"/>
                      <a:pt x="8283" y="2073"/>
                      <a:pt x="8246" y="2110"/>
                    </a:cubicBezTo>
                    <a:lnTo>
                      <a:pt x="3612" y="6744"/>
                    </a:lnTo>
                    <a:lnTo>
                      <a:pt x="3612" y="190"/>
                    </a:lnTo>
                    <a:cubicBezTo>
                      <a:pt x="3612" y="86"/>
                      <a:pt x="3527" y="1"/>
                      <a:pt x="34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66" name="Google Shape;5166;p11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167" name="Google Shape;5167;p11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168" name="Google Shape;5168;p119">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sp>
        <p:nvSpPr>
          <p:cNvPr id="5173" name="Google Shape;5173;p12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5174" name="Google Shape;5174;p120"/>
          <p:cNvSpPr/>
          <p:nvPr/>
        </p:nvSpPr>
        <p:spPr>
          <a:xfrm>
            <a:off x="1752662" y="2475918"/>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edero"/>
                <a:ea typeface="Federo"/>
                <a:cs typeface="Federo"/>
                <a:sym typeface="Federo"/>
              </a:rPr>
              <a:t>01</a:t>
            </a:r>
            <a:endParaRPr sz="2000">
              <a:latin typeface="Federo"/>
              <a:ea typeface="Federo"/>
              <a:cs typeface="Federo"/>
              <a:sym typeface="Federo"/>
            </a:endParaRPr>
          </a:p>
        </p:txBody>
      </p:sp>
      <p:sp>
        <p:nvSpPr>
          <p:cNvPr id="5175" name="Google Shape;5175;p120"/>
          <p:cNvSpPr/>
          <p:nvPr/>
        </p:nvSpPr>
        <p:spPr>
          <a:xfrm>
            <a:off x="3380970" y="2475918"/>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edero"/>
                <a:ea typeface="Federo"/>
                <a:cs typeface="Federo"/>
                <a:sym typeface="Federo"/>
              </a:rPr>
              <a:t>02</a:t>
            </a:r>
            <a:endParaRPr sz="2000">
              <a:latin typeface="Federo"/>
              <a:ea typeface="Federo"/>
              <a:cs typeface="Federo"/>
              <a:sym typeface="Federo"/>
            </a:endParaRPr>
          </a:p>
        </p:txBody>
      </p:sp>
      <p:sp>
        <p:nvSpPr>
          <p:cNvPr id="5176" name="Google Shape;5176;p120"/>
          <p:cNvSpPr/>
          <p:nvPr/>
        </p:nvSpPr>
        <p:spPr>
          <a:xfrm>
            <a:off x="5009279" y="2475918"/>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edero"/>
                <a:ea typeface="Federo"/>
                <a:cs typeface="Federo"/>
                <a:sym typeface="Federo"/>
              </a:rPr>
              <a:t>03</a:t>
            </a:r>
            <a:endParaRPr sz="2000">
              <a:latin typeface="Federo"/>
              <a:ea typeface="Federo"/>
              <a:cs typeface="Federo"/>
              <a:sym typeface="Federo"/>
            </a:endParaRPr>
          </a:p>
        </p:txBody>
      </p:sp>
      <p:sp>
        <p:nvSpPr>
          <p:cNvPr id="5177" name="Google Shape;5177;p120"/>
          <p:cNvSpPr/>
          <p:nvPr/>
        </p:nvSpPr>
        <p:spPr>
          <a:xfrm>
            <a:off x="6637588" y="2475918"/>
            <a:ext cx="737400" cy="737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edero"/>
                <a:ea typeface="Federo"/>
                <a:cs typeface="Federo"/>
                <a:sym typeface="Federo"/>
              </a:rPr>
              <a:t>04</a:t>
            </a:r>
            <a:endParaRPr sz="2000">
              <a:latin typeface="Federo"/>
              <a:ea typeface="Federo"/>
              <a:cs typeface="Federo"/>
              <a:sym typeface="Federo"/>
            </a:endParaRPr>
          </a:p>
        </p:txBody>
      </p:sp>
      <p:sp>
        <p:nvSpPr>
          <p:cNvPr id="5178" name="Google Shape;5178;p120"/>
          <p:cNvSpPr txBox="1"/>
          <p:nvPr/>
        </p:nvSpPr>
        <p:spPr>
          <a:xfrm>
            <a:off x="2621675" y="1538134"/>
            <a:ext cx="15546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MERCURY</a:t>
            </a:r>
            <a:endParaRPr b="1" sz="2000">
              <a:solidFill>
                <a:schemeClr val="lt1"/>
              </a:solidFill>
              <a:latin typeface="Federo"/>
              <a:ea typeface="Federo"/>
              <a:cs typeface="Federo"/>
              <a:sym typeface="Federo"/>
            </a:endParaRPr>
          </a:p>
        </p:txBody>
      </p:sp>
      <p:sp>
        <p:nvSpPr>
          <p:cNvPr id="5179" name="Google Shape;5179;p120"/>
          <p:cNvSpPr txBox="1"/>
          <p:nvPr/>
        </p:nvSpPr>
        <p:spPr>
          <a:xfrm>
            <a:off x="2621675" y="2028512"/>
            <a:ext cx="1811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Mercury is very small</a:t>
            </a:r>
            <a:endParaRPr>
              <a:solidFill>
                <a:schemeClr val="lt1"/>
              </a:solidFill>
              <a:latin typeface="Bellota Text"/>
              <a:ea typeface="Bellota Text"/>
              <a:cs typeface="Bellota Text"/>
              <a:sym typeface="Bellota Text"/>
            </a:endParaRPr>
          </a:p>
        </p:txBody>
      </p:sp>
      <p:sp>
        <p:nvSpPr>
          <p:cNvPr id="5180" name="Google Shape;5180;p120"/>
          <p:cNvSpPr txBox="1"/>
          <p:nvPr/>
        </p:nvSpPr>
        <p:spPr>
          <a:xfrm>
            <a:off x="1696419" y="3695123"/>
            <a:ext cx="15546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SATURN</a:t>
            </a:r>
            <a:endParaRPr b="1" sz="2000">
              <a:solidFill>
                <a:schemeClr val="lt1"/>
              </a:solidFill>
              <a:latin typeface="Federo"/>
              <a:ea typeface="Federo"/>
              <a:cs typeface="Federo"/>
              <a:sym typeface="Federo"/>
            </a:endParaRPr>
          </a:p>
        </p:txBody>
      </p:sp>
      <p:sp>
        <p:nvSpPr>
          <p:cNvPr id="5181" name="Google Shape;5181;p120"/>
          <p:cNvSpPr txBox="1"/>
          <p:nvPr/>
        </p:nvSpPr>
        <p:spPr>
          <a:xfrm>
            <a:off x="1439319" y="3290201"/>
            <a:ext cx="18117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Saturn is a gas giant</a:t>
            </a:r>
            <a:endParaRPr>
              <a:solidFill>
                <a:schemeClr val="lt1"/>
              </a:solidFill>
              <a:latin typeface="Bellota Text"/>
              <a:ea typeface="Bellota Text"/>
              <a:cs typeface="Bellota Text"/>
              <a:sym typeface="Bellota Text"/>
            </a:endParaRPr>
          </a:p>
        </p:txBody>
      </p:sp>
      <p:sp>
        <p:nvSpPr>
          <p:cNvPr id="5182" name="Google Shape;5182;p120"/>
          <p:cNvSpPr txBox="1"/>
          <p:nvPr/>
        </p:nvSpPr>
        <p:spPr>
          <a:xfrm>
            <a:off x="5886827" y="1538134"/>
            <a:ext cx="1554600" cy="4569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Federo"/>
                <a:ea typeface="Federo"/>
                <a:cs typeface="Federo"/>
                <a:sym typeface="Federo"/>
              </a:rPr>
              <a:t>MARS</a:t>
            </a:r>
            <a:endParaRPr b="1" sz="2000">
              <a:solidFill>
                <a:schemeClr val="lt1"/>
              </a:solidFill>
              <a:latin typeface="Federo"/>
              <a:ea typeface="Federo"/>
              <a:cs typeface="Federo"/>
              <a:sym typeface="Federo"/>
            </a:endParaRPr>
          </a:p>
        </p:txBody>
      </p:sp>
      <p:sp>
        <p:nvSpPr>
          <p:cNvPr id="5183" name="Google Shape;5183;p120"/>
          <p:cNvSpPr txBox="1"/>
          <p:nvPr/>
        </p:nvSpPr>
        <p:spPr>
          <a:xfrm>
            <a:off x="5886827" y="2028512"/>
            <a:ext cx="1811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 cold planet</a:t>
            </a:r>
            <a:endParaRPr>
              <a:solidFill>
                <a:schemeClr val="lt1"/>
              </a:solidFill>
              <a:latin typeface="Bellota Text"/>
              <a:ea typeface="Bellota Text"/>
              <a:cs typeface="Bellota Text"/>
              <a:sym typeface="Bellota Text"/>
            </a:endParaRPr>
          </a:p>
        </p:txBody>
      </p:sp>
      <p:sp>
        <p:nvSpPr>
          <p:cNvPr id="5184" name="Google Shape;5184;p120"/>
          <p:cNvSpPr txBox="1"/>
          <p:nvPr/>
        </p:nvSpPr>
        <p:spPr>
          <a:xfrm>
            <a:off x="4951444" y="3695123"/>
            <a:ext cx="1554600" cy="456900"/>
          </a:xfrm>
          <a:prstGeom prst="rect">
            <a:avLst/>
          </a:prstGeom>
          <a:gradFill>
            <a:gsLst>
              <a:gs pos="0">
                <a:srgbClr val="7575FF">
                  <a:alpha val="29411"/>
                </a:srgbClr>
              </a:gs>
              <a:gs pos="50000">
                <a:schemeClr val="dk2"/>
              </a:gs>
              <a:gs pos="100000">
                <a:srgbClr val="7575FF">
                  <a:alpha val="29411"/>
                </a:srgbClr>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Federo"/>
                <a:ea typeface="Federo"/>
                <a:cs typeface="Federo"/>
                <a:sym typeface="Federo"/>
              </a:rPr>
              <a:t>VENUS</a:t>
            </a:r>
            <a:endParaRPr b="1" sz="2000">
              <a:solidFill>
                <a:schemeClr val="lt1"/>
              </a:solidFill>
              <a:latin typeface="Federo"/>
              <a:ea typeface="Federo"/>
              <a:cs typeface="Federo"/>
              <a:sym typeface="Federo"/>
            </a:endParaRPr>
          </a:p>
        </p:txBody>
      </p:sp>
      <p:sp>
        <p:nvSpPr>
          <p:cNvPr id="5185" name="Google Shape;5185;p120"/>
          <p:cNvSpPr txBox="1"/>
          <p:nvPr/>
        </p:nvSpPr>
        <p:spPr>
          <a:xfrm>
            <a:off x="4694344" y="3290201"/>
            <a:ext cx="18117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Venus is a hot planet</a:t>
            </a:r>
            <a:endParaRPr>
              <a:solidFill>
                <a:schemeClr val="lt1"/>
              </a:solidFill>
              <a:latin typeface="Bellota Text"/>
              <a:ea typeface="Bellota Text"/>
              <a:cs typeface="Bellota Text"/>
              <a:sym typeface="Bellota Text"/>
            </a:endParaRPr>
          </a:p>
        </p:txBody>
      </p:sp>
      <p:sp>
        <p:nvSpPr>
          <p:cNvPr id="5186" name="Google Shape;5186;p12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187" name="Google Shape;5187;p12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188" name="Google Shape;5188;p120">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cxnSp>
        <p:nvCxnSpPr>
          <p:cNvPr id="5189" name="Google Shape;5189;p120"/>
          <p:cNvCxnSpPr>
            <a:stCxn id="5174" idx="6"/>
            <a:endCxn id="5175" idx="2"/>
          </p:cNvCxnSpPr>
          <p:nvPr/>
        </p:nvCxnSpPr>
        <p:spPr>
          <a:xfrm>
            <a:off x="2490062" y="2844618"/>
            <a:ext cx="891000" cy="600"/>
          </a:xfrm>
          <a:prstGeom prst="bentConnector3">
            <a:avLst>
              <a:gd fmla="val 49995" name="adj1"/>
            </a:avLst>
          </a:prstGeom>
          <a:noFill/>
          <a:ln cap="flat" cmpd="sng" w="9525">
            <a:solidFill>
              <a:schemeClr val="dk2"/>
            </a:solidFill>
            <a:prstDash val="solid"/>
            <a:round/>
            <a:headEnd len="med" w="med" type="none"/>
            <a:tailEnd len="med" w="med" type="none"/>
          </a:ln>
        </p:spPr>
      </p:cxnSp>
      <p:cxnSp>
        <p:nvCxnSpPr>
          <p:cNvPr id="5190" name="Google Shape;5190;p120"/>
          <p:cNvCxnSpPr>
            <a:stCxn id="5175" idx="6"/>
            <a:endCxn id="5176" idx="2"/>
          </p:cNvCxnSpPr>
          <p:nvPr/>
        </p:nvCxnSpPr>
        <p:spPr>
          <a:xfrm>
            <a:off x="4118370" y="2844618"/>
            <a:ext cx="891000" cy="600"/>
          </a:xfrm>
          <a:prstGeom prst="bentConnector3">
            <a:avLst>
              <a:gd fmla="val 49995" name="adj1"/>
            </a:avLst>
          </a:prstGeom>
          <a:noFill/>
          <a:ln cap="flat" cmpd="sng" w="9525">
            <a:solidFill>
              <a:schemeClr val="dk2"/>
            </a:solidFill>
            <a:prstDash val="solid"/>
            <a:round/>
            <a:headEnd len="med" w="med" type="none"/>
            <a:tailEnd len="med" w="med" type="none"/>
          </a:ln>
        </p:spPr>
      </p:cxnSp>
      <p:cxnSp>
        <p:nvCxnSpPr>
          <p:cNvPr id="5191" name="Google Shape;5191;p120"/>
          <p:cNvCxnSpPr>
            <a:stCxn id="5176" idx="6"/>
            <a:endCxn id="5177" idx="2"/>
          </p:cNvCxnSpPr>
          <p:nvPr/>
        </p:nvCxnSpPr>
        <p:spPr>
          <a:xfrm>
            <a:off x="5746679" y="2844618"/>
            <a:ext cx="891000" cy="600"/>
          </a:xfrm>
          <a:prstGeom prst="bentConnector3">
            <a:avLst>
              <a:gd fmla="val 49995" name="adj1"/>
            </a:avLst>
          </a:prstGeom>
          <a:noFill/>
          <a:ln cap="flat" cmpd="sng" w="9525">
            <a:solidFill>
              <a:schemeClr val="dk2"/>
            </a:solidFill>
            <a:prstDash val="solid"/>
            <a:round/>
            <a:headEnd len="med" w="med" type="none"/>
            <a:tailEnd len="med" w="med" type="none"/>
          </a:ln>
        </p:spPr>
      </p:cxnSp>
      <p:cxnSp>
        <p:nvCxnSpPr>
          <p:cNvPr id="5192" name="Google Shape;5192;p120"/>
          <p:cNvCxnSpPr>
            <a:stCxn id="5174" idx="0"/>
            <a:endCxn id="5193" idx="4"/>
          </p:cNvCxnSpPr>
          <p:nvPr/>
        </p:nvCxnSpPr>
        <p:spPr>
          <a:xfrm rot="10800000">
            <a:off x="2121362" y="2086818"/>
            <a:ext cx="0" cy="389100"/>
          </a:xfrm>
          <a:prstGeom prst="straightConnector1">
            <a:avLst/>
          </a:prstGeom>
          <a:noFill/>
          <a:ln cap="flat" cmpd="sng" w="9525">
            <a:solidFill>
              <a:schemeClr val="dk2"/>
            </a:solidFill>
            <a:prstDash val="solid"/>
            <a:round/>
            <a:headEnd len="med" w="med" type="none"/>
            <a:tailEnd len="med" w="med" type="none"/>
          </a:ln>
        </p:spPr>
      </p:cxnSp>
      <p:cxnSp>
        <p:nvCxnSpPr>
          <p:cNvPr id="5194" name="Google Shape;5194;p120"/>
          <p:cNvCxnSpPr>
            <a:stCxn id="5175" idx="4"/>
            <a:endCxn id="5195" idx="0"/>
          </p:cNvCxnSpPr>
          <p:nvPr/>
        </p:nvCxnSpPr>
        <p:spPr>
          <a:xfrm>
            <a:off x="3749670" y="3213318"/>
            <a:ext cx="0" cy="390300"/>
          </a:xfrm>
          <a:prstGeom prst="straightConnector1">
            <a:avLst/>
          </a:prstGeom>
          <a:noFill/>
          <a:ln cap="flat" cmpd="sng" w="9525">
            <a:solidFill>
              <a:schemeClr val="dk2"/>
            </a:solidFill>
            <a:prstDash val="solid"/>
            <a:round/>
            <a:headEnd len="med" w="med" type="none"/>
            <a:tailEnd len="med" w="med" type="none"/>
          </a:ln>
        </p:spPr>
      </p:cxnSp>
      <p:sp>
        <p:nvSpPr>
          <p:cNvPr id="5196" name="Google Shape;5196;p120"/>
          <p:cNvSpPr/>
          <p:nvPr/>
        </p:nvSpPr>
        <p:spPr>
          <a:xfrm>
            <a:off x="6686188" y="3603473"/>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edero"/>
              <a:ea typeface="Federo"/>
              <a:cs typeface="Federo"/>
              <a:sym typeface="Federo"/>
            </a:endParaRPr>
          </a:p>
        </p:txBody>
      </p:sp>
      <p:grpSp>
        <p:nvGrpSpPr>
          <p:cNvPr id="5197" name="Google Shape;5197;p120"/>
          <p:cNvGrpSpPr/>
          <p:nvPr/>
        </p:nvGrpSpPr>
        <p:grpSpPr>
          <a:xfrm>
            <a:off x="6871201" y="3736862"/>
            <a:ext cx="270174" cy="373422"/>
            <a:chOff x="2423198" y="3550620"/>
            <a:chExt cx="270174" cy="373422"/>
          </a:xfrm>
        </p:grpSpPr>
        <p:sp>
          <p:nvSpPr>
            <p:cNvPr id="5198" name="Google Shape;5198;p120"/>
            <p:cNvSpPr/>
            <p:nvPr/>
          </p:nvSpPr>
          <p:spPr>
            <a:xfrm>
              <a:off x="2423198" y="3550620"/>
              <a:ext cx="270174" cy="373422"/>
            </a:xfrm>
            <a:custGeom>
              <a:rect b="b" l="l" r="r" t="t"/>
              <a:pathLst>
                <a:path extrusionOk="0" h="12910" w="9390">
                  <a:moveTo>
                    <a:pt x="4034" y="7399"/>
                  </a:moveTo>
                  <a:cubicBezTo>
                    <a:pt x="4143" y="7496"/>
                    <a:pt x="4271" y="7567"/>
                    <a:pt x="4410" y="7610"/>
                  </a:cubicBezTo>
                  <a:lnTo>
                    <a:pt x="1865" y="12021"/>
                  </a:lnTo>
                  <a:cubicBezTo>
                    <a:pt x="1913" y="11368"/>
                    <a:pt x="2108" y="10736"/>
                    <a:pt x="2436" y="10170"/>
                  </a:cubicBezTo>
                  <a:lnTo>
                    <a:pt x="4034" y="7399"/>
                  </a:lnTo>
                  <a:close/>
                  <a:moveTo>
                    <a:pt x="1863" y="378"/>
                  </a:moveTo>
                  <a:cubicBezTo>
                    <a:pt x="1921" y="378"/>
                    <a:pt x="1980" y="381"/>
                    <a:pt x="2039" y="389"/>
                  </a:cubicBezTo>
                  <a:cubicBezTo>
                    <a:pt x="2692" y="465"/>
                    <a:pt x="3216" y="995"/>
                    <a:pt x="3285" y="1649"/>
                  </a:cubicBezTo>
                  <a:cubicBezTo>
                    <a:pt x="3330" y="2040"/>
                    <a:pt x="3209" y="2430"/>
                    <a:pt x="2955" y="2729"/>
                  </a:cubicBezTo>
                  <a:cubicBezTo>
                    <a:pt x="2851" y="2855"/>
                    <a:pt x="2835" y="3032"/>
                    <a:pt x="2918" y="3173"/>
                  </a:cubicBezTo>
                  <a:lnTo>
                    <a:pt x="4518" y="5944"/>
                  </a:lnTo>
                  <a:cubicBezTo>
                    <a:pt x="4552" y="6002"/>
                    <a:pt x="4615" y="6039"/>
                    <a:pt x="4682" y="6039"/>
                  </a:cubicBezTo>
                  <a:cubicBezTo>
                    <a:pt x="4683" y="6039"/>
                    <a:pt x="4684" y="6039"/>
                    <a:pt x="4685" y="6039"/>
                  </a:cubicBezTo>
                  <a:cubicBezTo>
                    <a:pt x="4692" y="6039"/>
                    <a:pt x="4699" y="6039"/>
                    <a:pt x="4705" y="6037"/>
                  </a:cubicBezTo>
                  <a:cubicBezTo>
                    <a:pt x="5044" y="6043"/>
                    <a:pt x="5315" y="6319"/>
                    <a:pt x="5315" y="6656"/>
                  </a:cubicBezTo>
                  <a:cubicBezTo>
                    <a:pt x="5315" y="6769"/>
                    <a:pt x="5283" y="6878"/>
                    <a:pt x="5225" y="6974"/>
                  </a:cubicBezTo>
                  <a:cubicBezTo>
                    <a:pt x="5189" y="7032"/>
                    <a:pt x="5188" y="7106"/>
                    <a:pt x="5223" y="7166"/>
                  </a:cubicBezTo>
                  <a:lnTo>
                    <a:pt x="6955" y="10170"/>
                  </a:lnTo>
                  <a:cubicBezTo>
                    <a:pt x="7283" y="10736"/>
                    <a:pt x="7478" y="11368"/>
                    <a:pt x="7527" y="12021"/>
                  </a:cubicBezTo>
                  <a:lnTo>
                    <a:pt x="4843" y="7369"/>
                  </a:lnTo>
                  <a:cubicBezTo>
                    <a:pt x="4810" y="7312"/>
                    <a:pt x="4749" y="7275"/>
                    <a:pt x="4683" y="7274"/>
                  </a:cubicBezTo>
                  <a:cubicBezTo>
                    <a:pt x="4347" y="7266"/>
                    <a:pt x="4079" y="6993"/>
                    <a:pt x="4076" y="6656"/>
                  </a:cubicBezTo>
                  <a:cubicBezTo>
                    <a:pt x="4078" y="6553"/>
                    <a:pt x="4105" y="6451"/>
                    <a:pt x="4156" y="6361"/>
                  </a:cubicBezTo>
                  <a:cubicBezTo>
                    <a:pt x="4188" y="6302"/>
                    <a:pt x="4188" y="6232"/>
                    <a:pt x="4154" y="6174"/>
                  </a:cubicBezTo>
                  <a:lnTo>
                    <a:pt x="2551" y="3396"/>
                  </a:lnTo>
                  <a:cubicBezTo>
                    <a:pt x="2482" y="3274"/>
                    <a:pt x="2354" y="3199"/>
                    <a:pt x="2215" y="3199"/>
                  </a:cubicBezTo>
                  <a:cubicBezTo>
                    <a:pt x="2191" y="3199"/>
                    <a:pt x="2167" y="3201"/>
                    <a:pt x="2143" y="3206"/>
                  </a:cubicBezTo>
                  <a:cubicBezTo>
                    <a:pt x="2051" y="3224"/>
                    <a:pt x="1958" y="3233"/>
                    <a:pt x="1866" y="3233"/>
                  </a:cubicBezTo>
                  <a:cubicBezTo>
                    <a:pt x="1715" y="3233"/>
                    <a:pt x="1564" y="3209"/>
                    <a:pt x="1420" y="3161"/>
                  </a:cubicBezTo>
                  <a:cubicBezTo>
                    <a:pt x="905" y="2990"/>
                    <a:pt x="526" y="2537"/>
                    <a:pt x="453" y="2010"/>
                  </a:cubicBezTo>
                  <a:cubicBezTo>
                    <a:pt x="328" y="1138"/>
                    <a:pt x="1009" y="378"/>
                    <a:pt x="1863" y="378"/>
                  </a:cubicBezTo>
                  <a:close/>
                  <a:moveTo>
                    <a:pt x="7528" y="0"/>
                  </a:moveTo>
                  <a:cubicBezTo>
                    <a:pt x="7455" y="0"/>
                    <a:pt x="7382" y="4"/>
                    <a:pt x="7308" y="13"/>
                  </a:cubicBezTo>
                  <a:cubicBezTo>
                    <a:pt x="6481" y="109"/>
                    <a:pt x="5818" y="781"/>
                    <a:pt x="5730" y="1609"/>
                  </a:cubicBezTo>
                  <a:cubicBezTo>
                    <a:pt x="5675" y="2102"/>
                    <a:pt x="5826" y="2596"/>
                    <a:pt x="6147" y="2973"/>
                  </a:cubicBezTo>
                  <a:cubicBezTo>
                    <a:pt x="6148" y="2976"/>
                    <a:pt x="6147" y="2981"/>
                    <a:pt x="6145" y="2984"/>
                  </a:cubicBezTo>
                  <a:lnTo>
                    <a:pt x="5946" y="3327"/>
                  </a:lnTo>
                  <a:cubicBezTo>
                    <a:pt x="5894" y="3418"/>
                    <a:pt x="5925" y="3533"/>
                    <a:pt x="6016" y="3585"/>
                  </a:cubicBezTo>
                  <a:cubicBezTo>
                    <a:pt x="6046" y="3603"/>
                    <a:pt x="6078" y="3611"/>
                    <a:pt x="6111" y="3611"/>
                  </a:cubicBezTo>
                  <a:cubicBezTo>
                    <a:pt x="6176" y="3611"/>
                    <a:pt x="6239" y="3577"/>
                    <a:pt x="6274" y="3517"/>
                  </a:cubicBezTo>
                  <a:lnTo>
                    <a:pt x="6472" y="3173"/>
                  </a:lnTo>
                  <a:cubicBezTo>
                    <a:pt x="6555" y="3033"/>
                    <a:pt x="6541" y="2855"/>
                    <a:pt x="6436" y="2729"/>
                  </a:cubicBezTo>
                  <a:cubicBezTo>
                    <a:pt x="6181" y="2430"/>
                    <a:pt x="6061" y="2040"/>
                    <a:pt x="6105" y="1649"/>
                  </a:cubicBezTo>
                  <a:cubicBezTo>
                    <a:pt x="6174" y="995"/>
                    <a:pt x="6698" y="465"/>
                    <a:pt x="7351" y="389"/>
                  </a:cubicBezTo>
                  <a:cubicBezTo>
                    <a:pt x="7411" y="381"/>
                    <a:pt x="7470" y="378"/>
                    <a:pt x="7528" y="378"/>
                  </a:cubicBezTo>
                  <a:cubicBezTo>
                    <a:pt x="8382" y="378"/>
                    <a:pt x="9064" y="1138"/>
                    <a:pt x="8939" y="2011"/>
                  </a:cubicBezTo>
                  <a:cubicBezTo>
                    <a:pt x="8866" y="2538"/>
                    <a:pt x="8487" y="2990"/>
                    <a:pt x="7971" y="3161"/>
                  </a:cubicBezTo>
                  <a:cubicBezTo>
                    <a:pt x="7826" y="3209"/>
                    <a:pt x="7675" y="3234"/>
                    <a:pt x="7523" y="3234"/>
                  </a:cubicBezTo>
                  <a:cubicBezTo>
                    <a:pt x="7431" y="3234"/>
                    <a:pt x="7339" y="3225"/>
                    <a:pt x="7249" y="3207"/>
                  </a:cubicBezTo>
                  <a:cubicBezTo>
                    <a:pt x="7225" y="3202"/>
                    <a:pt x="7201" y="3200"/>
                    <a:pt x="7177" y="3200"/>
                  </a:cubicBezTo>
                  <a:cubicBezTo>
                    <a:pt x="7040" y="3200"/>
                    <a:pt x="6910" y="3273"/>
                    <a:pt x="6841" y="3396"/>
                  </a:cubicBezTo>
                  <a:lnTo>
                    <a:pt x="5378" y="5930"/>
                  </a:lnTo>
                  <a:cubicBezTo>
                    <a:pt x="5272" y="5831"/>
                    <a:pt x="5146" y="5756"/>
                    <a:pt x="5009" y="5710"/>
                  </a:cubicBezTo>
                  <a:lnTo>
                    <a:pt x="5870" y="4217"/>
                  </a:lnTo>
                  <a:cubicBezTo>
                    <a:pt x="5925" y="4126"/>
                    <a:pt x="5895" y="4008"/>
                    <a:pt x="5803" y="3955"/>
                  </a:cubicBezTo>
                  <a:cubicBezTo>
                    <a:pt x="5773" y="3937"/>
                    <a:pt x="5741" y="3929"/>
                    <a:pt x="5709" y="3929"/>
                  </a:cubicBezTo>
                  <a:cubicBezTo>
                    <a:pt x="5642" y="3929"/>
                    <a:pt x="5577" y="3965"/>
                    <a:pt x="5542" y="4028"/>
                  </a:cubicBezTo>
                  <a:lnTo>
                    <a:pt x="4695" y="5496"/>
                  </a:lnTo>
                  <a:lnTo>
                    <a:pt x="3246" y="2984"/>
                  </a:lnTo>
                  <a:cubicBezTo>
                    <a:pt x="3245" y="2981"/>
                    <a:pt x="3244" y="2977"/>
                    <a:pt x="3242" y="2974"/>
                  </a:cubicBezTo>
                  <a:cubicBezTo>
                    <a:pt x="3565" y="2597"/>
                    <a:pt x="3717" y="2103"/>
                    <a:pt x="3662" y="1610"/>
                  </a:cubicBezTo>
                  <a:cubicBezTo>
                    <a:pt x="3573" y="781"/>
                    <a:pt x="2909" y="111"/>
                    <a:pt x="2083" y="13"/>
                  </a:cubicBezTo>
                  <a:cubicBezTo>
                    <a:pt x="2010" y="4"/>
                    <a:pt x="1937" y="0"/>
                    <a:pt x="1864" y="0"/>
                  </a:cubicBezTo>
                  <a:cubicBezTo>
                    <a:pt x="1382" y="0"/>
                    <a:pt x="917" y="194"/>
                    <a:pt x="576" y="543"/>
                  </a:cubicBezTo>
                  <a:cubicBezTo>
                    <a:pt x="181" y="946"/>
                    <a:pt x="0" y="1499"/>
                    <a:pt x="78" y="2062"/>
                  </a:cubicBezTo>
                  <a:cubicBezTo>
                    <a:pt x="170" y="2731"/>
                    <a:pt x="650" y="3303"/>
                    <a:pt x="1301" y="3520"/>
                  </a:cubicBezTo>
                  <a:cubicBezTo>
                    <a:pt x="1483" y="3582"/>
                    <a:pt x="1673" y="3613"/>
                    <a:pt x="1864" y="3613"/>
                  </a:cubicBezTo>
                  <a:cubicBezTo>
                    <a:pt x="1981" y="3613"/>
                    <a:pt x="2099" y="3601"/>
                    <a:pt x="2214" y="3578"/>
                  </a:cubicBezTo>
                  <a:cubicBezTo>
                    <a:pt x="2218" y="3579"/>
                    <a:pt x="2221" y="3582"/>
                    <a:pt x="2222" y="3585"/>
                  </a:cubicBezTo>
                  <a:lnTo>
                    <a:pt x="3776" y="6278"/>
                  </a:lnTo>
                  <a:cubicBezTo>
                    <a:pt x="3725" y="6397"/>
                    <a:pt x="3698" y="6526"/>
                    <a:pt x="3698" y="6657"/>
                  </a:cubicBezTo>
                  <a:cubicBezTo>
                    <a:pt x="3698" y="6799"/>
                    <a:pt x="3729" y="6940"/>
                    <a:pt x="3789" y="7069"/>
                  </a:cubicBezTo>
                  <a:lnTo>
                    <a:pt x="2108" y="9981"/>
                  </a:lnTo>
                  <a:cubicBezTo>
                    <a:pt x="1625" y="10814"/>
                    <a:pt x="1410" y="11776"/>
                    <a:pt x="1491" y="12735"/>
                  </a:cubicBezTo>
                  <a:cubicBezTo>
                    <a:pt x="1497" y="12818"/>
                    <a:pt x="1557" y="12887"/>
                    <a:pt x="1639" y="12904"/>
                  </a:cubicBezTo>
                  <a:cubicBezTo>
                    <a:pt x="1652" y="12908"/>
                    <a:pt x="1666" y="12909"/>
                    <a:pt x="1679" y="12909"/>
                  </a:cubicBezTo>
                  <a:cubicBezTo>
                    <a:pt x="1747" y="12909"/>
                    <a:pt x="1810" y="12873"/>
                    <a:pt x="1844" y="12815"/>
                  </a:cubicBezTo>
                  <a:lnTo>
                    <a:pt x="4695" y="7871"/>
                  </a:lnTo>
                  <a:lnTo>
                    <a:pt x="7548" y="12815"/>
                  </a:lnTo>
                  <a:cubicBezTo>
                    <a:pt x="7581" y="12873"/>
                    <a:pt x="7644" y="12910"/>
                    <a:pt x="7711" y="12910"/>
                  </a:cubicBezTo>
                  <a:cubicBezTo>
                    <a:pt x="7725" y="12910"/>
                    <a:pt x="7739" y="12908"/>
                    <a:pt x="7753" y="12904"/>
                  </a:cubicBezTo>
                  <a:cubicBezTo>
                    <a:pt x="7834" y="12887"/>
                    <a:pt x="7893" y="12818"/>
                    <a:pt x="7900" y="12735"/>
                  </a:cubicBezTo>
                  <a:cubicBezTo>
                    <a:pt x="7980" y="11776"/>
                    <a:pt x="7765" y="10814"/>
                    <a:pt x="7282" y="9981"/>
                  </a:cubicBezTo>
                  <a:lnTo>
                    <a:pt x="5602" y="7067"/>
                  </a:lnTo>
                  <a:cubicBezTo>
                    <a:pt x="5718" y="6816"/>
                    <a:pt x="5723" y="6528"/>
                    <a:pt x="5616" y="6274"/>
                  </a:cubicBezTo>
                  <a:lnTo>
                    <a:pt x="7167" y="3584"/>
                  </a:lnTo>
                  <a:cubicBezTo>
                    <a:pt x="7171" y="3580"/>
                    <a:pt x="7175" y="3578"/>
                    <a:pt x="7174" y="3576"/>
                  </a:cubicBezTo>
                  <a:lnTo>
                    <a:pt x="7174" y="3576"/>
                  </a:lnTo>
                  <a:cubicBezTo>
                    <a:pt x="7290" y="3600"/>
                    <a:pt x="7408" y="3612"/>
                    <a:pt x="7525" y="3612"/>
                  </a:cubicBezTo>
                  <a:cubicBezTo>
                    <a:pt x="7716" y="3612"/>
                    <a:pt x="7907" y="3581"/>
                    <a:pt x="8089" y="3519"/>
                  </a:cubicBezTo>
                  <a:cubicBezTo>
                    <a:pt x="8740" y="3303"/>
                    <a:pt x="9220" y="2731"/>
                    <a:pt x="9313" y="2062"/>
                  </a:cubicBezTo>
                  <a:cubicBezTo>
                    <a:pt x="9390" y="1498"/>
                    <a:pt x="9209" y="946"/>
                    <a:pt x="8814" y="543"/>
                  </a:cubicBezTo>
                  <a:lnTo>
                    <a:pt x="8815" y="543"/>
                  </a:lnTo>
                  <a:cubicBezTo>
                    <a:pt x="8474" y="193"/>
                    <a:pt x="8009" y="0"/>
                    <a:pt x="75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20"/>
            <p:cNvSpPr/>
            <p:nvPr/>
          </p:nvSpPr>
          <p:spPr>
            <a:xfrm>
              <a:off x="2608752" y="3573991"/>
              <a:ext cx="59674" cy="57734"/>
            </a:xfrm>
            <a:custGeom>
              <a:rect b="b" l="l" r="r" t="t"/>
              <a:pathLst>
                <a:path extrusionOk="0" h="1996" w="2074">
                  <a:moveTo>
                    <a:pt x="1076" y="378"/>
                  </a:moveTo>
                  <a:cubicBezTo>
                    <a:pt x="1237" y="378"/>
                    <a:pt x="1396" y="441"/>
                    <a:pt x="1514" y="560"/>
                  </a:cubicBezTo>
                  <a:cubicBezTo>
                    <a:pt x="1691" y="738"/>
                    <a:pt x="1744" y="1004"/>
                    <a:pt x="1648" y="1235"/>
                  </a:cubicBezTo>
                  <a:cubicBezTo>
                    <a:pt x="1552" y="1467"/>
                    <a:pt x="1326" y="1617"/>
                    <a:pt x="1076" y="1618"/>
                  </a:cubicBezTo>
                  <a:cubicBezTo>
                    <a:pt x="735" y="1617"/>
                    <a:pt x="457" y="1340"/>
                    <a:pt x="457" y="998"/>
                  </a:cubicBezTo>
                  <a:cubicBezTo>
                    <a:pt x="457" y="748"/>
                    <a:pt x="608" y="521"/>
                    <a:pt x="839" y="425"/>
                  </a:cubicBezTo>
                  <a:cubicBezTo>
                    <a:pt x="915" y="394"/>
                    <a:pt x="996" y="378"/>
                    <a:pt x="1076" y="378"/>
                  </a:cubicBezTo>
                  <a:close/>
                  <a:moveTo>
                    <a:pt x="1076" y="1"/>
                  </a:moveTo>
                  <a:cubicBezTo>
                    <a:pt x="817" y="1"/>
                    <a:pt x="562" y="102"/>
                    <a:pt x="371" y="293"/>
                  </a:cubicBezTo>
                  <a:cubicBezTo>
                    <a:pt x="85" y="578"/>
                    <a:pt x="0" y="1007"/>
                    <a:pt x="155" y="1380"/>
                  </a:cubicBezTo>
                  <a:cubicBezTo>
                    <a:pt x="309" y="1753"/>
                    <a:pt x="673" y="1995"/>
                    <a:pt x="1076" y="1995"/>
                  </a:cubicBezTo>
                  <a:cubicBezTo>
                    <a:pt x="1627" y="1995"/>
                    <a:pt x="2073" y="1548"/>
                    <a:pt x="2074" y="998"/>
                  </a:cubicBezTo>
                  <a:cubicBezTo>
                    <a:pt x="2074" y="594"/>
                    <a:pt x="1830" y="231"/>
                    <a:pt x="1457" y="77"/>
                  </a:cubicBezTo>
                  <a:cubicBezTo>
                    <a:pt x="1334" y="26"/>
                    <a:pt x="1205"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20"/>
            <p:cNvSpPr/>
            <p:nvPr/>
          </p:nvSpPr>
          <p:spPr>
            <a:xfrm>
              <a:off x="2445612" y="3573991"/>
              <a:ext cx="62321" cy="57676"/>
            </a:xfrm>
            <a:custGeom>
              <a:rect b="b" l="l" r="r" t="t"/>
              <a:pathLst>
                <a:path extrusionOk="0" h="1994" w="2166">
                  <a:moveTo>
                    <a:pt x="1089" y="0"/>
                  </a:moveTo>
                  <a:cubicBezTo>
                    <a:pt x="737" y="0"/>
                    <a:pt x="403" y="187"/>
                    <a:pt x="223" y="504"/>
                  </a:cubicBezTo>
                  <a:cubicBezTo>
                    <a:pt x="0" y="893"/>
                    <a:pt x="66" y="1384"/>
                    <a:pt x="384" y="1702"/>
                  </a:cubicBezTo>
                  <a:cubicBezTo>
                    <a:pt x="576" y="1894"/>
                    <a:pt x="831" y="1994"/>
                    <a:pt x="1089" y="1994"/>
                  </a:cubicBezTo>
                  <a:cubicBezTo>
                    <a:pt x="1258" y="1994"/>
                    <a:pt x="1428" y="1951"/>
                    <a:pt x="1582" y="1863"/>
                  </a:cubicBezTo>
                  <a:cubicBezTo>
                    <a:pt x="1973" y="1640"/>
                    <a:pt x="2166" y="1184"/>
                    <a:pt x="2053" y="749"/>
                  </a:cubicBezTo>
                  <a:cubicBezTo>
                    <a:pt x="2032" y="664"/>
                    <a:pt x="1954" y="607"/>
                    <a:pt x="1870" y="607"/>
                  </a:cubicBezTo>
                  <a:cubicBezTo>
                    <a:pt x="1855" y="607"/>
                    <a:pt x="1839" y="609"/>
                    <a:pt x="1824" y="613"/>
                  </a:cubicBezTo>
                  <a:cubicBezTo>
                    <a:pt x="1722" y="639"/>
                    <a:pt x="1662" y="742"/>
                    <a:pt x="1687" y="844"/>
                  </a:cubicBezTo>
                  <a:cubicBezTo>
                    <a:pt x="1756" y="1114"/>
                    <a:pt x="1636" y="1396"/>
                    <a:pt x="1395" y="1534"/>
                  </a:cubicBezTo>
                  <a:cubicBezTo>
                    <a:pt x="1299" y="1589"/>
                    <a:pt x="1194" y="1615"/>
                    <a:pt x="1089" y="1615"/>
                  </a:cubicBezTo>
                  <a:cubicBezTo>
                    <a:pt x="929" y="1615"/>
                    <a:pt x="770" y="1553"/>
                    <a:pt x="651" y="1434"/>
                  </a:cubicBezTo>
                  <a:cubicBezTo>
                    <a:pt x="455" y="1237"/>
                    <a:pt x="414" y="933"/>
                    <a:pt x="552" y="690"/>
                  </a:cubicBezTo>
                  <a:cubicBezTo>
                    <a:pt x="664" y="494"/>
                    <a:pt x="871" y="379"/>
                    <a:pt x="1089" y="379"/>
                  </a:cubicBezTo>
                  <a:cubicBezTo>
                    <a:pt x="1140" y="379"/>
                    <a:pt x="1191" y="385"/>
                    <a:pt x="1242" y="398"/>
                  </a:cubicBezTo>
                  <a:cubicBezTo>
                    <a:pt x="1258" y="402"/>
                    <a:pt x="1275" y="404"/>
                    <a:pt x="1290" y="404"/>
                  </a:cubicBezTo>
                  <a:cubicBezTo>
                    <a:pt x="1374" y="404"/>
                    <a:pt x="1451" y="348"/>
                    <a:pt x="1473" y="262"/>
                  </a:cubicBezTo>
                  <a:cubicBezTo>
                    <a:pt x="1498" y="161"/>
                    <a:pt x="1438" y="58"/>
                    <a:pt x="1336" y="32"/>
                  </a:cubicBezTo>
                  <a:cubicBezTo>
                    <a:pt x="1254" y="11"/>
                    <a:pt x="1171"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20"/>
            <p:cNvSpPr/>
            <p:nvPr/>
          </p:nvSpPr>
          <p:spPr>
            <a:xfrm>
              <a:off x="2552818" y="3737678"/>
              <a:ext cx="11020" cy="11020"/>
            </a:xfrm>
            <a:custGeom>
              <a:rect b="b" l="l" r="r" t="t"/>
              <a:pathLst>
                <a:path extrusionOk="0" h="381" w="383">
                  <a:moveTo>
                    <a:pt x="190" y="1"/>
                  </a:moveTo>
                  <a:cubicBezTo>
                    <a:pt x="85" y="1"/>
                    <a:pt x="1" y="87"/>
                    <a:pt x="2" y="191"/>
                  </a:cubicBezTo>
                  <a:cubicBezTo>
                    <a:pt x="2" y="296"/>
                    <a:pt x="87" y="380"/>
                    <a:pt x="191" y="380"/>
                  </a:cubicBezTo>
                  <a:cubicBezTo>
                    <a:pt x="296" y="380"/>
                    <a:pt x="381" y="296"/>
                    <a:pt x="381" y="191"/>
                  </a:cubicBezTo>
                  <a:cubicBezTo>
                    <a:pt x="382" y="87"/>
                    <a:pt x="297" y="1"/>
                    <a:pt x="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120"/>
          <p:cNvSpPr/>
          <p:nvPr/>
        </p:nvSpPr>
        <p:spPr>
          <a:xfrm>
            <a:off x="1801262" y="1446484"/>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edero"/>
              <a:ea typeface="Federo"/>
              <a:cs typeface="Federo"/>
              <a:sym typeface="Federo"/>
            </a:endParaRPr>
          </a:p>
        </p:txBody>
      </p:sp>
      <p:grpSp>
        <p:nvGrpSpPr>
          <p:cNvPr id="5202" name="Google Shape;5202;p120"/>
          <p:cNvGrpSpPr/>
          <p:nvPr/>
        </p:nvGrpSpPr>
        <p:grpSpPr>
          <a:xfrm>
            <a:off x="1935995" y="1685261"/>
            <a:ext cx="370734" cy="162645"/>
            <a:chOff x="2372328" y="2764930"/>
            <a:chExt cx="370734" cy="162645"/>
          </a:xfrm>
        </p:grpSpPr>
        <p:sp>
          <p:nvSpPr>
            <p:cNvPr id="5203" name="Google Shape;5203;p120"/>
            <p:cNvSpPr/>
            <p:nvPr/>
          </p:nvSpPr>
          <p:spPr>
            <a:xfrm>
              <a:off x="2372328" y="2764930"/>
              <a:ext cx="370734" cy="162645"/>
            </a:xfrm>
            <a:custGeom>
              <a:rect b="b" l="l" r="r" t="t"/>
              <a:pathLst>
                <a:path extrusionOk="0" h="5623" w="12885">
                  <a:moveTo>
                    <a:pt x="12090" y="378"/>
                  </a:moveTo>
                  <a:cubicBezTo>
                    <a:pt x="12321" y="378"/>
                    <a:pt x="12507" y="564"/>
                    <a:pt x="12507" y="794"/>
                  </a:cubicBezTo>
                  <a:lnTo>
                    <a:pt x="12506" y="4829"/>
                  </a:lnTo>
                  <a:cubicBezTo>
                    <a:pt x="12506" y="5058"/>
                    <a:pt x="12320" y="5245"/>
                    <a:pt x="12090" y="5245"/>
                  </a:cubicBezTo>
                  <a:lnTo>
                    <a:pt x="9253" y="5245"/>
                  </a:lnTo>
                  <a:lnTo>
                    <a:pt x="9253" y="1399"/>
                  </a:lnTo>
                  <a:cubicBezTo>
                    <a:pt x="9256" y="1294"/>
                    <a:pt x="9170" y="1205"/>
                    <a:pt x="9064" y="1205"/>
                  </a:cubicBezTo>
                  <a:cubicBezTo>
                    <a:pt x="8958" y="1205"/>
                    <a:pt x="8872" y="1294"/>
                    <a:pt x="8876" y="1399"/>
                  </a:cubicBezTo>
                  <a:lnTo>
                    <a:pt x="8876" y="5245"/>
                  </a:lnTo>
                  <a:lnTo>
                    <a:pt x="794" y="5245"/>
                  </a:lnTo>
                  <a:cubicBezTo>
                    <a:pt x="565" y="5245"/>
                    <a:pt x="379" y="5058"/>
                    <a:pt x="379" y="4829"/>
                  </a:cubicBezTo>
                  <a:lnTo>
                    <a:pt x="379" y="794"/>
                  </a:lnTo>
                  <a:cubicBezTo>
                    <a:pt x="379" y="564"/>
                    <a:pt x="565" y="378"/>
                    <a:pt x="794" y="378"/>
                  </a:cubicBezTo>
                  <a:lnTo>
                    <a:pt x="8877" y="378"/>
                  </a:lnTo>
                  <a:lnTo>
                    <a:pt x="8877" y="593"/>
                  </a:lnTo>
                  <a:cubicBezTo>
                    <a:pt x="8879" y="695"/>
                    <a:pt x="8963" y="776"/>
                    <a:pt x="9065" y="776"/>
                  </a:cubicBezTo>
                  <a:cubicBezTo>
                    <a:pt x="9167" y="776"/>
                    <a:pt x="9251" y="695"/>
                    <a:pt x="9254" y="593"/>
                  </a:cubicBezTo>
                  <a:lnTo>
                    <a:pt x="9254" y="378"/>
                  </a:lnTo>
                  <a:close/>
                  <a:moveTo>
                    <a:pt x="794" y="1"/>
                  </a:moveTo>
                  <a:cubicBezTo>
                    <a:pt x="357" y="1"/>
                    <a:pt x="1" y="356"/>
                    <a:pt x="0" y="794"/>
                  </a:cubicBezTo>
                  <a:lnTo>
                    <a:pt x="0" y="4829"/>
                  </a:lnTo>
                  <a:cubicBezTo>
                    <a:pt x="1" y="5267"/>
                    <a:pt x="357" y="5622"/>
                    <a:pt x="794" y="5622"/>
                  </a:cubicBezTo>
                  <a:lnTo>
                    <a:pt x="12090" y="5622"/>
                  </a:lnTo>
                  <a:cubicBezTo>
                    <a:pt x="12528" y="5622"/>
                    <a:pt x="12883" y="5267"/>
                    <a:pt x="12884" y="4829"/>
                  </a:cubicBezTo>
                  <a:lnTo>
                    <a:pt x="12884" y="794"/>
                  </a:lnTo>
                  <a:cubicBezTo>
                    <a:pt x="12883" y="356"/>
                    <a:pt x="12528" y="1"/>
                    <a:pt x="12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20"/>
            <p:cNvSpPr/>
            <p:nvPr/>
          </p:nvSpPr>
          <p:spPr>
            <a:xfrm>
              <a:off x="2401359" y="2799929"/>
              <a:ext cx="10876" cy="92473"/>
            </a:xfrm>
            <a:custGeom>
              <a:rect b="b" l="l" r="r" t="t"/>
              <a:pathLst>
                <a:path extrusionOk="0" h="3197" w="378">
                  <a:moveTo>
                    <a:pt x="187" y="1"/>
                  </a:moveTo>
                  <a:cubicBezTo>
                    <a:pt x="83" y="1"/>
                    <a:pt x="1" y="85"/>
                    <a:pt x="1" y="189"/>
                  </a:cubicBezTo>
                  <a:lnTo>
                    <a:pt x="1" y="3013"/>
                  </a:lnTo>
                  <a:cubicBezTo>
                    <a:pt x="3" y="3115"/>
                    <a:pt x="87" y="3196"/>
                    <a:pt x="189" y="3196"/>
                  </a:cubicBezTo>
                  <a:cubicBezTo>
                    <a:pt x="291" y="3196"/>
                    <a:pt x="375" y="3115"/>
                    <a:pt x="378" y="3013"/>
                  </a:cubicBezTo>
                  <a:lnTo>
                    <a:pt x="378" y="189"/>
                  </a:lnTo>
                  <a:cubicBezTo>
                    <a:pt x="378" y="85"/>
                    <a:pt x="293" y="1"/>
                    <a:pt x="189" y="1"/>
                  </a:cubicBezTo>
                  <a:cubicBezTo>
                    <a:pt x="189" y="1"/>
                    <a:pt x="188"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20"/>
            <p:cNvSpPr/>
            <p:nvPr/>
          </p:nvSpPr>
          <p:spPr>
            <a:xfrm>
              <a:off x="2424435" y="2799929"/>
              <a:ext cx="57027" cy="92647"/>
            </a:xfrm>
            <a:custGeom>
              <a:rect b="b" l="l" r="r" t="t"/>
              <a:pathLst>
                <a:path extrusionOk="0" h="3203" w="1982">
                  <a:moveTo>
                    <a:pt x="194" y="1"/>
                  </a:moveTo>
                  <a:cubicBezTo>
                    <a:pt x="90" y="1"/>
                    <a:pt x="5" y="85"/>
                    <a:pt x="5" y="189"/>
                  </a:cubicBezTo>
                  <a:lnTo>
                    <a:pt x="5" y="2207"/>
                  </a:lnTo>
                  <a:cubicBezTo>
                    <a:pt x="8" y="2308"/>
                    <a:pt x="91" y="2390"/>
                    <a:pt x="194" y="2390"/>
                  </a:cubicBezTo>
                  <a:cubicBezTo>
                    <a:pt x="296" y="2390"/>
                    <a:pt x="380" y="2308"/>
                    <a:pt x="382" y="2207"/>
                  </a:cubicBezTo>
                  <a:lnTo>
                    <a:pt x="382" y="378"/>
                  </a:lnTo>
                  <a:lnTo>
                    <a:pt x="397" y="378"/>
                  </a:lnTo>
                  <a:cubicBezTo>
                    <a:pt x="1066" y="385"/>
                    <a:pt x="1607" y="931"/>
                    <a:pt x="1607" y="1601"/>
                  </a:cubicBezTo>
                  <a:cubicBezTo>
                    <a:pt x="1607" y="2272"/>
                    <a:pt x="1066" y="2817"/>
                    <a:pt x="397" y="2825"/>
                  </a:cubicBezTo>
                  <a:lnTo>
                    <a:pt x="195" y="2825"/>
                  </a:lnTo>
                  <a:cubicBezTo>
                    <a:pt x="193" y="2825"/>
                    <a:pt x="191" y="2825"/>
                    <a:pt x="189" y="2825"/>
                  </a:cubicBezTo>
                  <a:cubicBezTo>
                    <a:pt x="84" y="2825"/>
                    <a:pt x="1" y="2909"/>
                    <a:pt x="1" y="3013"/>
                  </a:cubicBezTo>
                  <a:cubicBezTo>
                    <a:pt x="1" y="3117"/>
                    <a:pt x="84" y="3202"/>
                    <a:pt x="189" y="3202"/>
                  </a:cubicBezTo>
                  <a:cubicBezTo>
                    <a:pt x="191" y="3202"/>
                    <a:pt x="193" y="3202"/>
                    <a:pt x="195" y="3202"/>
                  </a:cubicBezTo>
                  <a:lnTo>
                    <a:pt x="397" y="3202"/>
                  </a:lnTo>
                  <a:cubicBezTo>
                    <a:pt x="1275" y="3194"/>
                    <a:pt x="1982" y="2479"/>
                    <a:pt x="1982" y="1601"/>
                  </a:cubicBezTo>
                  <a:cubicBezTo>
                    <a:pt x="1982" y="723"/>
                    <a:pt x="1275" y="8"/>
                    <a:pt x="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20"/>
            <p:cNvSpPr/>
            <p:nvPr/>
          </p:nvSpPr>
          <p:spPr>
            <a:xfrm>
              <a:off x="2488425" y="2799929"/>
              <a:ext cx="51388" cy="92618"/>
            </a:xfrm>
            <a:custGeom>
              <a:rect b="b" l="l" r="r" t="t"/>
              <a:pathLst>
                <a:path extrusionOk="0" h="3202" w="1786">
                  <a:moveTo>
                    <a:pt x="189" y="1"/>
                  </a:moveTo>
                  <a:cubicBezTo>
                    <a:pt x="84" y="1"/>
                    <a:pt x="0" y="85"/>
                    <a:pt x="0" y="189"/>
                  </a:cubicBezTo>
                  <a:lnTo>
                    <a:pt x="0" y="3013"/>
                  </a:lnTo>
                  <a:cubicBezTo>
                    <a:pt x="0" y="3117"/>
                    <a:pt x="84" y="3202"/>
                    <a:pt x="189" y="3202"/>
                  </a:cubicBezTo>
                  <a:lnTo>
                    <a:pt x="1601" y="3202"/>
                  </a:lnTo>
                  <a:cubicBezTo>
                    <a:pt x="1704" y="3199"/>
                    <a:pt x="1785" y="3116"/>
                    <a:pt x="1785" y="3013"/>
                  </a:cubicBezTo>
                  <a:cubicBezTo>
                    <a:pt x="1785" y="2911"/>
                    <a:pt x="1704" y="2827"/>
                    <a:pt x="1601" y="2825"/>
                  </a:cubicBezTo>
                  <a:lnTo>
                    <a:pt x="378" y="2825"/>
                  </a:lnTo>
                  <a:lnTo>
                    <a:pt x="378" y="1790"/>
                  </a:lnTo>
                  <a:lnTo>
                    <a:pt x="995" y="1790"/>
                  </a:lnTo>
                  <a:cubicBezTo>
                    <a:pt x="1098" y="1788"/>
                    <a:pt x="1180" y="1704"/>
                    <a:pt x="1180" y="1601"/>
                  </a:cubicBezTo>
                  <a:cubicBezTo>
                    <a:pt x="1180" y="1499"/>
                    <a:pt x="1098" y="1416"/>
                    <a:pt x="995" y="1413"/>
                  </a:cubicBezTo>
                  <a:lnTo>
                    <a:pt x="378" y="1413"/>
                  </a:lnTo>
                  <a:lnTo>
                    <a:pt x="378" y="379"/>
                  </a:lnTo>
                  <a:lnTo>
                    <a:pt x="1601" y="378"/>
                  </a:lnTo>
                  <a:cubicBezTo>
                    <a:pt x="1704" y="375"/>
                    <a:pt x="1785" y="292"/>
                    <a:pt x="1785" y="189"/>
                  </a:cubicBezTo>
                  <a:cubicBezTo>
                    <a:pt x="1785" y="87"/>
                    <a:pt x="1704" y="3"/>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20"/>
            <p:cNvSpPr/>
            <p:nvPr/>
          </p:nvSpPr>
          <p:spPr>
            <a:xfrm>
              <a:off x="2545826" y="2799929"/>
              <a:ext cx="70147" cy="92618"/>
            </a:xfrm>
            <a:custGeom>
              <a:rect b="b" l="l" r="r" t="t"/>
              <a:pathLst>
                <a:path extrusionOk="0" h="3202" w="2438">
                  <a:moveTo>
                    <a:pt x="1268" y="378"/>
                  </a:moveTo>
                  <a:cubicBezTo>
                    <a:pt x="1274" y="378"/>
                    <a:pt x="1279" y="382"/>
                    <a:pt x="1282" y="388"/>
                  </a:cubicBezTo>
                  <a:lnTo>
                    <a:pt x="1747" y="2017"/>
                  </a:lnTo>
                  <a:lnTo>
                    <a:pt x="691" y="2017"/>
                  </a:lnTo>
                  <a:lnTo>
                    <a:pt x="1157" y="388"/>
                  </a:lnTo>
                  <a:cubicBezTo>
                    <a:pt x="1159" y="381"/>
                    <a:pt x="1163" y="378"/>
                    <a:pt x="1169" y="378"/>
                  </a:cubicBezTo>
                  <a:close/>
                  <a:moveTo>
                    <a:pt x="1169" y="1"/>
                  </a:moveTo>
                  <a:cubicBezTo>
                    <a:pt x="996" y="1"/>
                    <a:pt x="842" y="117"/>
                    <a:pt x="794" y="284"/>
                  </a:cubicBezTo>
                  <a:lnTo>
                    <a:pt x="30" y="2961"/>
                  </a:lnTo>
                  <a:cubicBezTo>
                    <a:pt x="1" y="3062"/>
                    <a:pt x="58" y="3166"/>
                    <a:pt x="159" y="3194"/>
                  </a:cubicBezTo>
                  <a:cubicBezTo>
                    <a:pt x="176" y="3199"/>
                    <a:pt x="194" y="3202"/>
                    <a:pt x="211" y="3202"/>
                  </a:cubicBezTo>
                  <a:cubicBezTo>
                    <a:pt x="293" y="3202"/>
                    <a:pt x="369" y="3148"/>
                    <a:pt x="392" y="3065"/>
                  </a:cubicBezTo>
                  <a:lnTo>
                    <a:pt x="584" y="2392"/>
                  </a:lnTo>
                  <a:cubicBezTo>
                    <a:pt x="594" y="2394"/>
                    <a:pt x="604" y="2394"/>
                    <a:pt x="614" y="2396"/>
                  </a:cubicBezTo>
                  <a:lnTo>
                    <a:pt x="1824" y="2396"/>
                  </a:lnTo>
                  <a:cubicBezTo>
                    <a:pt x="1834" y="2394"/>
                    <a:pt x="1844" y="2394"/>
                    <a:pt x="1854" y="2392"/>
                  </a:cubicBezTo>
                  <a:lnTo>
                    <a:pt x="2046" y="3065"/>
                  </a:lnTo>
                  <a:cubicBezTo>
                    <a:pt x="2069" y="3146"/>
                    <a:pt x="2143" y="3202"/>
                    <a:pt x="2228" y="3202"/>
                  </a:cubicBezTo>
                  <a:cubicBezTo>
                    <a:pt x="2245" y="3202"/>
                    <a:pt x="2262" y="3200"/>
                    <a:pt x="2280" y="3194"/>
                  </a:cubicBezTo>
                  <a:cubicBezTo>
                    <a:pt x="2379" y="3166"/>
                    <a:pt x="2438" y="3062"/>
                    <a:pt x="2409" y="2961"/>
                  </a:cubicBezTo>
                  <a:lnTo>
                    <a:pt x="1644" y="284"/>
                  </a:lnTo>
                  <a:cubicBezTo>
                    <a:pt x="1596" y="117"/>
                    <a:pt x="1443" y="1"/>
                    <a:pt x="1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20"/>
            <p:cNvSpPr/>
            <p:nvPr/>
          </p:nvSpPr>
          <p:spPr>
            <a:xfrm>
              <a:off x="2652601" y="2814073"/>
              <a:ext cx="66292" cy="63519"/>
            </a:xfrm>
            <a:custGeom>
              <a:rect b="b" l="l" r="r" t="t"/>
              <a:pathLst>
                <a:path extrusionOk="0" h="2196" w="2304">
                  <a:moveTo>
                    <a:pt x="988" y="381"/>
                  </a:moveTo>
                  <a:cubicBezTo>
                    <a:pt x="1055" y="381"/>
                    <a:pt x="1122" y="393"/>
                    <a:pt x="1185" y="420"/>
                  </a:cubicBezTo>
                  <a:cubicBezTo>
                    <a:pt x="1378" y="500"/>
                    <a:pt x="1504" y="689"/>
                    <a:pt x="1505" y="898"/>
                  </a:cubicBezTo>
                  <a:cubicBezTo>
                    <a:pt x="1504" y="1183"/>
                    <a:pt x="1272" y="1415"/>
                    <a:pt x="988" y="1416"/>
                  </a:cubicBezTo>
                  <a:cubicBezTo>
                    <a:pt x="778" y="1416"/>
                    <a:pt x="590" y="1289"/>
                    <a:pt x="509" y="1096"/>
                  </a:cubicBezTo>
                  <a:cubicBezTo>
                    <a:pt x="430" y="903"/>
                    <a:pt x="474" y="680"/>
                    <a:pt x="622" y="532"/>
                  </a:cubicBezTo>
                  <a:cubicBezTo>
                    <a:pt x="721" y="433"/>
                    <a:pt x="853" y="381"/>
                    <a:pt x="988" y="381"/>
                  </a:cubicBezTo>
                  <a:close/>
                  <a:moveTo>
                    <a:pt x="987" y="0"/>
                  </a:moveTo>
                  <a:cubicBezTo>
                    <a:pt x="756" y="0"/>
                    <a:pt x="527" y="89"/>
                    <a:pt x="353" y="263"/>
                  </a:cubicBezTo>
                  <a:cubicBezTo>
                    <a:pt x="28" y="587"/>
                    <a:pt x="1" y="1104"/>
                    <a:pt x="289" y="1460"/>
                  </a:cubicBezTo>
                  <a:cubicBezTo>
                    <a:pt x="464" y="1678"/>
                    <a:pt x="724" y="1793"/>
                    <a:pt x="986" y="1793"/>
                  </a:cubicBezTo>
                  <a:cubicBezTo>
                    <a:pt x="1154" y="1793"/>
                    <a:pt x="1322" y="1746"/>
                    <a:pt x="1472" y="1650"/>
                  </a:cubicBezTo>
                  <a:lnTo>
                    <a:pt x="1963" y="2140"/>
                  </a:lnTo>
                  <a:cubicBezTo>
                    <a:pt x="2000" y="2177"/>
                    <a:pt x="2048" y="2196"/>
                    <a:pt x="2096" y="2196"/>
                  </a:cubicBezTo>
                  <a:cubicBezTo>
                    <a:pt x="2145" y="2196"/>
                    <a:pt x="2193" y="2177"/>
                    <a:pt x="2230" y="2140"/>
                  </a:cubicBezTo>
                  <a:cubicBezTo>
                    <a:pt x="2304" y="2067"/>
                    <a:pt x="2304" y="1947"/>
                    <a:pt x="2230" y="1873"/>
                  </a:cubicBezTo>
                  <a:lnTo>
                    <a:pt x="1739" y="1383"/>
                  </a:lnTo>
                  <a:cubicBezTo>
                    <a:pt x="1987" y="998"/>
                    <a:pt x="1906" y="487"/>
                    <a:pt x="1549" y="199"/>
                  </a:cubicBezTo>
                  <a:cubicBezTo>
                    <a:pt x="1385" y="66"/>
                    <a:pt x="1185" y="0"/>
                    <a:pt x="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5" name="Google Shape;5195;p120"/>
          <p:cNvSpPr/>
          <p:nvPr/>
        </p:nvSpPr>
        <p:spPr>
          <a:xfrm>
            <a:off x="3429570" y="3603473"/>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edero"/>
              <a:ea typeface="Federo"/>
              <a:cs typeface="Federo"/>
              <a:sym typeface="Federo"/>
            </a:endParaRPr>
          </a:p>
        </p:txBody>
      </p:sp>
      <p:grpSp>
        <p:nvGrpSpPr>
          <p:cNvPr id="5209" name="Google Shape;5209;p120"/>
          <p:cNvGrpSpPr/>
          <p:nvPr/>
        </p:nvGrpSpPr>
        <p:grpSpPr>
          <a:xfrm>
            <a:off x="3563153" y="3769316"/>
            <a:ext cx="373035" cy="308514"/>
            <a:chOff x="4099225" y="2246507"/>
            <a:chExt cx="373035" cy="308514"/>
          </a:xfrm>
        </p:grpSpPr>
        <p:sp>
          <p:nvSpPr>
            <p:cNvPr id="5210" name="Google Shape;5210;p120"/>
            <p:cNvSpPr/>
            <p:nvPr/>
          </p:nvSpPr>
          <p:spPr>
            <a:xfrm>
              <a:off x="4099225" y="2246507"/>
              <a:ext cx="373035" cy="308514"/>
            </a:xfrm>
            <a:custGeom>
              <a:rect b="b" l="l" r="r" t="t"/>
              <a:pathLst>
                <a:path extrusionOk="0" h="10666" w="12965">
                  <a:moveTo>
                    <a:pt x="10452" y="1387"/>
                  </a:moveTo>
                  <a:lnTo>
                    <a:pt x="9276" y="2624"/>
                  </a:lnTo>
                  <a:lnTo>
                    <a:pt x="378" y="2624"/>
                  </a:lnTo>
                  <a:lnTo>
                    <a:pt x="378" y="1804"/>
                  </a:lnTo>
                  <a:cubicBezTo>
                    <a:pt x="378" y="1574"/>
                    <a:pt x="564" y="1387"/>
                    <a:pt x="795" y="1387"/>
                  </a:cubicBezTo>
                  <a:close/>
                  <a:moveTo>
                    <a:pt x="11700" y="2241"/>
                  </a:moveTo>
                  <a:lnTo>
                    <a:pt x="11700" y="2624"/>
                  </a:lnTo>
                  <a:lnTo>
                    <a:pt x="11297" y="2624"/>
                  </a:lnTo>
                  <a:lnTo>
                    <a:pt x="11700" y="2241"/>
                  </a:lnTo>
                  <a:close/>
                  <a:moveTo>
                    <a:pt x="8482" y="4006"/>
                  </a:moveTo>
                  <a:lnTo>
                    <a:pt x="8879" y="4403"/>
                  </a:lnTo>
                  <a:lnTo>
                    <a:pt x="7690" y="5534"/>
                  </a:lnTo>
                  <a:lnTo>
                    <a:pt x="7351" y="5195"/>
                  </a:lnTo>
                  <a:lnTo>
                    <a:pt x="8482" y="4006"/>
                  </a:lnTo>
                  <a:close/>
                  <a:moveTo>
                    <a:pt x="7091" y="5469"/>
                  </a:moveTo>
                  <a:lnTo>
                    <a:pt x="7416" y="5794"/>
                  </a:lnTo>
                  <a:lnTo>
                    <a:pt x="7105" y="6090"/>
                  </a:lnTo>
                  <a:lnTo>
                    <a:pt x="6795" y="5780"/>
                  </a:lnTo>
                  <a:lnTo>
                    <a:pt x="7091" y="5469"/>
                  </a:lnTo>
                  <a:close/>
                  <a:moveTo>
                    <a:pt x="6431" y="5950"/>
                  </a:moveTo>
                  <a:lnTo>
                    <a:pt x="6935" y="6454"/>
                  </a:lnTo>
                  <a:cubicBezTo>
                    <a:pt x="6918" y="6528"/>
                    <a:pt x="6879" y="6594"/>
                    <a:pt x="6826" y="6648"/>
                  </a:cubicBezTo>
                  <a:cubicBezTo>
                    <a:pt x="6743" y="6731"/>
                    <a:pt x="6400" y="6909"/>
                    <a:pt x="5801" y="7084"/>
                  </a:cubicBezTo>
                  <a:cubicBezTo>
                    <a:pt x="5976" y="6485"/>
                    <a:pt x="6154" y="6142"/>
                    <a:pt x="6237" y="6059"/>
                  </a:cubicBezTo>
                  <a:cubicBezTo>
                    <a:pt x="6291" y="6006"/>
                    <a:pt x="6357" y="5967"/>
                    <a:pt x="6431" y="5950"/>
                  </a:cubicBezTo>
                  <a:close/>
                  <a:moveTo>
                    <a:pt x="12105" y="379"/>
                  </a:moveTo>
                  <a:cubicBezTo>
                    <a:pt x="12207" y="379"/>
                    <a:pt x="12310" y="418"/>
                    <a:pt x="12388" y="496"/>
                  </a:cubicBezTo>
                  <a:cubicBezTo>
                    <a:pt x="12548" y="656"/>
                    <a:pt x="12545" y="915"/>
                    <a:pt x="12381" y="1071"/>
                  </a:cubicBezTo>
                  <a:lnTo>
                    <a:pt x="9909" y="3422"/>
                  </a:lnTo>
                  <a:cubicBezTo>
                    <a:pt x="9831" y="3494"/>
                    <a:pt x="9827" y="3615"/>
                    <a:pt x="9899" y="3693"/>
                  </a:cubicBezTo>
                  <a:cubicBezTo>
                    <a:pt x="9936" y="3731"/>
                    <a:pt x="9986" y="3751"/>
                    <a:pt x="10036" y="3751"/>
                  </a:cubicBezTo>
                  <a:cubicBezTo>
                    <a:pt x="10085" y="3751"/>
                    <a:pt x="10133" y="3733"/>
                    <a:pt x="10170" y="3696"/>
                  </a:cubicBezTo>
                  <a:lnTo>
                    <a:pt x="10900" y="3001"/>
                  </a:lnTo>
                  <a:lnTo>
                    <a:pt x="11700" y="3001"/>
                  </a:lnTo>
                  <a:lnTo>
                    <a:pt x="11700" y="9872"/>
                  </a:lnTo>
                  <a:cubicBezTo>
                    <a:pt x="11699" y="10102"/>
                    <a:pt x="11512" y="10288"/>
                    <a:pt x="11283" y="10288"/>
                  </a:cubicBezTo>
                  <a:lnTo>
                    <a:pt x="795" y="10288"/>
                  </a:lnTo>
                  <a:cubicBezTo>
                    <a:pt x="564" y="10288"/>
                    <a:pt x="378" y="10102"/>
                    <a:pt x="378" y="9872"/>
                  </a:cubicBezTo>
                  <a:lnTo>
                    <a:pt x="378" y="3001"/>
                  </a:lnTo>
                  <a:lnTo>
                    <a:pt x="8918" y="3001"/>
                  </a:lnTo>
                  <a:lnTo>
                    <a:pt x="6973" y="5044"/>
                  </a:lnTo>
                  <a:lnTo>
                    <a:pt x="1197" y="5044"/>
                  </a:lnTo>
                  <a:cubicBezTo>
                    <a:pt x="1093" y="5044"/>
                    <a:pt x="1009" y="5128"/>
                    <a:pt x="1009" y="5233"/>
                  </a:cubicBezTo>
                  <a:lnTo>
                    <a:pt x="1009" y="8661"/>
                  </a:lnTo>
                  <a:cubicBezTo>
                    <a:pt x="1009" y="8766"/>
                    <a:pt x="1093" y="8850"/>
                    <a:pt x="1197" y="8850"/>
                  </a:cubicBezTo>
                  <a:lnTo>
                    <a:pt x="1601" y="8850"/>
                  </a:lnTo>
                  <a:cubicBezTo>
                    <a:pt x="1703" y="8847"/>
                    <a:pt x="1785" y="8764"/>
                    <a:pt x="1785" y="8661"/>
                  </a:cubicBezTo>
                  <a:cubicBezTo>
                    <a:pt x="1785" y="8558"/>
                    <a:pt x="1703" y="8476"/>
                    <a:pt x="1601" y="8472"/>
                  </a:cubicBezTo>
                  <a:lnTo>
                    <a:pt x="1386" y="8472"/>
                  </a:lnTo>
                  <a:lnTo>
                    <a:pt x="1386" y="5421"/>
                  </a:lnTo>
                  <a:lnTo>
                    <a:pt x="6614" y="5421"/>
                  </a:lnTo>
                  <a:lnTo>
                    <a:pt x="6482" y="5561"/>
                  </a:lnTo>
                  <a:cubicBezTo>
                    <a:pt x="6289" y="5573"/>
                    <a:pt x="6107" y="5655"/>
                    <a:pt x="5970" y="5792"/>
                  </a:cubicBezTo>
                  <a:cubicBezTo>
                    <a:pt x="5829" y="5933"/>
                    <a:pt x="5686" y="6225"/>
                    <a:pt x="5532" y="6685"/>
                  </a:cubicBezTo>
                  <a:cubicBezTo>
                    <a:pt x="5424" y="7010"/>
                    <a:pt x="5354" y="7294"/>
                    <a:pt x="5350" y="7306"/>
                  </a:cubicBezTo>
                  <a:cubicBezTo>
                    <a:pt x="5321" y="7426"/>
                    <a:pt x="5410" y="7540"/>
                    <a:pt x="5533" y="7540"/>
                  </a:cubicBezTo>
                  <a:cubicBezTo>
                    <a:pt x="5549" y="7540"/>
                    <a:pt x="5564" y="7539"/>
                    <a:pt x="5579" y="7535"/>
                  </a:cubicBezTo>
                  <a:cubicBezTo>
                    <a:pt x="5591" y="7533"/>
                    <a:pt x="5874" y="7461"/>
                    <a:pt x="6200" y="7353"/>
                  </a:cubicBezTo>
                  <a:cubicBezTo>
                    <a:pt x="6660" y="7199"/>
                    <a:pt x="6952" y="7056"/>
                    <a:pt x="7093" y="6915"/>
                  </a:cubicBezTo>
                  <a:cubicBezTo>
                    <a:pt x="7230" y="6778"/>
                    <a:pt x="7313" y="6596"/>
                    <a:pt x="7324" y="6403"/>
                  </a:cubicBezTo>
                  <a:lnTo>
                    <a:pt x="8356" y="5421"/>
                  </a:lnTo>
                  <a:lnTo>
                    <a:pt x="10691" y="5421"/>
                  </a:lnTo>
                  <a:lnTo>
                    <a:pt x="10691" y="8473"/>
                  </a:lnTo>
                  <a:lnTo>
                    <a:pt x="2407" y="8473"/>
                  </a:lnTo>
                  <a:cubicBezTo>
                    <a:pt x="2306" y="8476"/>
                    <a:pt x="2224" y="8560"/>
                    <a:pt x="2224" y="8662"/>
                  </a:cubicBezTo>
                  <a:cubicBezTo>
                    <a:pt x="2224" y="8765"/>
                    <a:pt x="2306" y="8847"/>
                    <a:pt x="2407" y="8851"/>
                  </a:cubicBezTo>
                  <a:lnTo>
                    <a:pt x="10879" y="8851"/>
                  </a:lnTo>
                  <a:cubicBezTo>
                    <a:pt x="10984" y="8851"/>
                    <a:pt x="11068" y="8766"/>
                    <a:pt x="11068" y="8662"/>
                  </a:cubicBezTo>
                  <a:lnTo>
                    <a:pt x="11068" y="5233"/>
                  </a:lnTo>
                  <a:cubicBezTo>
                    <a:pt x="11068" y="5129"/>
                    <a:pt x="10984" y="5044"/>
                    <a:pt x="10879" y="5044"/>
                  </a:cubicBezTo>
                  <a:lnTo>
                    <a:pt x="8752" y="5044"/>
                  </a:lnTo>
                  <a:lnTo>
                    <a:pt x="9594" y="4243"/>
                  </a:lnTo>
                  <a:cubicBezTo>
                    <a:pt x="9670" y="4171"/>
                    <a:pt x="9672" y="4052"/>
                    <a:pt x="9600" y="3976"/>
                  </a:cubicBezTo>
                  <a:cubicBezTo>
                    <a:pt x="9563" y="3937"/>
                    <a:pt x="9514" y="3918"/>
                    <a:pt x="9464" y="3918"/>
                  </a:cubicBezTo>
                  <a:cubicBezTo>
                    <a:pt x="9417" y="3918"/>
                    <a:pt x="9370" y="3935"/>
                    <a:pt x="9334" y="3970"/>
                  </a:cubicBezTo>
                  <a:lnTo>
                    <a:pt x="9152" y="4143"/>
                  </a:lnTo>
                  <a:lnTo>
                    <a:pt x="8742" y="3732"/>
                  </a:lnTo>
                  <a:lnTo>
                    <a:pt x="11813" y="504"/>
                  </a:lnTo>
                  <a:cubicBezTo>
                    <a:pt x="11892" y="421"/>
                    <a:pt x="11999" y="379"/>
                    <a:pt x="12105" y="379"/>
                  </a:cubicBezTo>
                  <a:close/>
                  <a:moveTo>
                    <a:pt x="12105" y="1"/>
                  </a:moveTo>
                  <a:cubicBezTo>
                    <a:pt x="11899" y="1"/>
                    <a:pt x="11694" y="82"/>
                    <a:pt x="11541" y="243"/>
                  </a:cubicBezTo>
                  <a:lnTo>
                    <a:pt x="10812" y="1009"/>
                  </a:lnTo>
                  <a:lnTo>
                    <a:pt x="795" y="1009"/>
                  </a:lnTo>
                  <a:cubicBezTo>
                    <a:pt x="356" y="1010"/>
                    <a:pt x="0" y="1365"/>
                    <a:pt x="0" y="1803"/>
                  </a:cubicBezTo>
                  <a:lnTo>
                    <a:pt x="0" y="9871"/>
                  </a:lnTo>
                  <a:cubicBezTo>
                    <a:pt x="0" y="10309"/>
                    <a:pt x="356" y="10664"/>
                    <a:pt x="795" y="10665"/>
                  </a:cubicBezTo>
                  <a:lnTo>
                    <a:pt x="11283" y="10665"/>
                  </a:lnTo>
                  <a:cubicBezTo>
                    <a:pt x="11721" y="10664"/>
                    <a:pt x="12076" y="10309"/>
                    <a:pt x="12077" y="9871"/>
                  </a:cubicBezTo>
                  <a:lnTo>
                    <a:pt x="12077" y="1881"/>
                  </a:lnTo>
                  <a:lnTo>
                    <a:pt x="12642" y="1344"/>
                  </a:lnTo>
                  <a:cubicBezTo>
                    <a:pt x="12959" y="1043"/>
                    <a:pt x="12965" y="539"/>
                    <a:pt x="12656" y="229"/>
                  </a:cubicBezTo>
                  <a:lnTo>
                    <a:pt x="12655" y="229"/>
                  </a:lnTo>
                  <a:cubicBezTo>
                    <a:pt x="12503" y="77"/>
                    <a:pt x="12304" y="1"/>
                    <a:pt x="12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20"/>
            <p:cNvSpPr/>
            <p:nvPr/>
          </p:nvSpPr>
          <p:spPr>
            <a:xfrm>
              <a:off x="4122444" y="2299035"/>
              <a:ext cx="10934" cy="10963"/>
            </a:xfrm>
            <a:custGeom>
              <a:rect b="b" l="l" r="r" t="t"/>
              <a:pathLst>
                <a:path extrusionOk="0" h="379" w="380">
                  <a:moveTo>
                    <a:pt x="189" y="0"/>
                  </a:moveTo>
                  <a:cubicBezTo>
                    <a:pt x="85" y="1"/>
                    <a:pt x="1" y="86"/>
                    <a:pt x="1" y="190"/>
                  </a:cubicBezTo>
                  <a:cubicBezTo>
                    <a:pt x="2" y="295"/>
                    <a:pt x="87" y="379"/>
                    <a:pt x="191" y="379"/>
                  </a:cubicBezTo>
                  <a:cubicBezTo>
                    <a:pt x="295" y="379"/>
                    <a:pt x="379" y="294"/>
                    <a:pt x="379" y="189"/>
                  </a:cubicBezTo>
                  <a:cubicBezTo>
                    <a:pt x="379"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20"/>
            <p:cNvSpPr/>
            <p:nvPr/>
          </p:nvSpPr>
          <p:spPr>
            <a:xfrm>
              <a:off x="4157201" y="2299035"/>
              <a:ext cx="10905" cy="10963"/>
            </a:xfrm>
            <a:custGeom>
              <a:rect b="b" l="l" r="r" t="t"/>
              <a:pathLst>
                <a:path extrusionOk="0" h="379" w="379">
                  <a:moveTo>
                    <a:pt x="188" y="0"/>
                  </a:moveTo>
                  <a:cubicBezTo>
                    <a:pt x="84" y="1"/>
                    <a:pt x="1" y="86"/>
                    <a:pt x="1" y="190"/>
                  </a:cubicBezTo>
                  <a:cubicBezTo>
                    <a:pt x="1" y="295"/>
                    <a:pt x="86" y="379"/>
                    <a:pt x="190" y="379"/>
                  </a:cubicBezTo>
                  <a:cubicBezTo>
                    <a:pt x="295" y="379"/>
                    <a:pt x="379" y="294"/>
                    <a:pt x="379" y="189"/>
                  </a:cubicBezTo>
                  <a:cubicBezTo>
                    <a:pt x="379" y="85"/>
                    <a:pt x="295"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20"/>
            <p:cNvSpPr/>
            <p:nvPr/>
          </p:nvSpPr>
          <p:spPr>
            <a:xfrm>
              <a:off x="4139851" y="2299035"/>
              <a:ext cx="10934" cy="10963"/>
            </a:xfrm>
            <a:custGeom>
              <a:rect b="b" l="l" r="r" t="t"/>
              <a:pathLst>
                <a:path extrusionOk="0" h="379" w="380">
                  <a:moveTo>
                    <a:pt x="189" y="0"/>
                  </a:moveTo>
                  <a:cubicBezTo>
                    <a:pt x="84" y="1"/>
                    <a:pt x="0" y="86"/>
                    <a:pt x="1" y="190"/>
                  </a:cubicBezTo>
                  <a:cubicBezTo>
                    <a:pt x="1" y="295"/>
                    <a:pt x="86" y="379"/>
                    <a:pt x="191" y="379"/>
                  </a:cubicBezTo>
                  <a:cubicBezTo>
                    <a:pt x="295" y="379"/>
                    <a:pt x="380" y="294"/>
                    <a:pt x="380" y="189"/>
                  </a:cubicBezTo>
                  <a:cubicBezTo>
                    <a:pt x="380" y="85"/>
                    <a:pt x="295"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20"/>
            <p:cNvSpPr/>
            <p:nvPr/>
          </p:nvSpPr>
          <p:spPr>
            <a:xfrm>
              <a:off x="4180478" y="2299035"/>
              <a:ext cx="185007" cy="10963"/>
            </a:xfrm>
            <a:custGeom>
              <a:rect b="b" l="l" r="r" t="t"/>
              <a:pathLst>
                <a:path extrusionOk="0" h="379" w="6430">
                  <a:moveTo>
                    <a:pt x="189" y="0"/>
                  </a:moveTo>
                  <a:cubicBezTo>
                    <a:pt x="84" y="0"/>
                    <a:pt x="0" y="85"/>
                    <a:pt x="0" y="189"/>
                  </a:cubicBezTo>
                  <a:cubicBezTo>
                    <a:pt x="0" y="294"/>
                    <a:pt x="84" y="378"/>
                    <a:pt x="189" y="379"/>
                  </a:cubicBezTo>
                  <a:lnTo>
                    <a:pt x="6240" y="379"/>
                  </a:lnTo>
                  <a:cubicBezTo>
                    <a:pt x="6344" y="379"/>
                    <a:pt x="6429" y="294"/>
                    <a:pt x="6429" y="189"/>
                  </a:cubicBezTo>
                  <a:cubicBezTo>
                    <a:pt x="6429" y="85"/>
                    <a:pt x="6344" y="0"/>
                    <a:pt x="6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20"/>
            <p:cNvSpPr/>
            <p:nvPr/>
          </p:nvSpPr>
          <p:spPr>
            <a:xfrm>
              <a:off x="4128400" y="2369062"/>
              <a:ext cx="161759" cy="10934"/>
            </a:xfrm>
            <a:custGeom>
              <a:rect b="b" l="l" r="r" t="t"/>
              <a:pathLst>
                <a:path extrusionOk="0" h="378" w="5622">
                  <a:moveTo>
                    <a:pt x="5434" y="1"/>
                  </a:moveTo>
                  <a:cubicBezTo>
                    <a:pt x="5432" y="1"/>
                    <a:pt x="5430" y="1"/>
                    <a:pt x="5428" y="1"/>
                  </a:cubicBezTo>
                  <a:lnTo>
                    <a:pt x="183" y="1"/>
                  </a:lnTo>
                  <a:cubicBezTo>
                    <a:pt x="82" y="3"/>
                    <a:pt x="0" y="87"/>
                    <a:pt x="0" y="189"/>
                  </a:cubicBezTo>
                  <a:cubicBezTo>
                    <a:pt x="0" y="291"/>
                    <a:pt x="82" y="375"/>
                    <a:pt x="183" y="378"/>
                  </a:cubicBezTo>
                  <a:lnTo>
                    <a:pt x="5428" y="378"/>
                  </a:lnTo>
                  <a:cubicBezTo>
                    <a:pt x="5430" y="378"/>
                    <a:pt x="5431" y="378"/>
                    <a:pt x="5432" y="378"/>
                  </a:cubicBezTo>
                  <a:cubicBezTo>
                    <a:pt x="5536" y="378"/>
                    <a:pt x="5621" y="294"/>
                    <a:pt x="5621" y="189"/>
                  </a:cubicBezTo>
                  <a:cubicBezTo>
                    <a:pt x="5621" y="84"/>
                    <a:pt x="5538" y="1"/>
                    <a:pt x="5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20"/>
            <p:cNvSpPr/>
            <p:nvPr/>
          </p:nvSpPr>
          <p:spPr>
            <a:xfrm>
              <a:off x="4128400" y="2345720"/>
              <a:ext cx="184691" cy="10934"/>
            </a:xfrm>
            <a:custGeom>
              <a:rect b="b" l="l" r="r" t="t"/>
              <a:pathLst>
                <a:path extrusionOk="0" h="378" w="6419">
                  <a:moveTo>
                    <a:pt x="183" y="0"/>
                  </a:moveTo>
                  <a:cubicBezTo>
                    <a:pt x="82" y="3"/>
                    <a:pt x="0" y="86"/>
                    <a:pt x="0" y="189"/>
                  </a:cubicBezTo>
                  <a:cubicBezTo>
                    <a:pt x="0" y="291"/>
                    <a:pt x="82" y="375"/>
                    <a:pt x="183" y="377"/>
                  </a:cubicBezTo>
                  <a:lnTo>
                    <a:pt x="6235" y="377"/>
                  </a:lnTo>
                  <a:cubicBezTo>
                    <a:pt x="6337" y="375"/>
                    <a:pt x="6419" y="291"/>
                    <a:pt x="6419" y="189"/>
                  </a:cubicBezTo>
                  <a:cubicBezTo>
                    <a:pt x="6419" y="86"/>
                    <a:pt x="6337" y="3"/>
                    <a:pt x="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20"/>
            <p:cNvSpPr/>
            <p:nvPr/>
          </p:nvSpPr>
          <p:spPr>
            <a:xfrm>
              <a:off x="4226744" y="2514902"/>
              <a:ext cx="92130" cy="10963"/>
            </a:xfrm>
            <a:custGeom>
              <a:rect b="b" l="l" r="r" t="t"/>
              <a:pathLst>
                <a:path extrusionOk="0" h="379" w="3202">
                  <a:moveTo>
                    <a:pt x="189" y="1"/>
                  </a:moveTo>
                  <a:cubicBezTo>
                    <a:pt x="86" y="1"/>
                    <a:pt x="1" y="86"/>
                    <a:pt x="1" y="189"/>
                  </a:cubicBezTo>
                  <a:cubicBezTo>
                    <a:pt x="1" y="293"/>
                    <a:pt x="86" y="378"/>
                    <a:pt x="189" y="378"/>
                  </a:cubicBezTo>
                  <a:cubicBezTo>
                    <a:pt x="191" y="378"/>
                    <a:pt x="193" y="378"/>
                    <a:pt x="195" y="378"/>
                  </a:cubicBezTo>
                  <a:lnTo>
                    <a:pt x="3019" y="378"/>
                  </a:lnTo>
                  <a:cubicBezTo>
                    <a:pt x="3121" y="376"/>
                    <a:pt x="3202" y="292"/>
                    <a:pt x="3202" y="189"/>
                  </a:cubicBezTo>
                  <a:cubicBezTo>
                    <a:pt x="3202" y="87"/>
                    <a:pt x="3121" y="4"/>
                    <a:pt x="3019" y="1"/>
                  </a:cubicBezTo>
                  <a:lnTo>
                    <a:pt x="195" y="1"/>
                  </a:lnTo>
                  <a:cubicBezTo>
                    <a:pt x="193" y="1"/>
                    <a:pt x="191"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20"/>
            <p:cNvSpPr/>
            <p:nvPr/>
          </p:nvSpPr>
          <p:spPr>
            <a:xfrm>
              <a:off x="4128400" y="2514902"/>
              <a:ext cx="86318" cy="10963"/>
            </a:xfrm>
            <a:custGeom>
              <a:rect b="b" l="l" r="r" t="t"/>
              <a:pathLst>
                <a:path extrusionOk="0" h="379" w="3000">
                  <a:moveTo>
                    <a:pt x="2811" y="1"/>
                  </a:moveTo>
                  <a:cubicBezTo>
                    <a:pt x="2809" y="1"/>
                    <a:pt x="2807" y="1"/>
                    <a:pt x="2805" y="1"/>
                  </a:cubicBezTo>
                  <a:lnTo>
                    <a:pt x="183" y="1"/>
                  </a:lnTo>
                  <a:cubicBezTo>
                    <a:pt x="82" y="4"/>
                    <a:pt x="0" y="87"/>
                    <a:pt x="0" y="189"/>
                  </a:cubicBezTo>
                  <a:cubicBezTo>
                    <a:pt x="0" y="292"/>
                    <a:pt x="82" y="376"/>
                    <a:pt x="183" y="378"/>
                  </a:cubicBezTo>
                  <a:lnTo>
                    <a:pt x="2805" y="378"/>
                  </a:lnTo>
                  <a:cubicBezTo>
                    <a:pt x="2807" y="378"/>
                    <a:pt x="2809" y="378"/>
                    <a:pt x="2811" y="378"/>
                  </a:cubicBezTo>
                  <a:cubicBezTo>
                    <a:pt x="2915" y="378"/>
                    <a:pt x="2999" y="293"/>
                    <a:pt x="2999" y="189"/>
                  </a:cubicBezTo>
                  <a:cubicBezTo>
                    <a:pt x="2999" y="86"/>
                    <a:pt x="2915"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20"/>
            <p:cNvSpPr/>
            <p:nvPr/>
          </p:nvSpPr>
          <p:spPr>
            <a:xfrm>
              <a:off x="4331217" y="2514902"/>
              <a:ext cx="86346" cy="10963"/>
            </a:xfrm>
            <a:custGeom>
              <a:rect b="b" l="l" r="r" t="t"/>
              <a:pathLst>
                <a:path extrusionOk="0" h="379" w="3001">
                  <a:moveTo>
                    <a:pt x="188" y="1"/>
                  </a:moveTo>
                  <a:cubicBezTo>
                    <a:pt x="85" y="1"/>
                    <a:pt x="1" y="86"/>
                    <a:pt x="1" y="189"/>
                  </a:cubicBezTo>
                  <a:cubicBezTo>
                    <a:pt x="1" y="293"/>
                    <a:pt x="85" y="378"/>
                    <a:pt x="188" y="378"/>
                  </a:cubicBezTo>
                  <a:cubicBezTo>
                    <a:pt x="190" y="378"/>
                    <a:pt x="192" y="378"/>
                    <a:pt x="194" y="378"/>
                  </a:cubicBezTo>
                  <a:lnTo>
                    <a:pt x="2816" y="378"/>
                  </a:lnTo>
                  <a:cubicBezTo>
                    <a:pt x="2919" y="376"/>
                    <a:pt x="3000" y="292"/>
                    <a:pt x="3000" y="189"/>
                  </a:cubicBezTo>
                  <a:cubicBezTo>
                    <a:pt x="3000" y="87"/>
                    <a:pt x="2919" y="4"/>
                    <a:pt x="2816" y="1"/>
                  </a:cubicBezTo>
                  <a:lnTo>
                    <a:pt x="194" y="1"/>
                  </a:lnTo>
                  <a:cubicBezTo>
                    <a:pt x="192" y="1"/>
                    <a:pt x="19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120"/>
          <p:cNvSpPr/>
          <p:nvPr/>
        </p:nvSpPr>
        <p:spPr>
          <a:xfrm>
            <a:off x="5057879" y="1446484"/>
            <a:ext cx="640200" cy="6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latin typeface="Federo"/>
              <a:ea typeface="Federo"/>
              <a:cs typeface="Federo"/>
              <a:sym typeface="Federo"/>
            </a:endParaRPr>
          </a:p>
        </p:txBody>
      </p:sp>
      <p:grpSp>
        <p:nvGrpSpPr>
          <p:cNvPr id="5221" name="Google Shape;5221;p120"/>
          <p:cNvGrpSpPr/>
          <p:nvPr/>
        </p:nvGrpSpPr>
        <p:grpSpPr>
          <a:xfrm>
            <a:off x="5192627" y="1621077"/>
            <a:ext cx="370705" cy="291014"/>
            <a:chOff x="4098477" y="1504853"/>
            <a:chExt cx="370705" cy="291014"/>
          </a:xfrm>
        </p:grpSpPr>
        <p:sp>
          <p:nvSpPr>
            <p:cNvPr id="5222" name="Google Shape;5222;p120"/>
            <p:cNvSpPr/>
            <p:nvPr/>
          </p:nvSpPr>
          <p:spPr>
            <a:xfrm>
              <a:off x="4098477" y="1504853"/>
              <a:ext cx="370705" cy="291014"/>
            </a:xfrm>
            <a:custGeom>
              <a:rect b="b" l="l" r="r" t="t"/>
              <a:pathLst>
                <a:path extrusionOk="0" h="10061" w="12884">
                  <a:moveTo>
                    <a:pt x="2824" y="1589"/>
                  </a:moveTo>
                  <a:lnTo>
                    <a:pt x="2824" y="2018"/>
                  </a:lnTo>
                  <a:lnTo>
                    <a:pt x="2395" y="2018"/>
                  </a:lnTo>
                  <a:lnTo>
                    <a:pt x="2395" y="1803"/>
                  </a:lnTo>
                  <a:cubicBezTo>
                    <a:pt x="2395" y="1685"/>
                    <a:pt x="2491" y="1589"/>
                    <a:pt x="2610" y="1589"/>
                  </a:cubicBezTo>
                  <a:close/>
                  <a:moveTo>
                    <a:pt x="9682" y="377"/>
                  </a:moveTo>
                  <a:lnTo>
                    <a:pt x="9682" y="2018"/>
                  </a:lnTo>
                  <a:lnTo>
                    <a:pt x="3201" y="2018"/>
                  </a:lnTo>
                  <a:lnTo>
                    <a:pt x="3201" y="377"/>
                  </a:lnTo>
                  <a:close/>
                  <a:moveTo>
                    <a:pt x="10275" y="1589"/>
                  </a:moveTo>
                  <a:cubicBezTo>
                    <a:pt x="10393" y="1589"/>
                    <a:pt x="10489" y="1685"/>
                    <a:pt x="10489" y="1803"/>
                  </a:cubicBezTo>
                  <a:lnTo>
                    <a:pt x="10489" y="2018"/>
                  </a:lnTo>
                  <a:lnTo>
                    <a:pt x="10060" y="2018"/>
                  </a:lnTo>
                  <a:lnTo>
                    <a:pt x="10060" y="1589"/>
                  </a:lnTo>
                  <a:close/>
                  <a:moveTo>
                    <a:pt x="10073" y="5623"/>
                  </a:moveTo>
                  <a:cubicBezTo>
                    <a:pt x="10192" y="5623"/>
                    <a:pt x="10288" y="5719"/>
                    <a:pt x="10288" y="5837"/>
                  </a:cubicBezTo>
                  <a:lnTo>
                    <a:pt x="10288" y="6053"/>
                  </a:lnTo>
                  <a:lnTo>
                    <a:pt x="2598" y="6053"/>
                  </a:lnTo>
                  <a:lnTo>
                    <a:pt x="2598" y="5837"/>
                  </a:lnTo>
                  <a:cubicBezTo>
                    <a:pt x="2598" y="5719"/>
                    <a:pt x="2694" y="5623"/>
                    <a:pt x="2812" y="5623"/>
                  </a:cubicBezTo>
                  <a:close/>
                  <a:moveTo>
                    <a:pt x="12091" y="2395"/>
                  </a:moveTo>
                  <a:cubicBezTo>
                    <a:pt x="12320" y="2396"/>
                    <a:pt x="12507" y="2582"/>
                    <a:pt x="12507" y="2812"/>
                  </a:cubicBezTo>
                  <a:lnTo>
                    <a:pt x="12507" y="6053"/>
                  </a:lnTo>
                  <a:lnTo>
                    <a:pt x="12292" y="6053"/>
                  </a:lnTo>
                  <a:cubicBezTo>
                    <a:pt x="12188" y="6053"/>
                    <a:pt x="12103" y="6137"/>
                    <a:pt x="12103" y="6241"/>
                  </a:cubicBezTo>
                  <a:cubicBezTo>
                    <a:pt x="12103" y="6345"/>
                    <a:pt x="12188" y="6430"/>
                    <a:pt x="12292" y="6430"/>
                  </a:cubicBezTo>
                  <a:lnTo>
                    <a:pt x="12507" y="6430"/>
                  </a:lnTo>
                  <a:lnTo>
                    <a:pt x="12507" y="7250"/>
                  </a:lnTo>
                  <a:cubicBezTo>
                    <a:pt x="12507" y="7479"/>
                    <a:pt x="12320" y="7665"/>
                    <a:pt x="12091" y="7665"/>
                  </a:cubicBezTo>
                  <a:lnTo>
                    <a:pt x="10060" y="7665"/>
                  </a:lnTo>
                  <a:lnTo>
                    <a:pt x="10060" y="6429"/>
                  </a:lnTo>
                  <a:lnTo>
                    <a:pt x="11485" y="6429"/>
                  </a:lnTo>
                  <a:cubicBezTo>
                    <a:pt x="11590" y="6429"/>
                    <a:pt x="11674" y="6345"/>
                    <a:pt x="11674" y="6240"/>
                  </a:cubicBezTo>
                  <a:cubicBezTo>
                    <a:pt x="11674" y="6137"/>
                    <a:pt x="11590" y="6052"/>
                    <a:pt x="11485" y="6052"/>
                  </a:cubicBezTo>
                  <a:lnTo>
                    <a:pt x="10666" y="6052"/>
                  </a:lnTo>
                  <a:lnTo>
                    <a:pt x="10666" y="5837"/>
                  </a:lnTo>
                  <a:cubicBezTo>
                    <a:pt x="10666" y="5510"/>
                    <a:pt x="10401" y="5244"/>
                    <a:pt x="10073" y="5244"/>
                  </a:cubicBezTo>
                  <a:lnTo>
                    <a:pt x="2812" y="5244"/>
                  </a:lnTo>
                  <a:cubicBezTo>
                    <a:pt x="2485" y="5244"/>
                    <a:pt x="2219" y="5510"/>
                    <a:pt x="2220" y="5837"/>
                  </a:cubicBezTo>
                  <a:lnTo>
                    <a:pt x="2220" y="6053"/>
                  </a:lnTo>
                  <a:lnTo>
                    <a:pt x="378" y="6053"/>
                  </a:lnTo>
                  <a:lnTo>
                    <a:pt x="378" y="2812"/>
                  </a:lnTo>
                  <a:cubicBezTo>
                    <a:pt x="378" y="2582"/>
                    <a:pt x="565" y="2396"/>
                    <a:pt x="795" y="2395"/>
                  </a:cubicBezTo>
                  <a:close/>
                  <a:moveTo>
                    <a:pt x="5044" y="6430"/>
                  </a:moveTo>
                  <a:lnTo>
                    <a:pt x="5044" y="8675"/>
                  </a:lnTo>
                  <a:lnTo>
                    <a:pt x="4211" y="8675"/>
                  </a:lnTo>
                  <a:lnTo>
                    <a:pt x="4210" y="6430"/>
                  </a:lnTo>
                  <a:close/>
                  <a:moveTo>
                    <a:pt x="6253" y="6429"/>
                  </a:moveTo>
                  <a:lnTo>
                    <a:pt x="6253" y="8674"/>
                  </a:lnTo>
                  <a:lnTo>
                    <a:pt x="5420" y="8675"/>
                  </a:lnTo>
                  <a:lnTo>
                    <a:pt x="5420" y="6429"/>
                  </a:lnTo>
                  <a:close/>
                  <a:moveTo>
                    <a:pt x="7463" y="6430"/>
                  </a:moveTo>
                  <a:lnTo>
                    <a:pt x="7463" y="8675"/>
                  </a:lnTo>
                  <a:lnTo>
                    <a:pt x="6632" y="8675"/>
                  </a:lnTo>
                  <a:lnTo>
                    <a:pt x="6632" y="6430"/>
                  </a:lnTo>
                  <a:close/>
                  <a:moveTo>
                    <a:pt x="8675" y="6430"/>
                  </a:moveTo>
                  <a:lnTo>
                    <a:pt x="8675" y="8675"/>
                  </a:lnTo>
                  <a:lnTo>
                    <a:pt x="7842" y="8675"/>
                  </a:lnTo>
                  <a:lnTo>
                    <a:pt x="7842" y="6430"/>
                  </a:lnTo>
                  <a:close/>
                  <a:moveTo>
                    <a:pt x="9684" y="6429"/>
                  </a:moveTo>
                  <a:lnTo>
                    <a:pt x="9684" y="9682"/>
                  </a:lnTo>
                  <a:lnTo>
                    <a:pt x="3202" y="9682"/>
                  </a:lnTo>
                  <a:lnTo>
                    <a:pt x="3202" y="7450"/>
                  </a:lnTo>
                  <a:cubicBezTo>
                    <a:pt x="3204" y="7344"/>
                    <a:pt x="3119" y="7257"/>
                    <a:pt x="3012" y="7257"/>
                  </a:cubicBezTo>
                  <a:cubicBezTo>
                    <a:pt x="2906" y="7257"/>
                    <a:pt x="2822" y="7344"/>
                    <a:pt x="2824" y="7450"/>
                  </a:cubicBezTo>
                  <a:lnTo>
                    <a:pt x="2824" y="7665"/>
                  </a:lnTo>
                  <a:lnTo>
                    <a:pt x="795" y="7665"/>
                  </a:lnTo>
                  <a:cubicBezTo>
                    <a:pt x="565" y="7665"/>
                    <a:pt x="379" y="7479"/>
                    <a:pt x="378" y="7250"/>
                  </a:cubicBezTo>
                  <a:lnTo>
                    <a:pt x="378" y="6429"/>
                  </a:lnTo>
                  <a:lnTo>
                    <a:pt x="2825" y="6429"/>
                  </a:lnTo>
                  <a:lnTo>
                    <a:pt x="2825" y="6644"/>
                  </a:lnTo>
                  <a:cubicBezTo>
                    <a:pt x="2828" y="6747"/>
                    <a:pt x="2911" y="6828"/>
                    <a:pt x="3013" y="6828"/>
                  </a:cubicBezTo>
                  <a:cubicBezTo>
                    <a:pt x="3116" y="6828"/>
                    <a:pt x="3200" y="6747"/>
                    <a:pt x="3202" y="6644"/>
                  </a:cubicBezTo>
                  <a:lnTo>
                    <a:pt x="3202" y="6429"/>
                  </a:lnTo>
                  <a:lnTo>
                    <a:pt x="3833" y="6429"/>
                  </a:lnTo>
                  <a:lnTo>
                    <a:pt x="3833" y="8862"/>
                  </a:lnTo>
                  <a:cubicBezTo>
                    <a:pt x="3833" y="8967"/>
                    <a:pt x="3918" y="9051"/>
                    <a:pt x="4023" y="9051"/>
                  </a:cubicBezTo>
                  <a:lnTo>
                    <a:pt x="8864" y="9051"/>
                  </a:lnTo>
                  <a:cubicBezTo>
                    <a:pt x="8968" y="9051"/>
                    <a:pt x="9053" y="8967"/>
                    <a:pt x="9053" y="8862"/>
                  </a:cubicBezTo>
                  <a:lnTo>
                    <a:pt x="9053" y="6429"/>
                  </a:lnTo>
                  <a:close/>
                  <a:moveTo>
                    <a:pt x="3013" y="0"/>
                  </a:moveTo>
                  <a:cubicBezTo>
                    <a:pt x="2910" y="0"/>
                    <a:pt x="2825" y="85"/>
                    <a:pt x="2825" y="190"/>
                  </a:cubicBezTo>
                  <a:lnTo>
                    <a:pt x="2825" y="1211"/>
                  </a:lnTo>
                  <a:lnTo>
                    <a:pt x="2611" y="1211"/>
                  </a:lnTo>
                  <a:cubicBezTo>
                    <a:pt x="2283" y="1211"/>
                    <a:pt x="2018" y="1476"/>
                    <a:pt x="2018" y="1803"/>
                  </a:cubicBezTo>
                  <a:lnTo>
                    <a:pt x="2018" y="2018"/>
                  </a:lnTo>
                  <a:lnTo>
                    <a:pt x="795" y="2018"/>
                  </a:lnTo>
                  <a:cubicBezTo>
                    <a:pt x="356" y="2018"/>
                    <a:pt x="2" y="2373"/>
                    <a:pt x="1" y="2812"/>
                  </a:cubicBezTo>
                  <a:lnTo>
                    <a:pt x="1" y="7249"/>
                  </a:lnTo>
                  <a:cubicBezTo>
                    <a:pt x="2" y="7688"/>
                    <a:pt x="356" y="8043"/>
                    <a:pt x="795" y="8043"/>
                  </a:cubicBezTo>
                  <a:lnTo>
                    <a:pt x="2825" y="8043"/>
                  </a:lnTo>
                  <a:lnTo>
                    <a:pt x="2825" y="9872"/>
                  </a:lnTo>
                  <a:cubicBezTo>
                    <a:pt x="2825" y="9976"/>
                    <a:pt x="2910" y="10060"/>
                    <a:pt x="3013" y="10060"/>
                  </a:cubicBezTo>
                  <a:lnTo>
                    <a:pt x="9871" y="10060"/>
                  </a:lnTo>
                  <a:cubicBezTo>
                    <a:pt x="9976" y="10060"/>
                    <a:pt x="10060" y="9975"/>
                    <a:pt x="10060" y="9872"/>
                  </a:cubicBezTo>
                  <a:lnTo>
                    <a:pt x="10060" y="8043"/>
                  </a:lnTo>
                  <a:lnTo>
                    <a:pt x="12091" y="8043"/>
                  </a:lnTo>
                  <a:cubicBezTo>
                    <a:pt x="12529" y="8043"/>
                    <a:pt x="12884" y="7688"/>
                    <a:pt x="12884" y="7250"/>
                  </a:cubicBezTo>
                  <a:lnTo>
                    <a:pt x="12884" y="2812"/>
                  </a:lnTo>
                  <a:cubicBezTo>
                    <a:pt x="12884" y="2374"/>
                    <a:pt x="12529" y="2019"/>
                    <a:pt x="12091" y="2018"/>
                  </a:cubicBezTo>
                  <a:lnTo>
                    <a:pt x="10867" y="2018"/>
                  </a:lnTo>
                  <a:lnTo>
                    <a:pt x="10867" y="1803"/>
                  </a:lnTo>
                  <a:cubicBezTo>
                    <a:pt x="10866" y="1476"/>
                    <a:pt x="10602" y="1211"/>
                    <a:pt x="10275" y="1210"/>
                  </a:cubicBezTo>
                  <a:lnTo>
                    <a:pt x="10060" y="1210"/>
                  </a:lnTo>
                  <a:lnTo>
                    <a:pt x="10060" y="190"/>
                  </a:lnTo>
                  <a:cubicBezTo>
                    <a:pt x="10060" y="85"/>
                    <a:pt x="9976" y="0"/>
                    <a:pt x="9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20"/>
            <p:cNvSpPr/>
            <p:nvPr/>
          </p:nvSpPr>
          <p:spPr>
            <a:xfrm>
              <a:off x="4243432" y="1621565"/>
              <a:ext cx="80851" cy="10934"/>
            </a:xfrm>
            <a:custGeom>
              <a:rect b="b" l="l" r="r" t="t"/>
              <a:pathLst>
                <a:path extrusionOk="0" h="378" w="2810">
                  <a:moveTo>
                    <a:pt x="189" y="0"/>
                  </a:moveTo>
                  <a:cubicBezTo>
                    <a:pt x="85" y="0"/>
                    <a:pt x="1" y="84"/>
                    <a:pt x="1" y="189"/>
                  </a:cubicBezTo>
                  <a:cubicBezTo>
                    <a:pt x="1" y="293"/>
                    <a:pt x="86" y="378"/>
                    <a:pt x="191" y="378"/>
                  </a:cubicBezTo>
                  <a:cubicBezTo>
                    <a:pt x="192" y="378"/>
                    <a:pt x="194" y="377"/>
                    <a:pt x="195" y="377"/>
                  </a:cubicBezTo>
                  <a:lnTo>
                    <a:pt x="2615" y="377"/>
                  </a:lnTo>
                  <a:cubicBezTo>
                    <a:pt x="2616" y="377"/>
                    <a:pt x="2618" y="378"/>
                    <a:pt x="2619" y="378"/>
                  </a:cubicBezTo>
                  <a:cubicBezTo>
                    <a:pt x="2723" y="378"/>
                    <a:pt x="2809" y="293"/>
                    <a:pt x="2809" y="189"/>
                  </a:cubicBezTo>
                  <a:cubicBezTo>
                    <a:pt x="2809" y="84"/>
                    <a:pt x="2724" y="0"/>
                    <a:pt x="2621" y="0"/>
                  </a:cubicBezTo>
                  <a:cubicBezTo>
                    <a:pt x="2619" y="0"/>
                    <a:pt x="2617" y="0"/>
                    <a:pt x="2615" y="0"/>
                  </a:cubicBezTo>
                  <a:lnTo>
                    <a:pt x="195" y="0"/>
                  </a:lnTo>
                  <a:cubicBezTo>
                    <a:pt x="193" y="0"/>
                    <a:pt x="191"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20"/>
            <p:cNvSpPr/>
            <p:nvPr/>
          </p:nvSpPr>
          <p:spPr>
            <a:xfrm>
              <a:off x="4336425" y="1621565"/>
              <a:ext cx="10991" cy="10992"/>
            </a:xfrm>
            <a:custGeom>
              <a:rect b="b" l="l" r="r" t="t"/>
              <a:pathLst>
                <a:path extrusionOk="0" h="380" w="382">
                  <a:moveTo>
                    <a:pt x="189" y="0"/>
                  </a:moveTo>
                  <a:cubicBezTo>
                    <a:pt x="85" y="0"/>
                    <a:pt x="1" y="85"/>
                    <a:pt x="1" y="190"/>
                  </a:cubicBezTo>
                  <a:cubicBezTo>
                    <a:pt x="1" y="295"/>
                    <a:pt x="86" y="380"/>
                    <a:pt x="191" y="380"/>
                  </a:cubicBezTo>
                  <a:cubicBezTo>
                    <a:pt x="295" y="380"/>
                    <a:pt x="380" y="295"/>
                    <a:pt x="380" y="190"/>
                  </a:cubicBezTo>
                  <a:cubicBezTo>
                    <a:pt x="381" y="85"/>
                    <a:pt x="296"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20"/>
            <p:cNvSpPr/>
            <p:nvPr/>
          </p:nvSpPr>
          <p:spPr>
            <a:xfrm>
              <a:off x="4220357" y="1621565"/>
              <a:ext cx="10962" cy="10963"/>
            </a:xfrm>
            <a:custGeom>
              <a:rect b="b" l="l" r="r" t="t"/>
              <a:pathLst>
                <a:path extrusionOk="0" h="379" w="381">
                  <a:moveTo>
                    <a:pt x="189" y="0"/>
                  </a:moveTo>
                  <a:cubicBezTo>
                    <a:pt x="85" y="0"/>
                    <a:pt x="1" y="85"/>
                    <a:pt x="1" y="190"/>
                  </a:cubicBezTo>
                  <a:cubicBezTo>
                    <a:pt x="1" y="295"/>
                    <a:pt x="86" y="379"/>
                    <a:pt x="191" y="379"/>
                  </a:cubicBezTo>
                  <a:cubicBezTo>
                    <a:pt x="295" y="379"/>
                    <a:pt x="380" y="295"/>
                    <a:pt x="380" y="190"/>
                  </a:cubicBezTo>
                  <a:cubicBezTo>
                    <a:pt x="380" y="85"/>
                    <a:pt x="296"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26" name="Google Shape;5226;p120"/>
          <p:cNvCxnSpPr>
            <a:stCxn id="5177" idx="4"/>
            <a:endCxn id="5196" idx="0"/>
          </p:cNvCxnSpPr>
          <p:nvPr/>
        </p:nvCxnSpPr>
        <p:spPr>
          <a:xfrm>
            <a:off x="7006288" y="3213318"/>
            <a:ext cx="0" cy="390300"/>
          </a:xfrm>
          <a:prstGeom prst="straightConnector1">
            <a:avLst/>
          </a:prstGeom>
          <a:noFill/>
          <a:ln cap="flat" cmpd="sng" w="9525">
            <a:solidFill>
              <a:schemeClr val="dk2"/>
            </a:solidFill>
            <a:prstDash val="solid"/>
            <a:round/>
            <a:headEnd len="med" w="med" type="none"/>
            <a:tailEnd len="med" w="med" type="none"/>
          </a:ln>
        </p:spPr>
      </p:cxnSp>
      <p:cxnSp>
        <p:nvCxnSpPr>
          <p:cNvPr id="5227" name="Google Shape;5227;p120"/>
          <p:cNvCxnSpPr>
            <a:stCxn id="5220" idx="4"/>
            <a:endCxn id="5176" idx="0"/>
          </p:cNvCxnSpPr>
          <p:nvPr/>
        </p:nvCxnSpPr>
        <p:spPr>
          <a:xfrm>
            <a:off x="5377979" y="2086684"/>
            <a:ext cx="0" cy="389100"/>
          </a:xfrm>
          <a:prstGeom prst="straightConnector1">
            <a:avLst/>
          </a:prstGeom>
          <a:noFill/>
          <a:ln cap="flat" cmpd="sng" w="9525">
            <a:solidFill>
              <a:schemeClr val="dk2"/>
            </a:solidFill>
            <a:prstDash val="solid"/>
            <a:round/>
            <a:headEnd len="med" w="med" type="none"/>
            <a:tailEnd len="med" w="med" type="none"/>
          </a:ln>
        </p:spPr>
      </p:cxnSp>
      <p:grpSp>
        <p:nvGrpSpPr>
          <p:cNvPr id="5228" name="Google Shape;5228;p120"/>
          <p:cNvGrpSpPr/>
          <p:nvPr/>
        </p:nvGrpSpPr>
        <p:grpSpPr>
          <a:xfrm>
            <a:off x="201918" y="1214171"/>
            <a:ext cx="1149650" cy="3296614"/>
            <a:chOff x="247275" y="1232314"/>
            <a:chExt cx="1149650" cy="3296614"/>
          </a:xfrm>
        </p:grpSpPr>
        <p:sp>
          <p:nvSpPr>
            <p:cNvPr id="5229" name="Google Shape;5229;p12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0" name="Google Shape;5230;p12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5231" name="Google Shape;5231;p12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2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3" name="Google Shape;5233;p12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5234" name="Google Shape;5234;p120"/>
          <p:cNvGrpSpPr/>
          <p:nvPr/>
        </p:nvGrpSpPr>
        <p:grpSpPr>
          <a:xfrm>
            <a:off x="7749343" y="1214171"/>
            <a:ext cx="1149650" cy="3296614"/>
            <a:chOff x="247275" y="1232314"/>
            <a:chExt cx="1149650" cy="3296614"/>
          </a:xfrm>
        </p:grpSpPr>
        <p:sp>
          <p:nvSpPr>
            <p:cNvPr id="5235" name="Google Shape;5235;p120"/>
            <p:cNvSpPr/>
            <p:nvPr/>
          </p:nvSpPr>
          <p:spPr>
            <a:xfrm>
              <a:off x="593500" y="1232314"/>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6" name="Google Shape;5236;p120"/>
            <p:cNvCxnSpPr/>
            <p:nvPr/>
          </p:nvCxnSpPr>
          <p:spPr>
            <a:xfrm>
              <a:off x="822100" y="1858294"/>
              <a:ext cx="0" cy="354900"/>
            </a:xfrm>
            <a:prstGeom prst="straightConnector1">
              <a:avLst/>
            </a:prstGeom>
            <a:noFill/>
            <a:ln cap="flat" cmpd="sng" w="9525">
              <a:solidFill>
                <a:schemeClr val="lt1"/>
              </a:solidFill>
              <a:prstDash val="solid"/>
              <a:round/>
              <a:headEnd len="med" w="med" type="none"/>
              <a:tailEnd len="med" w="med" type="none"/>
            </a:ln>
          </p:spPr>
        </p:cxnSp>
        <p:sp>
          <p:nvSpPr>
            <p:cNvPr id="5237" name="Google Shape;5237;p120"/>
            <p:cNvSpPr/>
            <p:nvPr/>
          </p:nvSpPr>
          <p:spPr>
            <a:xfrm flipH="1" rot="10800000">
              <a:off x="593500" y="3995538"/>
              <a:ext cx="457200" cy="533391"/>
            </a:xfrm>
            <a:custGeom>
              <a:rect b="b" l="l" r="r" t="t"/>
              <a:pathLst>
                <a:path extrusionOk="0" h="37196" w="31844">
                  <a:moveTo>
                    <a:pt x="15922" y="0"/>
                  </a:moveTo>
                  <a:lnTo>
                    <a:pt x="14701" y="15507"/>
                  </a:lnTo>
                  <a:lnTo>
                    <a:pt x="11614" y="10865"/>
                  </a:lnTo>
                  <a:lnTo>
                    <a:pt x="13959" y="15981"/>
                  </a:lnTo>
                  <a:lnTo>
                    <a:pt x="1" y="8986"/>
                  </a:lnTo>
                  <a:lnTo>
                    <a:pt x="12877" y="18212"/>
                  </a:lnTo>
                  <a:lnTo>
                    <a:pt x="7073" y="18807"/>
                  </a:lnTo>
                  <a:lnTo>
                    <a:pt x="12693" y="19116"/>
                  </a:lnTo>
                  <a:lnTo>
                    <a:pt x="1" y="28209"/>
                  </a:lnTo>
                  <a:lnTo>
                    <a:pt x="13907" y="21239"/>
                  </a:lnTo>
                  <a:lnTo>
                    <a:pt x="11529" y="26281"/>
                  </a:lnTo>
                  <a:lnTo>
                    <a:pt x="11529" y="26281"/>
                  </a:lnTo>
                  <a:lnTo>
                    <a:pt x="14697" y="21630"/>
                  </a:lnTo>
                  <a:lnTo>
                    <a:pt x="15922" y="37195"/>
                  </a:lnTo>
                  <a:lnTo>
                    <a:pt x="17143" y="21688"/>
                  </a:lnTo>
                  <a:lnTo>
                    <a:pt x="20230" y="26330"/>
                  </a:lnTo>
                  <a:lnTo>
                    <a:pt x="17885" y="21214"/>
                  </a:lnTo>
                  <a:lnTo>
                    <a:pt x="17885" y="21214"/>
                  </a:lnTo>
                  <a:lnTo>
                    <a:pt x="31843" y="28209"/>
                  </a:lnTo>
                  <a:lnTo>
                    <a:pt x="18967" y="18983"/>
                  </a:lnTo>
                  <a:lnTo>
                    <a:pt x="24771" y="18386"/>
                  </a:lnTo>
                  <a:lnTo>
                    <a:pt x="19151" y="18079"/>
                  </a:lnTo>
                  <a:lnTo>
                    <a:pt x="31843" y="8986"/>
                  </a:lnTo>
                  <a:lnTo>
                    <a:pt x="17937" y="15954"/>
                  </a:lnTo>
                  <a:lnTo>
                    <a:pt x="17937" y="15954"/>
                  </a:lnTo>
                  <a:lnTo>
                    <a:pt x="20315" y="10914"/>
                  </a:lnTo>
                  <a:lnTo>
                    <a:pt x="17148" y="15564"/>
                  </a:lnTo>
                  <a:lnTo>
                    <a:pt x="15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20"/>
            <p:cNvSpPr/>
            <p:nvPr/>
          </p:nvSpPr>
          <p:spPr>
            <a:xfrm>
              <a:off x="247275" y="2305784"/>
              <a:ext cx="1149650" cy="1149675"/>
            </a:xfrm>
            <a:custGeom>
              <a:rect b="b" l="l" r="r" t="t"/>
              <a:pathLst>
                <a:path extrusionOk="0" h="45987" w="45986">
                  <a:moveTo>
                    <a:pt x="32923" y="32924"/>
                  </a:moveTo>
                  <a:lnTo>
                    <a:pt x="32923" y="32924"/>
                  </a:lnTo>
                  <a:lnTo>
                    <a:pt x="32923" y="32924"/>
                  </a:lnTo>
                  <a:close/>
                  <a:moveTo>
                    <a:pt x="22994" y="1"/>
                  </a:moveTo>
                  <a:lnTo>
                    <a:pt x="22296" y="19964"/>
                  </a:lnTo>
                  <a:lnTo>
                    <a:pt x="15405" y="4761"/>
                  </a:lnTo>
                  <a:lnTo>
                    <a:pt x="21379" y="20480"/>
                  </a:lnTo>
                  <a:lnTo>
                    <a:pt x="13062" y="13063"/>
                  </a:lnTo>
                  <a:lnTo>
                    <a:pt x="20494" y="21396"/>
                  </a:lnTo>
                  <a:lnTo>
                    <a:pt x="4735" y="15467"/>
                  </a:lnTo>
                  <a:lnTo>
                    <a:pt x="19941" y="22297"/>
                  </a:lnTo>
                  <a:lnTo>
                    <a:pt x="0" y="22994"/>
                  </a:lnTo>
                  <a:lnTo>
                    <a:pt x="19963" y="23691"/>
                  </a:lnTo>
                  <a:lnTo>
                    <a:pt x="4760" y="30582"/>
                  </a:lnTo>
                  <a:lnTo>
                    <a:pt x="20480" y="24607"/>
                  </a:lnTo>
                  <a:lnTo>
                    <a:pt x="13062" y="32924"/>
                  </a:lnTo>
                  <a:lnTo>
                    <a:pt x="21395" y="25493"/>
                  </a:lnTo>
                  <a:lnTo>
                    <a:pt x="15466" y="41252"/>
                  </a:lnTo>
                  <a:lnTo>
                    <a:pt x="15466" y="41252"/>
                  </a:lnTo>
                  <a:lnTo>
                    <a:pt x="22296" y="26045"/>
                  </a:lnTo>
                  <a:lnTo>
                    <a:pt x="22994" y="45986"/>
                  </a:lnTo>
                  <a:lnTo>
                    <a:pt x="23690" y="26023"/>
                  </a:lnTo>
                  <a:lnTo>
                    <a:pt x="30581" y="41226"/>
                  </a:lnTo>
                  <a:lnTo>
                    <a:pt x="24607" y="25507"/>
                  </a:lnTo>
                  <a:lnTo>
                    <a:pt x="24607" y="25507"/>
                  </a:lnTo>
                  <a:lnTo>
                    <a:pt x="32923" y="32924"/>
                  </a:lnTo>
                  <a:lnTo>
                    <a:pt x="25492" y="24592"/>
                  </a:lnTo>
                  <a:lnTo>
                    <a:pt x="41251" y="30520"/>
                  </a:lnTo>
                  <a:lnTo>
                    <a:pt x="41251" y="30520"/>
                  </a:lnTo>
                  <a:lnTo>
                    <a:pt x="26045" y="23691"/>
                  </a:lnTo>
                  <a:lnTo>
                    <a:pt x="45986" y="22994"/>
                  </a:lnTo>
                  <a:lnTo>
                    <a:pt x="26023" y="22297"/>
                  </a:lnTo>
                  <a:lnTo>
                    <a:pt x="41226" y="15405"/>
                  </a:lnTo>
                  <a:lnTo>
                    <a:pt x="25506" y="21380"/>
                  </a:lnTo>
                  <a:lnTo>
                    <a:pt x="32923" y="13063"/>
                  </a:lnTo>
                  <a:lnTo>
                    <a:pt x="24591" y="20495"/>
                  </a:lnTo>
                  <a:lnTo>
                    <a:pt x="30520" y="4736"/>
                  </a:lnTo>
                  <a:lnTo>
                    <a:pt x="23690" y="19942"/>
                  </a:lnTo>
                  <a:lnTo>
                    <a:pt x="22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120"/>
            <p:cNvCxnSpPr/>
            <p:nvPr/>
          </p:nvCxnSpPr>
          <p:spPr>
            <a:xfrm>
              <a:off x="822100" y="3548049"/>
              <a:ext cx="0" cy="354900"/>
            </a:xfrm>
            <a:prstGeom prst="straightConnector1">
              <a:avLst/>
            </a:prstGeom>
            <a:noFill/>
            <a:ln cap="flat" cmpd="sng" w="9525">
              <a:solidFill>
                <a:schemeClr val="lt1"/>
              </a:solidFill>
              <a:prstDash val="solid"/>
              <a:round/>
              <a:headEnd len="med" w="med" type="none"/>
              <a:tailEnd len="med" w="med" type="none"/>
            </a:ln>
          </p:spPr>
        </p:cxnSp>
      </p:grpSp>
      <p:grpSp>
        <p:nvGrpSpPr>
          <p:cNvPr id="5240" name="Google Shape;5240;p120"/>
          <p:cNvGrpSpPr/>
          <p:nvPr/>
        </p:nvGrpSpPr>
        <p:grpSpPr>
          <a:xfrm>
            <a:off x="1420163" y="1132675"/>
            <a:ext cx="6303675" cy="3472675"/>
            <a:chOff x="1420163" y="1132675"/>
            <a:chExt cx="6303675" cy="3472675"/>
          </a:xfrm>
        </p:grpSpPr>
        <p:cxnSp>
          <p:nvCxnSpPr>
            <p:cNvPr id="5241" name="Google Shape;5241;p120"/>
            <p:cNvCxnSpPr/>
            <p:nvPr/>
          </p:nvCxnSpPr>
          <p:spPr>
            <a:xfrm>
              <a:off x="1420163" y="1136150"/>
              <a:ext cx="0" cy="3469200"/>
            </a:xfrm>
            <a:prstGeom prst="straightConnector1">
              <a:avLst/>
            </a:prstGeom>
            <a:noFill/>
            <a:ln cap="flat" cmpd="sng" w="9525">
              <a:solidFill>
                <a:schemeClr val="lt1"/>
              </a:solidFill>
              <a:prstDash val="solid"/>
              <a:round/>
              <a:headEnd len="med" w="med" type="none"/>
              <a:tailEnd len="med" w="med" type="none"/>
            </a:ln>
          </p:spPr>
        </p:cxnSp>
        <p:cxnSp>
          <p:nvCxnSpPr>
            <p:cNvPr id="5242" name="Google Shape;5242;p120"/>
            <p:cNvCxnSpPr/>
            <p:nvPr/>
          </p:nvCxnSpPr>
          <p:spPr>
            <a:xfrm>
              <a:off x="7723838" y="1132675"/>
              <a:ext cx="0" cy="34725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6" name="Shape 5246"/>
        <p:cNvGrpSpPr/>
        <p:nvPr/>
      </p:nvGrpSpPr>
      <p:grpSpPr>
        <a:xfrm>
          <a:off x="0" y="0"/>
          <a:ext cx="0" cy="0"/>
          <a:chOff x="0" y="0"/>
          <a:chExt cx="0" cy="0"/>
        </a:xfrm>
      </p:grpSpPr>
      <p:sp>
        <p:nvSpPr>
          <p:cNvPr id="5247" name="Google Shape;5247;p121"/>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5248" name="Google Shape;5248;p121"/>
          <p:cNvSpPr txBox="1"/>
          <p:nvPr>
            <p:ph idx="1" type="body"/>
          </p:nvPr>
        </p:nvSpPr>
        <p:spPr>
          <a:xfrm>
            <a:off x="720000" y="1133925"/>
            <a:ext cx="7704000" cy="342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Bellota Text"/>
                <a:ea typeface="Bellota Text"/>
                <a:cs typeface="Bellota Text"/>
                <a:sym typeface="Bellota Text"/>
              </a:rPr>
              <a:t>Did you like the resources of this template? Get them for free at our other websites!</a:t>
            </a:r>
            <a:br>
              <a:rPr lang="en">
                <a:latin typeface="Montserrat Light"/>
                <a:ea typeface="Montserrat Light"/>
                <a:cs typeface="Montserrat Light"/>
                <a:sym typeface="Montserrat Light"/>
              </a:rPr>
            </a:br>
            <a:br>
              <a:rPr lang="en">
                <a:latin typeface="Montserrat Light"/>
                <a:ea typeface="Montserrat Light"/>
                <a:cs typeface="Montserrat Light"/>
                <a:sym typeface="Montserrat Light"/>
              </a:rPr>
            </a:br>
            <a:r>
              <a:rPr b="1" lang="en">
                <a:latin typeface="Federo"/>
                <a:ea typeface="Federo"/>
                <a:cs typeface="Federo"/>
                <a:sym typeface="Federo"/>
              </a:rPr>
              <a:t>PHOTOS:</a:t>
            </a:r>
            <a:endParaRPr b="1">
              <a:latin typeface="Federo"/>
              <a:ea typeface="Federo"/>
              <a:cs typeface="Federo"/>
              <a:sym typeface="Federo"/>
            </a:endParaRPr>
          </a:p>
          <a:p>
            <a:pPr indent="-317500" lvl="0" marL="457200" rtl="0" algn="l">
              <a:lnSpc>
                <a:spcPct val="115000"/>
              </a:lnSpc>
              <a:spcBef>
                <a:spcPts val="0"/>
              </a:spcBef>
              <a:spcAft>
                <a:spcPts val="0"/>
              </a:spcAft>
              <a:buClr>
                <a:schemeClr val="lt1"/>
              </a:buClr>
              <a:buSzPts val="1400"/>
              <a:buChar char="●"/>
            </a:pPr>
            <a:r>
              <a:rPr lang="en" sz="1400">
                <a:solidFill>
                  <a:schemeClr val="hlink"/>
                </a:solidFill>
                <a:uFill>
                  <a:noFill/>
                </a:uFill>
                <a:latin typeface="Bellota Text"/>
                <a:ea typeface="Bellota Text"/>
                <a:cs typeface="Bellota Text"/>
                <a:sym typeface="Bellota Text"/>
                <a:hlinkClick r:id="rId3"/>
              </a:rPr>
              <a:t>Sideways woman working on her laptop in a coffee shop</a:t>
            </a:r>
            <a:endParaRPr sz="1400">
              <a:latin typeface="Bellota Text"/>
              <a:ea typeface="Bellota Text"/>
              <a:cs typeface="Bellota Text"/>
              <a:sym typeface="Bellota Text"/>
            </a:endParaRPr>
          </a:p>
          <a:p>
            <a:pPr indent="-317500" lvl="0" marL="457200" rtl="0" algn="l">
              <a:lnSpc>
                <a:spcPct val="115000"/>
              </a:lnSpc>
              <a:spcBef>
                <a:spcPts val="0"/>
              </a:spcBef>
              <a:spcAft>
                <a:spcPts val="0"/>
              </a:spcAft>
              <a:buClr>
                <a:schemeClr val="lt1"/>
              </a:buClr>
              <a:buSzPts val="1400"/>
              <a:buChar char="●"/>
            </a:pPr>
            <a:r>
              <a:rPr lang="en" sz="1400">
                <a:solidFill>
                  <a:schemeClr val="hlink"/>
                </a:solidFill>
                <a:uFill>
                  <a:noFill/>
                </a:uFill>
                <a:latin typeface="Bellota Text"/>
                <a:ea typeface="Bellota Text"/>
                <a:cs typeface="Bellota Text"/>
                <a:sym typeface="Bellota Text"/>
                <a:hlinkClick r:id="rId4"/>
              </a:rPr>
              <a:t>Different people brainstorming in a work meeting</a:t>
            </a:r>
            <a:endParaRPr sz="1400">
              <a:latin typeface="Bellota Text"/>
              <a:ea typeface="Bellota Text"/>
              <a:cs typeface="Bellota Text"/>
              <a:sym typeface="Bellota Text"/>
            </a:endParaRPr>
          </a:p>
          <a:p>
            <a:pPr indent="0" lvl="0" marL="0" rtl="0" algn="l">
              <a:lnSpc>
                <a:spcPct val="115000"/>
              </a:lnSpc>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b="1" lang="en">
                <a:latin typeface="Federo"/>
                <a:ea typeface="Federo"/>
                <a:cs typeface="Federo"/>
                <a:sym typeface="Federo"/>
              </a:rPr>
              <a:t>VECTORS:</a:t>
            </a:r>
            <a:endParaRPr b="1">
              <a:latin typeface="Federo"/>
              <a:ea typeface="Federo"/>
              <a:cs typeface="Federo"/>
              <a:sym typeface="Federo"/>
            </a:endParaRPr>
          </a:p>
          <a:p>
            <a:pPr indent="-317500" lvl="0" marL="457200" rtl="0" algn="l">
              <a:spcBef>
                <a:spcPts val="0"/>
              </a:spcBef>
              <a:spcAft>
                <a:spcPts val="0"/>
              </a:spcAft>
              <a:buClr>
                <a:schemeClr val="lt1"/>
              </a:buClr>
              <a:buSzPts val="1400"/>
              <a:buChar char="●"/>
            </a:pPr>
            <a:r>
              <a:rPr lang="en" sz="1400">
                <a:solidFill>
                  <a:schemeClr val="hlink"/>
                </a:solidFill>
                <a:uFill>
                  <a:noFill/>
                </a:uFill>
                <a:latin typeface="Bellota Text"/>
                <a:ea typeface="Bellota Text"/>
                <a:cs typeface="Bellota Text"/>
                <a:sym typeface="Bellota Text"/>
                <a:hlinkClick r:id="rId5"/>
              </a:rPr>
              <a:t>Flat sparkling star collection</a:t>
            </a:r>
            <a:endParaRPr sz="1400">
              <a:latin typeface="Bellota Text"/>
              <a:ea typeface="Bellota Text"/>
              <a:cs typeface="Bellota Text"/>
              <a:sym typeface="Bellota Text"/>
            </a:endParaRPr>
          </a:p>
          <a:p>
            <a:pPr indent="-317500" lvl="0" marL="457200" rtl="0" algn="l">
              <a:spcBef>
                <a:spcPts val="0"/>
              </a:spcBef>
              <a:spcAft>
                <a:spcPts val="0"/>
              </a:spcAft>
              <a:buClr>
                <a:schemeClr val="lt1"/>
              </a:buClr>
              <a:buSzPts val="1400"/>
              <a:buChar char="●"/>
            </a:pPr>
            <a:r>
              <a:rPr lang="en" sz="1400">
                <a:solidFill>
                  <a:schemeClr val="hlink"/>
                </a:solidFill>
                <a:uFill>
                  <a:noFill/>
                </a:uFill>
                <a:latin typeface="Bellota Text"/>
                <a:ea typeface="Bellota Text"/>
                <a:cs typeface="Bellota Text"/>
                <a:sym typeface="Bellota Text"/>
                <a:hlinkClick r:id="rId6"/>
              </a:rPr>
              <a:t>Flat sparkling stars collection</a:t>
            </a:r>
            <a:endParaRPr sz="1400">
              <a:latin typeface="Bellota Text"/>
              <a:ea typeface="Bellota Text"/>
              <a:cs typeface="Bellota Text"/>
              <a:sym typeface="Bellota Text"/>
            </a:endParaRPr>
          </a:p>
          <a:p>
            <a:pPr indent="0" lvl="0" marL="457200" rtl="0" algn="l">
              <a:spcBef>
                <a:spcPts val="0"/>
              </a:spcBef>
              <a:spcAft>
                <a:spcPts val="0"/>
              </a:spcAft>
              <a:buNone/>
            </a:pPr>
            <a:r>
              <a:t/>
            </a:r>
            <a:endParaRPr>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b="1" lang="en">
                <a:latin typeface="Federo"/>
                <a:ea typeface="Federo"/>
                <a:cs typeface="Federo"/>
                <a:sym typeface="Federo"/>
              </a:rPr>
              <a:t>ICONS:</a:t>
            </a:r>
            <a:endParaRPr b="1">
              <a:latin typeface="Federo"/>
              <a:ea typeface="Federo"/>
              <a:cs typeface="Federo"/>
              <a:sym typeface="Federo"/>
            </a:endParaRPr>
          </a:p>
          <a:p>
            <a:pPr indent="-317500" lvl="0" marL="457200" rtl="0" algn="l">
              <a:lnSpc>
                <a:spcPct val="115000"/>
              </a:lnSpc>
              <a:spcBef>
                <a:spcPts val="0"/>
              </a:spcBef>
              <a:spcAft>
                <a:spcPts val="0"/>
              </a:spcAft>
              <a:buClr>
                <a:schemeClr val="lt1"/>
              </a:buClr>
              <a:buSzPts val="1400"/>
              <a:buChar char="●"/>
            </a:pPr>
            <a:r>
              <a:rPr lang="en" sz="1400">
                <a:solidFill>
                  <a:schemeClr val="hlink"/>
                </a:solidFill>
                <a:uFill>
                  <a:noFill/>
                </a:uFill>
                <a:latin typeface="Bellota Text"/>
                <a:ea typeface="Bellota Text"/>
                <a:cs typeface="Bellota Text"/>
                <a:sym typeface="Bellota Text"/>
                <a:hlinkClick r:id="rId7"/>
              </a:rPr>
              <a:t>Icon Pack: Job Resume </a:t>
            </a:r>
            <a:endParaRPr sz="1400">
              <a:latin typeface="Bellota Text"/>
              <a:ea typeface="Bellota Text"/>
              <a:cs typeface="Bellota Text"/>
              <a:sym typeface="Bellota Text"/>
            </a:endParaRPr>
          </a:p>
        </p:txBody>
      </p:sp>
      <p:sp>
        <p:nvSpPr>
          <p:cNvPr id="5249" name="Google Shape;5249;p12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250" name="Google Shape;5250;p12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Federo"/>
                <a:ea typeface="Federo"/>
                <a:cs typeface="Federo"/>
                <a:sym typeface="Federo"/>
              </a:rPr>
              <a:t>JAN 2022</a:t>
            </a:r>
            <a:endParaRPr>
              <a:solidFill>
                <a:schemeClr val="lt1"/>
              </a:solidFill>
            </a:endParaRPr>
          </a:p>
        </p:txBody>
      </p:sp>
      <p:sp>
        <p:nvSpPr>
          <p:cNvPr id="5251" name="Google Shape;5251;p121">
            <a:hlinkClick action="ppaction://hlinksldjump" r:id="rId8"/>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9"/>
              </a:rPr>
              <a:t>HOME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grpSp>
        <p:nvGrpSpPr>
          <p:cNvPr id="2613" name="Google Shape;2613;p59"/>
          <p:cNvGrpSpPr/>
          <p:nvPr/>
        </p:nvGrpSpPr>
        <p:grpSpPr>
          <a:xfrm>
            <a:off x="2039025" y="547575"/>
            <a:ext cx="5066050" cy="4053000"/>
            <a:chOff x="2039025" y="547575"/>
            <a:chExt cx="5066050" cy="4053000"/>
          </a:xfrm>
        </p:grpSpPr>
        <p:cxnSp>
          <p:nvCxnSpPr>
            <p:cNvPr id="2614" name="Google Shape;2614;p59"/>
            <p:cNvCxnSpPr/>
            <p:nvPr/>
          </p:nvCxnSpPr>
          <p:spPr>
            <a:xfrm>
              <a:off x="2039025" y="547575"/>
              <a:ext cx="0" cy="4053000"/>
            </a:xfrm>
            <a:prstGeom prst="straightConnector1">
              <a:avLst/>
            </a:prstGeom>
            <a:noFill/>
            <a:ln cap="flat" cmpd="sng" w="9525">
              <a:solidFill>
                <a:schemeClr val="lt1"/>
              </a:solidFill>
              <a:prstDash val="solid"/>
              <a:round/>
              <a:headEnd len="med" w="med" type="none"/>
              <a:tailEnd len="med" w="med" type="none"/>
            </a:ln>
          </p:spPr>
        </p:cxnSp>
        <p:cxnSp>
          <p:nvCxnSpPr>
            <p:cNvPr id="2615" name="Google Shape;2615;p59"/>
            <p:cNvCxnSpPr/>
            <p:nvPr/>
          </p:nvCxnSpPr>
          <p:spPr>
            <a:xfrm>
              <a:off x="7104975" y="547575"/>
              <a:ext cx="0" cy="4053000"/>
            </a:xfrm>
            <a:prstGeom prst="straightConnector1">
              <a:avLst/>
            </a:prstGeom>
            <a:noFill/>
            <a:ln cap="flat" cmpd="sng" w="9525">
              <a:solidFill>
                <a:schemeClr val="lt1"/>
              </a:solidFill>
              <a:prstDash val="solid"/>
              <a:round/>
              <a:headEnd len="med" w="med" type="none"/>
              <a:tailEnd len="med" w="med" type="none"/>
            </a:ln>
          </p:spPr>
        </p:cxnSp>
        <p:cxnSp>
          <p:nvCxnSpPr>
            <p:cNvPr id="2616" name="Google Shape;2616;p59"/>
            <p:cNvCxnSpPr/>
            <p:nvPr/>
          </p:nvCxnSpPr>
          <p:spPr>
            <a:xfrm>
              <a:off x="2044375" y="2367475"/>
              <a:ext cx="5060700" cy="0"/>
            </a:xfrm>
            <a:prstGeom prst="straightConnector1">
              <a:avLst/>
            </a:prstGeom>
            <a:noFill/>
            <a:ln cap="flat" cmpd="sng" w="9525">
              <a:solidFill>
                <a:schemeClr val="lt1"/>
              </a:solidFill>
              <a:prstDash val="solid"/>
              <a:round/>
              <a:headEnd len="med" w="med" type="none"/>
              <a:tailEnd len="med" w="med" type="none"/>
            </a:ln>
          </p:spPr>
        </p:cxnSp>
        <p:cxnSp>
          <p:nvCxnSpPr>
            <p:cNvPr id="2617" name="Google Shape;2617;p59"/>
            <p:cNvCxnSpPr/>
            <p:nvPr/>
          </p:nvCxnSpPr>
          <p:spPr>
            <a:xfrm>
              <a:off x="2044375" y="1472075"/>
              <a:ext cx="5060700" cy="0"/>
            </a:xfrm>
            <a:prstGeom prst="straightConnector1">
              <a:avLst/>
            </a:prstGeom>
            <a:noFill/>
            <a:ln cap="flat" cmpd="sng" w="9525">
              <a:solidFill>
                <a:schemeClr val="lt1"/>
              </a:solidFill>
              <a:prstDash val="solid"/>
              <a:round/>
              <a:headEnd len="med" w="med" type="none"/>
              <a:tailEnd len="med" w="med" type="none"/>
            </a:ln>
          </p:spPr>
        </p:cxnSp>
        <p:cxnSp>
          <p:nvCxnSpPr>
            <p:cNvPr id="2618" name="Google Shape;2618;p59"/>
            <p:cNvCxnSpPr/>
            <p:nvPr/>
          </p:nvCxnSpPr>
          <p:spPr>
            <a:xfrm>
              <a:off x="2044375" y="3747600"/>
              <a:ext cx="5060700" cy="0"/>
            </a:xfrm>
            <a:prstGeom prst="straightConnector1">
              <a:avLst/>
            </a:prstGeom>
            <a:noFill/>
            <a:ln cap="flat" cmpd="sng" w="9525">
              <a:solidFill>
                <a:schemeClr val="lt1"/>
              </a:solidFill>
              <a:prstDash val="solid"/>
              <a:round/>
              <a:headEnd len="med" w="med" type="none"/>
              <a:tailEnd len="med" w="med" type="none"/>
            </a:ln>
          </p:spPr>
        </p:cxnSp>
      </p:grpSp>
      <p:sp>
        <p:nvSpPr>
          <p:cNvPr id="2619" name="Google Shape;2619;p59"/>
          <p:cNvSpPr txBox="1"/>
          <p:nvPr>
            <p:ph type="title"/>
          </p:nvPr>
        </p:nvSpPr>
        <p:spPr>
          <a:xfrm>
            <a:off x="2080800" y="1395913"/>
            <a:ext cx="4982400" cy="10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ME</a:t>
            </a:r>
            <a:endParaRPr/>
          </a:p>
        </p:txBody>
      </p:sp>
      <p:sp>
        <p:nvSpPr>
          <p:cNvPr id="2620" name="Google Shape;2620;p59"/>
          <p:cNvSpPr txBox="1"/>
          <p:nvPr>
            <p:ph idx="1" type="subTitle"/>
          </p:nvPr>
        </p:nvSpPr>
        <p:spPr>
          <a:xfrm>
            <a:off x="2158650" y="2457338"/>
            <a:ext cx="4826700" cy="12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621" name="Google Shape;2621;p59">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622" name="Google Shape;2622;p59">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623" name="Google Shape;2623;p59">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5" name="Shape 5255"/>
        <p:cNvGrpSpPr/>
        <p:nvPr/>
      </p:nvGrpSpPr>
      <p:grpSpPr>
        <a:xfrm>
          <a:off x="0" y="0"/>
          <a:ext cx="0" cy="0"/>
          <a:chOff x="0" y="0"/>
          <a:chExt cx="0" cy="0"/>
        </a:xfrm>
      </p:grpSpPr>
      <p:sp>
        <p:nvSpPr>
          <p:cNvPr id="5256" name="Google Shape;5256;p122"/>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RESOURCES</a:t>
            </a:r>
            <a:endParaRPr/>
          </a:p>
        </p:txBody>
      </p:sp>
      <p:sp>
        <p:nvSpPr>
          <p:cNvPr id="5257" name="Google Shape;5257;p122"/>
          <p:cNvSpPr txBox="1"/>
          <p:nvPr>
            <p:ph idx="1" type="body"/>
          </p:nvPr>
        </p:nvSpPr>
        <p:spPr>
          <a:xfrm>
            <a:off x="964350" y="1225575"/>
            <a:ext cx="3566100" cy="32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b="1" sz="2000">
              <a:latin typeface="Federo"/>
              <a:ea typeface="Federo"/>
              <a:cs typeface="Federo"/>
              <a:sym typeface="Federo"/>
            </a:endParaRPr>
          </a:p>
          <a:p>
            <a:pPr indent="0" lvl="0" marL="0" rtl="0" algn="l">
              <a:lnSpc>
                <a:spcPct val="100000"/>
              </a:lnSpc>
              <a:spcBef>
                <a:spcPts val="1000"/>
              </a:spcBef>
              <a:spcAft>
                <a:spcPts val="0"/>
              </a:spcAft>
              <a:buNone/>
            </a:pPr>
            <a:r>
              <a:rPr b="1" lang="en" sz="2000">
                <a:latin typeface="Federo"/>
                <a:ea typeface="Federo"/>
                <a:cs typeface="Federo"/>
                <a:sym typeface="Federo"/>
              </a:rPr>
              <a:t>PHOTOS</a:t>
            </a:r>
            <a:endParaRPr b="1" sz="2000">
              <a:latin typeface="Federo"/>
              <a:ea typeface="Federo"/>
              <a:cs typeface="Federo"/>
              <a:sym typeface="Federo"/>
            </a:endParaRPr>
          </a:p>
          <a:p>
            <a:pPr indent="-317500" lvl="0" marL="457200" marR="50800" rtl="0" algn="l">
              <a:lnSpc>
                <a:spcPct val="100000"/>
              </a:lnSpc>
              <a:spcBef>
                <a:spcPts val="1000"/>
              </a:spcBef>
              <a:spcAft>
                <a:spcPts val="0"/>
              </a:spcAft>
              <a:buSzPts val="1400"/>
              <a:buChar char="●"/>
            </a:pPr>
            <a:r>
              <a:rPr lang="en" sz="1400">
                <a:solidFill>
                  <a:schemeClr val="hlink"/>
                </a:solidFill>
                <a:uFill>
                  <a:noFill/>
                </a:uFill>
                <a:latin typeface="Bellota Text"/>
                <a:ea typeface="Bellota Text"/>
                <a:cs typeface="Bellota Text"/>
                <a:sym typeface="Bellota Text"/>
                <a:hlinkClick r:id="rId3"/>
              </a:rPr>
              <a:t>Team working together on project</a:t>
            </a:r>
            <a:endParaRPr sz="1400">
              <a:solidFill>
                <a:srgbClr val="374957"/>
              </a:solidFill>
              <a:latin typeface="Bellota Text"/>
              <a:ea typeface="Bellota Text"/>
              <a:cs typeface="Bellota Text"/>
              <a:sym typeface="Bellota Text"/>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Bellota Text"/>
                <a:ea typeface="Bellota Text"/>
                <a:cs typeface="Bellota Text"/>
                <a:sym typeface="Bellota Text"/>
                <a:hlinkClick r:id="rId4"/>
              </a:rPr>
              <a:t>People working together in an animation studio</a:t>
            </a:r>
            <a:endParaRPr sz="1400">
              <a:solidFill>
                <a:srgbClr val="374957"/>
              </a:solidFill>
              <a:latin typeface="Bellota Text"/>
              <a:ea typeface="Bellota Text"/>
              <a:cs typeface="Bellota Text"/>
              <a:sym typeface="Bellota Text"/>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Bellota Text"/>
                <a:ea typeface="Bellota Text"/>
                <a:cs typeface="Bellota Text"/>
                <a:sym typeface="Bellota Text"/>
                <a:hlinkClick r:id="rId5"/>
              </a:rPr>
              <a:t>People working together in an animation studio I</a:t>
            </a:r>
            <a:endParaRPr/>
          </a:p>
          <a:p>
            <a:pPr indent="-317500" lvl="0" marL="457200" marR="50800" rtl="0" algn="l">
              <a:spcBef>
                <a:spcPts val="0"/>
              </a:spcBef>
              <a:spcAft>
                <a:spcPts val="0"/>
              </a:spcAft>
              <a:buSzPts val="1400"/>
              <a:buChar char="●"/>
            </a:pPr>
            <a:r>
              <a:rPr lang="en">
                <a:uFill>
                  <a:noFill/>
                </a:uFill>
                <a:hlinkClick r:id="rId6"/>
              </a:rPr>
              <a:t>Young female designer working on a project</a:t>
            </a:r>
            <a:endParaRPr/>
          </a:p>
          <a:p>
            <a:pPr indent="-317500" lvl="0" marL="457200" marR="50800" rtl="0" algn="l">
              <a:spcBef>
                <a:spcPts val="0"/>
              </a:spcBef>
              <a:spcAft>
                <a:spcPts val="0"/>
              </a:spcAft>
              <a:buSzPts val="1400"/>
              <a:buChar char="●"/>
            </a:pPr>
            <a:r>
              <a:rPr lang="en">
                <a:uFill>
                  <a:noFill/>
                </a:uFill>
                <a:hlinkClick r:id="rId7"/>
              </a:rPr>
              <a:t>Animation studio arrangement with different tools</a:t>
            </a:r>
            <a:endParaRPr/>
          </a:p>
        </p:txBody>
      </p:sp>
      <p:sp>
        <p:nvSpPr>
          <p:cNvPr id="5258" name="Google Shape;5258;p122">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5259" name="Google Shape;5259;p122">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5260" name="Google Shape;5260;p122"/>
          <p:cNvSpPr txBox="1"/>
          <p:nvPr>
            <p:ph idx="2" type="body"/>
          </p:nvPr>
        </p:nvSpPr>
        <p:spPr>
          <a:xfrm>
            <a:off x="4613550" y="1225575"/>
            <a:ext cx="3566100" cy="3258000"/>
          </a:xfrm>
          <a:prstGeom prst="rect">
            <a:avLst/>
          </a:prstGeom>
        </p:spPr>
        <p:txBody>
          <a:bodyPr anchorCtr="0" anchor="t" bIns="91425" lIns="91425" spcFirstLastPara="1" rIns="91425" wrap="square" tIns="91425">
            <a:noAutofit/>
          </a:bodyPr>
          <a:lstStyle/>
          <a:p>
            <a:pPr indent="-317500" lvl="0" marL="457200" marR="50800" rtl="0" algn="l">
              <a:lnSpc>
                <a:spcPct val="100000"/>
              </a:lnSpc>
              <a:spcBef>
                <a:spcPts val="0"/>
              </a:spcBef>
              <a:spcAft>
                <a:spcPts val="0"/>
              </a:spcAft>
              <a:buSzPts val="1400"/>
              <a:buChar char="●"/>
            </a:pPr>
            <a:r>
              <a:rPr lang="en">
                <a:solidFill>
                  <a:schemeClr val="hlink"/>
                </a:solidFill>
                <a:uFill>
                  <a:noFill/>
                </a:uFill>
                <a:hlinkClick r:id="rId8"/>
              </a:rPr>
              <a:t>Female logo designer working on her tablet connected to a laptop</a:t>
            </a:r>
            <a:endParaRPr>
              <a:solidFill>
                <a:srgbClr val="374957"/>
              </a:solidFill>
            </a:endParaRPr>
          </a:p>
          <a:p>
            <a:pPr indent="-317500" lvl="0" marL="457200" marR="50800" rtl="0" algn="l">
              <a:lnSpc>
                <a:spcPct val="100000"/>
              </a:lnSpc>
              <a:spcBef>
                <a:spcPts val="0"/>
              </a:spcBef>
              <a:spcAft>
                <a:spcPts val="0"/>
              </a:spcAft>
              <a:buSzPts val="1400"/>
              <a:buChar char="●"/>
            </a:pPr>
            <a:r>
              <a:rPr lang="en">
                <a:solidFill>
                  <a:schemeClr val="hlink"/>
                </a:solidFill>
                <a:uFill>
                  <a:noFill/>
                </a:uFill>
                <a:hlinkClick r:id="rId9"/>
              </a:rPr>
              <a:t>Female logo designer working on her tablet connected to a laptop I</a:t>
            </a:r>
            <a:endParaRPr>
              <a:solidFill>
                <a:srgbClr val="374957"/>
              </a:solidFill>
            </a:endParaRPr>
          </a:p>
          <a:p>
            <a:pPr indent="-317500" lvl="0" marL="457200" marR="50800" rtl="0" algn="l">
              <a:lnSpc>
                <a:spcPct val="100000"/>
              </a:lnSpc>
              <a:spcBef>
                <a:spcPts val="0"/>
              </a:spcBef>
              <a:spcAft>
                <a:spcPts val="0"/>
              </a:spcAft>
              <a:buSzPts val="1400"/>
              <a:buChar char="●"/>
            </a:pPr>
            <a:r>
              <a:rPr lang="en">
                <a:solidFill>
                  <a:schemeClr val="hlink"/>
                </a:solidFill>
                <a:uFill>
                  <a:noFill/>
                </a:uFill>
                <a:hlinkClick r:id="rId10"/>
              </a:rPr>
              <a:t>Logo designer working on her tablet connected to a laptop</a:t>
            </a:r>
            <a:endParaRPr sz="1800"/>
          </a:p>
          <a:p>
            <a:pPr indent="0" lvl="0" marL="0" rtl="0" algn="l">
              <a:spcBef>
                <a:spcPts val="1000"/>
              </a:spcBef>
              <a:spcAft>
                <a:spcPts val="0"/>
              </a:spcAft>
              <a:buNone/>
            </a:pPr>
            <a:r>
              <a:rPr b="1" lang="en" sz="2000">
                <a:latin typeface="Federo"/>
                <a:ea typeface="Federo"/>
                <a:cs typeface="Federo"/>
                <a:sym typeface="Federo"/>
              </a:rPr>
              <a:t>VECTORS</a:t>
            </a:r>
            <a:endParaRPr b="1" sz="2000">
              <a:latin typeface="Federo"/>
              <a:ea typeface="Federo"/>
              <a:cs typeface="Federo"/>
              <a:sym typeface="Federo"/>
            </a:endParaRPr>
          </a:p>
          <a:p>
            <a:pPr indent="-292100" lvl="0" marL="457200" marR="50800" rtl="0" algn="l">
              <a:spcBef>
                <a:spcPts val="1000"/>
              </a:spcBef>
              <a:spcAft>
                <a:spcPts val="0"/>
              </a:spcAft>
              <a:buSzPts val="1000"/>
              <a:buChar char="●"/>
            </a:pPr>
            <a:r>
              <a:rPr lang="en">
                <a:uFill>
                  <a:noFill/>
                </a:uFill>
                <a:hlinkClick r:id="rId11"/>
              </a:rPr>
              <a:t>Star collection</a:t>
            </a:r>
            <a:endParaRPr/>
          </a:p>
          <a:p>
            <a:pPr indent="-292100" lvl="0" marL="457200" marR="50800" rtl="0" algn="l">
              <a:spcBef>
                <a:spcPts val="0"/>
              </a:spcBef>
              <a:spcAft>
                <a:spcPts val="0"/>
              </a:spcAft>
              <a:buSzPts val="1000"/>
              <a:buChar char="●"/>
            </a:pPr>
            <a:r>
              <a:rPr lang="en">
                <a:uFill>
                  <a:noFill/>
                </a:uFill>
                <a:hlinkClick r:id="rId12"/>
              </a:rPr>
              <a:t>Flat america map infographic</a:t>
            </a:r>
            <a:endParaRPr/>
          </a:p>
          <a:p>
            <a:pPr indent="0" lvl="0" marL="0" rtl="0" algn="l">
              <a:spcBef>
                <a:spcPts val="1000"/>
              </a:spcBef>
              <a:spcAft>
                <a:spcPts val="0"/>
              </a:spcAft>
              <a:buNone/>
            </a:pPr>
            <a:r>
              <a:rPr b="1" lang="en" sz="2000">
                <a:latin typeface="Federo"/>
                <a:ea typeface="Federo"/>
                <a:cs typeface="Federo"/>
                <a:sym typeface="Federo"/>
              </a:rPr>
              <a:t>ICONS</a:t>
            </a:r>
            <a:endParaRPr b="1" sz="2000">
              <a:latin typeface="Federo"/>
              <a:ea typeface="Federo"/>
              <a:cs typeface="Federo"/>
              <a:sym typeface="Federo"/>
            </a:endParaRPr>
          </a:p>
          <a:p>
            <a:pPr indent="-292100" lvl="0" marL="457200" rtl="0" algn="l">
              <a:spcBef>
                <a:spcPts val="1000"/>
              </a:spcBef>
              <a:spcAft>
                <a:spcPts val="0"/>
              </a:spcAft>
              <a:buSzPts val="1000"/>
              <a:buChar char="●"/>
            </a:pPr>
            <a:r>
              <a:rPr lang="en">
                <a:solidFill>
                  <a:schemeClr val="hlink"/>
                </a:solidFill>
                <a:uFill>
                  <a:noFill/>
                </a:uFill>
                <a:hlinkClick r:id="rId13"/>
              </a:rPr>
              <a:t>Icon pack: design</a:t>
            </a:r>
            <a:endParaRPr/>
          </a:p>
        </p:txBody>
      </p:sp>
      <p:sp>
        <p:nvSpPr>
          <p:cNvPr id="5261" name="Google Shape;5261;p122">
            <a:hlinkClick action="ppaction://hlinksldjump" r:id="rId1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15"/>
              </a:rPr>
              <a:t>HOME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grpSp>
        <p:nvGrpSpPr>
          <p:cNvPr id="2628" name="Google Shape;2628;p60"/>
          <p:cNvGrpSpPr/>
          <p:nvPr/>
        </p:nvGrpSpPr>
        <p:grpSpPr>
          <a:xfrm>
            <a:off x="4920364" y="1132675"/>
            <a:ext cx="3356100" cy="3472500"/>
            <a:chOff x="4920364" y="1132675"/>
            <a:chExt cx="3356100" cy="3472500"/>
          </a:xfrm>
        </p:grpSpPr>
        <p:cxnSp>
          <p:nvCxnSpPr>
            <p:cNvPr id="2629" name="Google Shape;2629;p60"/>
            <p:cNvCxnSpPr/>
            <p:nvPr/>
          </p:nvCxnSpPr>
          <p:spPr>
            <a:xfrm>
              <a:off x="4920364" y="3191525"/>
              <a:ext cx="3356100" cy="0"/>
            </a:xfrm>
            <a:prstGeom prst="straightConnector1">
              <a:avLst/>
            </a:prstGeom>
            <a:noFill/>
            <a:ln cap="flat" cmpd="sng" w="9525">
              <a:solidFill>
                <a:schemeClr val="lt1"/>
              </a:solidFill>
              <a:prstDash val="solid"/>
              <a:round/>
              <a:headEnd len="med" w="med" type="none"/>
              <a:tailEnd len="med" w="med" type="none"/>
            </a:ln>
          </p:spPr>
        </p:cxnSp>
        <p:cxnSp>
          <p:nvCxnSpPr>
            <p:cNvPr id="2630" name="Google Shape;2630;p60"/>
            <p:cNvCxnSpPr/>
            <p:nvPr/>
          </p:nvCxnSpPr>
          <p:spPr>
            <a:xfrm>
              <a:off x="8273800" y="1132675"/>
              <a:ext cx="0" cy="3472500"/>
            </a:xfrm>
            <a:prstGeom prst="straightConnector1">
              <a:avLst/>
            </a:prstGeom>
            <a:noFill/>
            <a:ln cap="flat" cmpd="sng" w="9525">
              <a:solidFill>
                <a:schemeClr val="lt1"/>
              </a:solidFill>
              <a:prstDash val="solid"/>
              <a:round/>
              <a:headEnd len="med" w="med" type="none"/>
              <a:tailEnd len="med" w="med" type="none"/>
            </a:ln>
          </p:spPr>
        </p:cxnSp>
      </p:grpSp>
      <p:sp>
        <p:nvSpPr>
          <p:cNvPr id="2631" name="Google Shape;2631;p60"/>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ME</a:t>
            </a:r>
            <a:endParaRPr/>
          </a:p>
        </p:txBody>
      </p:sp>
      <p:sp>
        <p:nvSpPr>
          <p:cNvPr id="2632" name="Google Shape;2632;p60"/>
          <p:cNvSpPr txBox="1"/>
          <p:nvPr/>
        </p:nvSpPr>
        <p:spPr>
          <a:xfrm>
            <a:off x="5272925" y="1922950"/>
            <a:ext cx="2769600" cy="10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 which gives the planet its reddish cast</a:t>
            </a:r>
            <a:endParaRPr>
              <a:solidFill>
                <a:schemeClr val="lt1"/>
              </a:solidFill>
              <a:latin typeface="Bellota Text Light"/>
              <a:ea typeface="Bellota Text Light"/>
              <a:cs typeface="Bellota Text Light"/>
              <a:sym typeface="Bellota Text Light"/>
            </a:endParaRPr>
          </a:p>
        </p:txBody>
      </p:sp>
      <p:sp>
        <p:nvSpPr>
          <p:cNvPr id="2633" name="Google Shape;2633;p60"/>
          <p:cNvSpPr txBox="1"/>
          <p:nvPr/>
        </p:nvSpPr>
        <p:spPr>
          <a:xfrm>
            <a:off x="5438000" y="1327600"/>
            <a:ext cx="2439300" cy="490500"/>
          </a:xfrm>
          <a:prstGeom prst="rect">
            <a:avLst/>
          </a:prstGeom>
          <a:gradFill>
            <a:gsLst>
              <a:gs pos="0">
                <a:schemeClr val="dk2"/>
              </a:gs>
              <a:gs pos="40000">
                <a:schemeClr val="dk1"/>
              </a:gs>
              <a:gs pos="62000">
                <a:schemeClr val="dk1"/>
              </a:gs>
              <a:gs pos="100000">
                <a:schemeClr val="dk2"/>
              </a:gs>
            </a:gsLst>
            <a:lin ang="10801400" scaled="0"/>
          </a:gra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Federo"/>
                <a:ea typeface="Federo"/>
                <a:cs typeface="Federo"/>
                <a:sym typeface="Federo"/>
              </a:rPr>
              <a:t>JENNA DOE</a:t>
            </a:r>
            <a:endParaRPr b="1" sz="2000">
              <a:solidFill>
                <a:schemeClr val="lt1"/>
              </a:solidFill>
              <a:latin typeface="Federo"/>
              <a:ea typeface="Federo"/>
              <a:cs typeface="Federo"/>
              <a:sym typeface="Federo"/>
            </a:endParaRPr>
          </a:p>
        </p:txBody>
      </p:sp>
      <p:sp>
        <p:nvSpPr>
          <p:cNvPr id="2634" name="Google Shape;2634;p60">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635" name="Google Shape;2635;p60">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pic>
        <p:nvPicPr>
          <p:cNvPr id="2636" name="Google Shape;2636;p60"/>
          <p:cNvPicPr preferRelativeResize="0"/>
          <p:nvPr/>
        </p:nvPicPr>
        <p:blipFill rotWithShape="1">
          <a:blip r:embed="rId3">
            <a:alphaModFix amt="80000"/>
          </a:blip>
          <a:srcRect b="328" l="11263" r="11271" t="0"/>
          <a:stretch/>
        </p:blipFill>
        <p:spPr>
          <a:xfrm>
            <a:off x="874950" y="1136650"/>
            <a:ext cx="4035425" cy="3460476"/>
          </a:xfrm>
          <a:prstGeom prst="rect">
            <a:avLst/>
          </a:prstGeom>
          <a:noFill/>
          <a:ln cap="flat" cmpd="sng" w="9525">
            <a:solidFill>
              <a:schemeClr val="lt1"/>
            </a:solidFill>
            <a:prstDash val="solid"/>
            <a:round/>
            <a:headEnd len="sm" w="sm" type="none"/>
            <a:tailEnd len="sm" w="sm" type="none"/>
          </a:ln>
        </p:spPr>
      </p:pic>
      <p:sp>
        <p:nvSpPr>
          <p:cNvPr id="2637" name="Google Shape;2637;p60">
            <a:hlinkClick action="ppaction://hlinksldjump" r:id="rId4"/>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5"/>
              </a:rPr>
              <a:t>HOME</a:t>
            </a:r>
            <a:endParaRPr/>
          </a:p>
        </p:txBody>
      </p:sp>
      <p:sp>
        <p:nvSpPr>
          <p:cNvPr id="2638" name="Google Shape;2638;p60"/>
          <p:cNvSpPr txBox="1"/>
          <p:nvPr/>
        </p:nvSpPr>
        <p:spPr>
          <a:xfrm>
            <a:off x="5775464" y="3288141"/>
            <a:ext cx="2252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+91 620 421 838</a:t>
            </a:r>
            <a:endParaRPr>
              <a:solidFill>
                <a:schemeClr val="lt1"/>
              </a:solidFill>
              <a:latin typeface="Bellota Text"/>
              <a:ea typeface="Bellota Text"/>
              <a:cs typeface="Bellota Text"/>
              <a:sym typeface="Bellota Text"/>
            </a:endParaRPr>
          </a:p>
        </p:txBody>
      </p:sp>
      <p:sp>
        <p:nvSpPr>
          <p:cNvPr id="2639" name="Google Shape;2639;p60"/>
          <p:cNvSpPr txBox="1"/>
          <p:nvPr/>
        </p:nvSpPr>
        <p:spPr>
          <a:xfrm>
            <a:off x="5775464" y="3733788"/>
            <a:ext cx="2252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yourwebsite.com</a:t>
            </a:r>
            <a:endParaRPr>
              <a:solidFill>
                <a:schemeClr val="lt1"/>
              </a:solidFill>
              <a:latin typeface="Bellota Text"/>
              <a:ea typeface="Bellota Text"/>
              <a:cs typeface="Bellota Text"/>
              <a:sym typeface="Bellota Text"/>
            </a:endParaRPr>
          </a:p>
        </p:txBody>
      </p:sp>
      <p:sp>
        <p:nvSpPr>
          <p:cNvPr id="2640" name="Google Shape;2640;p60"/>
          <p:cNvSpPr txBox="1"/>
          <p:nvPr/>
        </p:nvSpPr>
        <p:spPr>
          <a:xfrm>
            <a:off x="5775464" y="4182541"/>
            <a:ext cx="22521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addyouremail@freepik.com</a:t>
            </a:r>
            <a:endParaRPr>
              <a:solidFill>
                <a:schemeClr val="lt1"/>
              </a:solidFill>
              <a:latin typeface="Bellota Text"/>
              <a:ea typeface="Bellota Text"/>
              <a:cs typeface="Bellota Text"/>
              <a:sym typeface="Bellota Text"/>
            </a:endParaRPr>
          </a:p>
        </p:txBody>
      </p:sp>
      <p:sp>
        <p:nvSpPr>
          <p:cNvPr id="2641" name="Google Shape;2641;p60"/>
          <p:cNvSpPr/>
          <p:nvPr/>
        </p:nvSpPr>
        <p:spPr>
          <a:xfrm>
            <a:off x="5415162" y="3311031"/>
            <a:ext cx="274327" cy="274320"/>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60"/>
          <p:cNvGrpSpPr/>
          <p:nvPr/>
        </p:nvGrpSpPr>
        <p:grpSpPr>
          <a:xfrm>
            <a:off x="5421361" y="4202316"/>
            <a:ext cx="261929" cy="280550"/>
            <a:chOff x="5170480" y="2934639"/>
            <a:chExt cx="261929" cy="280550"/>
          </a:xfrm>
        </p:grpSpPr>
        <p:sp>
          <p:nvSpPr>
            <p:cNvPr id="2643" name="Google Shape;2643;p60"/>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0"/>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0"/>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0"/>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0"/>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0"/>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0"/>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60"/>
          <p:cNvGrpSpPr/>
          <p:nvPr/>
        </p:nvGrpSpPr>
        <p:grpSpPr>
          <a:xfrm>
            <a:off x="5375510" y="3716640"/>
            <a:ext cx="353631" cy="354395"/>
            <a:chOff x="2280029" y="1970604"/>
            <a:chExt cx="353631" cy="354395"/>
          </a:xfrm>
        </p:grpSpPr>
        <p:sp>
          <p:nvSpPr>
            <p:cNvPr id="2651" name="Google Shape;2651;p60"/>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0"/>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61"/>
          <p:cNvSpPr txBox="1"/>
          <p:nvPr>
            <p:ph type="title"/>
          </p:nvPr>
        </p:nvSpPr>
        <p:spPr>
          <a:xfrm>
            <a:off x="720000" y="540000"/>
            <a:ext cx="7704000" cy="6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VALUES</a:t>
            </a:r>
            <a:endParaRPr/>
          </a:p>
        </p:txBody>
      </p:sp>
      <p:sp>
        <p:nvSpPr>
          <p:cNvPr id="2660" name="Google Shape;2660;p61"/>
          <p:cNvSpPr txBox="1"/>
          <p:nvPr>
            <p:ph idx="2" type="title"/>
          </p:nvPr>
        </p:nvSpPr>
        <p:spPr>
          <a:xfrm>
            <a:off x="720000" y="2640025"/>
            <a:ext cx="23364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61" name="Google Shape;2661;p61"/>
          <p:cNvSpPr txBox="1"/>
          <p:nvPr>
            <p:ph idx="1" type="subTitle"/>
          </p:nvPr>
        </p:nvSpPr>
        <p:spPr>
          <a:xfrm>
            <a:off x="720000" y="3141541"/>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662" name="Google Shape;2662;p61"/>
          <p:cNvSpPr txBox="1"/>
          <p:nvPr>
            <p:ph idx="3" type="title"/>
          </p:nvPr>
        </p:nvSpPr>
        <p:spPr>
          <a:xfrm>
            <a:off x="3403800" y="2640037"/>
            <a:ext cx="23364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663" name="Google Shape;2663;p61"/>
          <p:cNvSpPr txBox="1"/>
          <p:nvPr>
            <p:ph idx="4" type="subTitle"/>
          </p:nvPr>
        </p:nvSpPr>
        <p:spPr>
          <a:xfrm>
            <a:off x="3403800" y="3141553"/>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a:t>
            </a:r>
            <a:endParaRPr/>
          </a:p>
        </p:txBody>
      </p:sp>
      <p:sp>
        <p:nvSpPr>
          <p:cNvPr id="2664" name="Google Shape;2664;p61"/>
          <p:cNvSpPr txBox="1"/>
          <p:nvPr>
            <p:ph idx="5" type="title"/>
          </p:nvPr>
        </p:nvSpPr>
        <p:spPr>
          <a:xfrm>
            <a:off x="6087600" y="2640025"/>
            <a:ext cx="23364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665" name="Google Shape;2665;p61"/>
          <p:cNvSpPr txBox="1"/>
          <p:nvPr>
            <p:ph idx="6" type="subTitle"/>
          </p:nvPr>
        </p:nvSpPr>
        <p:spPr>
          <a:xfrm>
            <a:off x="6087600" y="3141541"/>
            <a:ext cx="23364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2666" name="Google Shape;2666;p61">
            <a:hlinkClick action="ppaction://hlinkshowjump?jump=previousslide"/>
          </p:cNvPr>
          <p:cNvSpPr/>
          <p:nvPr/>
        </p:nvSpPr>
        <p:spPr>
          <a:xfrm>
            <a:off x="219900"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howjump?jump=previousslide"/>
              </a:rPr>
              <a:t>BACK</a:t>
            </a:r>
            <a:endParaRPr/>
          </a:p>
        </p:txBody>
      </p:sp>
      <p:sp>
        <p:nvSpPr>
          <p:cNvPr id="2667" name="Google Shape;2667;p61">
            <a:hlinkClick action="ppaction://hlinkshowjump?jump=nextslide"/>
          </p:cNvPr>
          <p:cNvSpPr/>
          <p:nvPr/>
        </p:nvSpPr>
        <p:spPr>
          <a:xfrm>
            <a:off x="7461075"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uFill>
                  <a:noFill/>
                </a:uFill>
                <a:latin typeface="Federo"/>
                <a:ea typeface="Federo"/>
                <a:cs typeface="Federo"/>
                <a:sym typeface="Federo"/>
                <a:hlinkClick action="ppaction://hlinkshowjump?jump=nextslide">
                  <a:extLst>
                    <a:ext uri="{A12FA001-AC4F-418D-AE19-62706E023703}">
                      <ahyp:hlinkClr val="tx"/>
                    </a:ext>
                  </a:extLst>
                </a:hlinkClick>
              </a:rPr>
              <a:t>NEXT</a:t>
            </a:r>
            <a:endParaRPr>
              <a:solidFill>
                <a:schemeClr val="lt1"/>
              </a:solidFill>
            </a:endParaRPr>
          </a:p>
        </p:txBody>
      </p:sp>
      <p:sp>
        <p:nvSpPr>
          <p:cNvPr id="2668" name="Google Shape;2668;p61"/>
          <p:cNvSpPr/>
          <p:nvPr/>
        </p:nvSpPr>
        <p:spPr>
          <a:xfrm>
            <a:off x="4317880" y="2035521"/>
            <a:ext cx="508234" cy="414230"/>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61"/>
          <p:cNvGrpSpPr/>
          <p:nvPr/>
        </p:nvGrpSpPr>
        <p:grpSpPr>
          <a:xfrm>
            <a:off x="6988491" y="2026009"/>
            <a:ext cx="534620" cy="433253"/>
            <a:chOff x="3044965" y="2435220"/>
            <a:chExt cx="400194" cy="324316"/>
          </a:xfrm>
        </p:grpSpPr>
        <p:sp>
          <p:nvSpPr>
            <p:cNvPr id="2670" name="Google Shape;2670;p61"/>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1"/>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3" name="Google Shape;2673;p61"/>
          <p:cNvSpPr/>
          <p:nvPr/>
        </p:nvSpPr>
        <p:spPr>
          <a:xfrm>
            <a:off x="1640148" y="1993923"/>
            <a:ext cx="496106" cy="497425"/>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a:hlinkClick action="ppaction://hlinksldjump" r:id="rId3"/>
          </p:cNvPr>
          <p:cNvSpPr/>
          <p:nvPr/>
        </p:nvSpPr>
        <p:spPr>
          <a:xfrm>
            <a:off x="3855663" y="217675"/>
            <a:ext cx="1461000" cy="276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hlink"/>
                </a:solidFill>
                <a:uFill>
                  <a:noFill/>
                </a:uFill>
                <a:latin typeface="Federo"/>
                <a:ea typeface="Federo"/>
                <a:cs typeface="Federo"/>
                <a:sym typeface="Federo"/>
                <a:hlinkClick action="ppaction://hlinksldjump" r:id="rId4"/>
              </a:rPr>
              <a:t>HOME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lor of The Year: Very Peri Portfolio XL by Slidesgo">
  <a:themeElements>
    <a:clrScheme name="Simple Light">
      <a:dk1>
        <a:srgbClr val="F0F0F0"/>
      </a:dk1>
      <a:lt1>
        <a:srgbClr val="191919"/>
      </a:lt1>
      <a:dk2>
        <a:srgbClr val="7575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